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81" r:id="rId3"/>
    <p:sldId id="257" r:id="rId4"/>
    <p:sldId id="258" r:id="rId5"/>
    <p:sldId id="293" r:id="rId6"/>
    <p:sldId id="259" r:id="rId7"/>
    <p:sldId id="300" r:id="rId8"/>
    <p:sldId id="260" r:id="rId9"/>
    <p:sldId id="261" r:id="rId10"/>
    <p:sldId id="262" r:id="rId11"/>
    <p:sldId id="301" r:id="rId12"/>
    <p:sldId id="282" r:id="rId13"/>
    <p:sldId id="263" r:id="rId14"/>
    <p:sldId id="298" r:id="rId15"/>
    <p:sldId id="283" r:id="rId16"/>
    <p:sldId id="266" r:id="rId17"/>
    <p:sldId id="267" r:id="rId18"/>
    <p:sldId id="306" r:id="rId19"/>
    <p:sldId id="268" r:id="rId20"/>
    <p:sldId id="302" r:id="rId21"/>
    <p:sldId id="269" r:id="rId22"/>
    <p:sldId id="271" r:id="rId23"/>
    <p:sldId id="303" r:id="rId24"/>
    <p:sldId id="270" r:id="rId25"/>
    <p:sldId id="279" r:id="rId26"/>
    <p:sldId id="304" r:id="rId27"/>
    <p:sldId id="280" r:id="rId28"/>
    <p:sldId id="294" r:id="rId29"/>
    <p:sldId id="264" r:id="rId30"/>
    <p:sldId id="274" r:id="rId31"/>
    <p:sldId id="296" r:id="rId32"/>
    <p:sldId id="272" r:id="rId33"/>
    <p:sldId id="305" r:id="rId34"/>
    <p:sldId id="276" r:id="rId35"/>
    <p:sldId id="273" r:id="rId36"/>
    <p:sldId id="275" r:id="rId37"/>
    <p:sldId id="285" r:id="rId38"/>
    <p:sldId id="299" r:id="rId39"/>
    <p:sldId id="297" r:id="rId40"/>
    <p:sldId id="290" r:id="rId41"/>
    <p:sldId id="286" r:id="rId42"/>
    <p:sldId id="288" r:id="rId43"/>
    <p:sldId id="289" r:id="rId44"/>
    <p:sldId id="291" r:id="rId45"/>
    <p:sldId id="292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336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09:55:21.1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16417 6160 163,'0'0'259,"0"0"-6,-8 0-21,8 0-19,-6-1-14,6 1-18,-4 1-17,4-1-15,0 0-15,0 0-18,0 0-11,0 0-15,0 0-11,0 0-3,0 0-10,0 0 6,27-1-2,-12 1-4,2 0 1,9-2-2,0-1-15,2 2-4,1-4-5,-2 7-4,2-5-4,0 3-2,-2 0-1,0-2-7,-2 0-18,-2 1-15,-2-1-16,-5 4-9,-1-3-14,-1 0-15,0 1-17,-4 0 0,0-2 1,-2 0 3,-5 2-15,4-3-12,-4 2-23,1 0-8,-1-2-23,-3 0-9,0 3-139,-4-5-330,-2 3 147</inkml:trace>
  <inkml:trace contextRef="#ctx0" brushRef="#br0" timeOffset="234.1659">16491 6295 197,'-5'0'184,"1"3"-14,4-3-23,-6 2-13,5 1-14,1-3-9,0 0-17,0 0-16,-1 4 6,1-4-3,0 0 0,15 0 5,-6 0-12,6 0-1,-1 0-7,3-3-4,4-2-5,0 1-10,0 1-3,-1-6-4,1 4-9,1 2-20,-8 1-15,2-3-15,0 1-15,-2 1-20,0-3-19,2 0-16,-3-2-27,-5 1-32,0 0-109,-1 0-276,0-3 123</inkml:trace>
  <inkml:trace contextRef="#ctx0" brushRef="#br0" timeOffset="479.0952">16803 5997 64,'-5'-7'189,"0"3"-7,1-1-11,1 2-11,1 0-18,-1-1-21,3 4-16,-2-2-9,2 2-17,0 0 0,0 0-5,6 17-10,0-8-2,2 5-7,2-2-6,1 0-7,3 0 2,0-2-1,3 7-6,3 0-1,-5-2-2,2-1-4,-7-2-1,0-2-13,-3 0 12,2-1-10,-4 2 5,-1 0 2,-1 1-8,-3 4 4,0 1 0,-3 0 12,-4 0-6,-2 4-1,-3 2-2,1-1-1,-2-3 4,-1 3-16,3-2-18,1-6-43,0-2-61,0 2-60,3-2-161,0-4-358,4-1 158</inkml:trace>
  <inkml:trace contextRef="#ctx0" brushRef="#br0" timeOffset="1140.3337">18151 6125 199,'0'0'207,"0"0"-12,0 0-14,0 0-3,0 0-17,0 0-10,0 0-7,3 2-9,-3-2-3,0 0-5,0 0 4,0 0-6,0 0-12,0 0-11,4-16-14,-1 11-4,-3-7-8,4 0-5,-1-5-11,1 1-7,-4-2 13,3-3-6,-3-3-6,-3 4-3,3 0-2,-1-5-4,-2 7-3,-4-1-4,4 2 9,-4 2 1,2 3-3,-2 3-12,-2-1-6,2 2-6,-1 4-1,0 1 0,-3 5-7,0 3-1,-4 6-5,-1 6 2,3 6-5,-1 1 2,4 5-3,2 0 0,1 0 0,1 3 0,6 2-6,-4-3 7,4 1-1,4-4 0,-4-1-3,3 0 4,0-6-2,-1-3 3,0-1-3,-2-5 0,0 0 0,-2-3 6,2 1 0,0-4 3,-2 1-5,-4-2 6,2-1-6,-4-4 0,-2 0 1,0-3 4,0-3-10,-3-2 7,-1-2-5,-4-4 1,5 2 3,3 0 5,-1-3-1,1 4 8,3 2 11,0 0-9,0 2-1,4 0-6,2 4-7,-2-3-9,3 2-6,0 4-3,0 0-3,0 0 3,0 0-1,4 11-16,3-5-17,2 4-26,-2-1-35,2 4-39,3 1-34,1-2-47,-2 1-58,3-6-142,2 2-462,-1-6 204</inkml:trace>
  <inkml:trace contextRef="#ctx0" brushRef="#br0" timeOffset="1353.7259">18272 6123 360,'3'-3'331,"0"-1"-19,-2 2-34,-1 2-34,3-3-35,-3 3-17,0 0-18,0 0-16,0 17-16,-4-5-11,0 5-16,0 0-9,1 0-17,-3-1-3,4 1-4,0-7-19,-1 7-7,3-7-10,0 2 6,0 0-9,3-2-9,1-1-1,0-1-5,2 1-2,2-4-4,2-4-23,4 0-31,-5-1-42,3-1-48,4-6-53,-2-3-44,4-5-48,-2 1-154,-1-6-455,-3 6 202</inkml:trace>
  <inkml:trace contextRef="#ctx0" brushRef="#br0" timeOffset="1456.8029">18470 5995 153,'-2'-9'213,"-1"-2"-11,3 5 5,-4 0-21,4 1-17,0-1-18,-3 3-42,3 0-58,0 3-69,-3-3-63,3 3-43,0 0-79,0 0-221,6 13 98</inkml:trace>
  <inkml:trace contextRef="#ctx0" brushRef="#br0" timeOffset="1986.1071">18613 6026 250,'0'-2'276,"0"2"-31,0-7-24,0 7-31,-1-2-21,1 2-20,0 0-14,0 0-18,5 9-3,-5-2-11,3 3-10,-3 2-4,2 5-8,-1-1-4,-2 1-9,1-2-9,1-3-3,-1 0 0,-3 0-10,3-4-2,-1 1-8,-1-3 3,4 0 0,-4-3 15,2 2 21,0-5 19,0 4 4,0-4-7,0 0-11,0 0-8,0 0-12,0-18-6,5 8-4,0-4-10,2-1-7,3-3-4,-3 6-6,4-3 0,-1 1 0,3 5-3,-6-2-6,7 2-2,-3 1-1,2 7 0,-3-2-6,0 3-2,-2 4 0,-1 3 4,0-2-5,-1 3 2,1 2 3,-3 0-2,-1 5 1,1-3-2,-4-1-1,3 1 3,-6-3 2,0 2-1,2-4-5,0 0 5,-1-2 4,2-1-3,0 2 7,0-1 8,0-5 16,0 0 1,0 0-4,0 0-11,4-12-8,4-2-5,0-1 1,6-7-4,0 2 5,3-1-9,-4 3-2,-2 4-4,0 2 4,-1 0-7,1 3 1,-1 6-11,0-2 5,-3 3 5,2 2 3,-1 2-5,0 4-5,-2 0 5,-2-1 9,2 10-5,-2-3-5,-1 5-2,0-1 0,1 3-3,-7-2-11,3 1-12,-1 1-15,-2-4-8,3 2-13,-3-5-20,3 0-24,0-6-19,0 5-27,0-2-8,0-3-20,3 1 8,0-3-7,1-2-6,7-3-3,-5 0-157,5-3-383,2-4 170</inkml:trace>
  <inkml:trace contextRef="#ctx0" brushRef="#br0" timeOffset="2183.9015">19182 5990 92,'7'-31'200,"0"-1"15,-1 5 13,-2 3 13,-1 7 12,-2 3-1,1 4 1,2-2-11,-3 2-19,-1 5-24,3-1-21,-3 1-29,2 2-17,-2 3-12,0 0-7,1 19-15,-1 8-9,-3 3-7,-5 15-6,0 6-12,-4 3-1,-2 3-4,-5 23-11,1-25 0,7-1-3,-6 1-1,2 3-4,0-5-1,3 1-13,2-1-12,0-4-26,3-13-37,-1 7-36,2-10-58,2-5-54,1 1-52,0-2-47,0-6-187,2-4-523,1-5 233</inkml:trace>
  <inkml:trace contextRef="#ctx0" brushRef="#br0" timeOffset="2462.0857">19167 6355 233,'0'-19'291,"5"-7"-2,-3 7-8,2 0-12,0 1-29,-1 1-27,1 1-29,3 2-15,1 0-18,0 2-13,0-2-16,4 4-13,0 0-16,2 3-7,0-1-10,3 4-7,-3 3-11,3 1-7,-4 1-4,2 3-12,-2 4-6,-1-3-5,-3 4-13,-3-3-2,-2 4-13,-2-2 7,-4 5 7,-1 1-9,-3 1-4,-4-1-1,-2 1-9,-1-4-5,1 1 4,-2-2-11,-2 0-6,2-3-9,0 1-22,1-3-11,6 0-24,-4-2-22,1 1-32,2-4-29,1 2-44,1-2-149,6 0-402,-7-5 178</inkml:trace>
  <inkml:trace contextRef="#ctx0" brushRef="#br0" timeOffset="2853.8457">19540 5958 198,'0'-11'320,"0"5"-16,1-3-28,1 4-37,-2 2-29,1 0-24,-1 3-18,3 11-10,-3 0-16,0 15-18,-3 0-8,-1 4-9,0 3-11,-2-3-10,1-2-15,0 1 1,2 0-12,-1-3-4,3-6-6,-1-2-4,1-2-12,2-4-1,1 0-6,-1-1-4,3-5-1,1 2-4,0-4 1,3 1-5,-2 0-15,4-8-4,0-1-16,4 1-3,0-7-1,0 0 2,-4-2-1,0-3 5,7-2 2,-4-6-2,-5 11 16,2-5 7,-3 0 14,1 0 8,-2 0 11,1 5 15,-4 4 12,1-1 4,-1 3-10,1 0-10,-3 3-9,1-1-9,-2 4-5,0 0-1,0 0-2,-4 14 2,1 0-8,0 3 4,-2 0 4,2 0-8,1 0-5,0-5-6,0 1-2,2 0 2,0-1-4,4-1-11,-1-1-14,1-5-12,3 3-23,2-2-30,1-4-49,5-4-59,2-3-57,4-2-235,-1-5-528,1-5 235</inkml:trace>
  <inkml:trace contextRef="#ctx0" brushRef="#br0" timeOffset="2957.9179">19940 6029 78,'4'-15'248,"-7"4"-23,2 0-14,1 2-10,-2-1-10,2 5-22,-4-2-23,2 2-25,0 1-37,-1 3-61,3 1-56,0 0-46,-4 8-46,4-4-119,0 4-263,4-2 116</inkml:trace>
  <inkml:trace contextRef="#ctx0" brushRef="#br0" timeOffset="3210.563">20150 5956 92,'8'-14'285,"-3"-3"-1,0-3 3,-3 1-12,2-5 0,-3 5-17,1 1-2,-1 7 0,-1 0-13,0 4-1,0 0-28,0 2-27,0 2-13,0 3-47,0 0-1,-8 8-10,2 7-12,-4 13-3,-7 14-13,-3 4-11,2 2-8,-2 3-5,3 1-17,1 2 9,0-2-4,2-2 4,0 0-5,0 0-12,1-2-10,2 0-6,1-14 8,-4 12-12,6-15 3,1 0-2,2-1-3,-5-1-19,5-4-15,-1 0-27,3-10-28,1-2-30,0-5-29,-1-1-16,2-1-21,0-1-45,1-5-63,0 0-58,-5-13-192,5-3-571,1-5 253</inkml:trace>
  <inkml:trace contextRef="#ctx0" brushRef="#br0" timeOffset="3541.7487">19944 6184 62,'0'-3'197,"0"-1"-8,0 4-20,2-3-23,-2 3-12,2-4-9,4 3-1,1-1-2,3 2-3,7-1-8,4-3-5,0 2-8,5-1-13,0-2-6,2 0-12,-1-1-2,4-2-11,-6 3-3,-2-3-2,-1 2-2,-6 2-5,-2 0 6,0 1 9,-4-1 12,0 1 16,-3 0 14,-3 1 5,2-2 2,-3 1-7,0 1 0,-3 2-15,0 0-15,8 0-11,-8 0-6,0 0-7,1 10-5,-5-3-2,1 8-2,-4 1-3,-1 7-4,0-7-2,2-2-1,0 1-7,-1-1-1,4-2 0,-1-2-9,4 0-1,-3 1 4,3-2-4,0 2 1,3-4 0,1 1 1,-1-3-4,7-1 0,-3 1-21,4-2-25,3-3-29,2-3-43,-3-4-56,2 1-38,3-8-42,-2-3-222,-1 0-509,-2-5 225</inkml:trace>
  <inkml:trace contextRef="#ctx0" brushRef="#br0" timeOffset="3644.4231">20495 6071 18,'4'-17'116,"-4"6"11,2 0-4,-1 0 2,-1 0 12,-1 5-16,1-3-5,0 5-21,-2 0-6,2 4-18,0-7-54,0 4-62,0 3-140,0 0-201,0 0 88</inkml:trace>
  <inkml:trace contextRef="#ctx0" brushRef="#br0" timeOffset="4333.6928">20586 6081 29,'0'0'301,"0"0"-26,0 0-26,0 0-31,0 0-23,6 5-20,-4-3-15,3 2-15,-2-2-14,4 1-2,3 3-11,-2-3-8,2 2-6,0-2-3,1 1 1,1-2 0,-2-2 1,1 0-9,-1-4 12,0 1 7,-1 0 3,0-2 2,-1-1 17,-2 0-36,2-1 16,-1 0 11,-1-1-21,-2 4 1,-1-5-8,0 4 2,-2 1-3,-1 0-32,0 0-9,0 4-3,-4-5-11,-9 5 0,-1 5-9,0 2-10,-9 4 0,1 2-5,-1 2-5,2 1-3,3-1-6,7-3-18,-2 1-21,10-2-4,-4 5-5,3 0-2,4-4 1,1-1-7,5 2-14,8-1 1,7-2-11,3 1-11,5-5-20,11-3-17,1 2-12,0-3-29,1-1-30,-2-4-8,2-3-9,-1-2-5,-3-1 1,-10-1 3,7-9 20,-10 10 36,-2-4 42,-6 0 49,-6 1 57,2-1 56,-5-1 42,-2 4 27,0 0 5,-5 0-3,1 1 4,-4-2-12,-1 5-11,-1-2-8,-3 1-8,-7 5-10,-3-1-10,-7 8 5,4 5-14,-5 4-6,1-1-6,3 3-3,0-1-3,5 4-2,4-7-7,3 5-11,2-2 8,0-1-4,6 0-4,-1-2 1,2-1 4,3-1 3,1 1 10,3-5 14,2 2 3,1-6-1,5 0 5,-1-3-5,9-4-6,-1-4 6,-2-3-5,4-5 6,-3-1-18,0-5 1,-1-2-10,-2-4 6,6-9-6,-7 6-5,1-6 0,-2 11 11,-9 3 11,4-3 11,-1 3 20,-6 9 7,1 6-3,-1-1 12,-3 3-5,2 1-22,-3 2-6,0 2-18,0 2 1,0 0-6,-11 19 0,2-3-7,-2 9-3,-2 2 1,2 5 4,1 0-8,0 1 0,2-2-5,2 1-3,1-3-2,3-1-1,5-1-5,-2-8 20,4-2-24,1-2 4,2-1-3,0-6-15,-1 1-25,6-3-24,1-2-34,0-3-33,4-4-32,2-2-25,0-5-49,0-2-52,-1-2-54,-1-8-233,0 2-623,1 1 276</inkml:trace>
  <inkml:trace contextRef="#ctx0" brushRef="#br0" timeOffset="4858.1591">21872 6033 200,'3'-4'313,"0"-1"-13,1 0-11,-1-5-17,0 1-17,1 0-10,-1-4-11,0 5-7,1 1 11,-1-1-21,-2 0-2,-1 2-8,0-1-10,0 2-14,0 1-14,0 0-25,-4 0-22,4 4-5,-4-2-18,4 2-12,-11 9-11,-1 3-10,-10 7-8,1 4-2,1 3 6,0 2-17,-4 7 4,10-8-10,3-3-15,-2 0-4,6 0-15,2-4-3,0-3-1,5 0-21,0 0-15,1-5-12,4-1-29,2-2-21,4 0-30,5 2-10,-1-9-13,9-2-16,3-1-47,-1-6-33,4-1-10,-3-3-20,1-4-3,-2 0-173,-1-4-488,-2-5 216</inkml:trace>
  <inkml:trace contextRef="#ctx0" brushRef="#br0" timeOffset="5227.9316">22061 6123 1396,'16'-24'-36,"1"1"49,-5 0 23,-2 8 33,-4 1 29,2-1 30,-3 8 20,-1-4-5,-1 7-10,0-2-15,-1 3-19,1 0-12,-3 3-13,0 0-3,0 0-5,-3 17-9,-1 0 0,-4 7-3,2-7-3,-3 8 1,2 3-10,0-4 0,-1 3-2,2-7-29,-1-3 3,0 2 4,4-3-4,-1 0-5,1-5-1,-4-3-2,4 3-12,2-2-7,-2-3-16,3-3-3,-3 2-4,3-2 4,0-3-2,0 0-8,0 0-11,0 0 0,3-16-4,0 6-1,1-6-1,-1-2 0,4-5 13,3-1 1,-3-8 13,0 3 9,-1 3 18,-1-2 13,1 2 8,-1 1 19,0 7 17,-1 1 19,0 0 20,-1 0 14,-1 7 10,-2 0 4,2 3 10,1 2-5,-3-2 2,2 3 7,0 0-24,-3 0-10,1 4-12,3-5-9,-2 1-6,2 1-13,1 3-5,4-5 3,5 3-16,2-1 1,6-2-3,-6 2-1,9 2-5,0-3-12,1 1-5,-1 3 1,0 0-7,-3-1-32,-4 0-12,-3 0-29,-1 2-24,2 0-29,-5 0-40,-2-2-39,-2 4-35,0-3-35,-2 0-28,-4 0-198,7 1-529,-7-1 234</inkml:trace>
  <inkml:trace contextRef="#ctx0" brushRef="#br0" timeOffset="5404.0549">22129 6123 248,'-3'2'256,"-1"1"-14,4-1-11,0-2-10,0 0-8,13 7-15,-2-4-18,4-3-13,5 1-19,2-1-17,1-1-14,-9 1-36,7-4-39,2 1-42,-8 0-48,-1 0-46,3-2-54,-3-1-59,-1 1-123,1-2-357,-4-3 158</inkml:trace>
  <inkml:trace contextRef="#ctx0" brushRef="#br0" timeOffset="6358.4154">22937 5907 101,'3'-11'273,"0"3"2,3-2-15,-5 3-17,2 0-18,-2 0-23,-1 3-11,2-2-11,-2-1-16,1 4-12,-1-2-24,0 1-9,0 4-17,-7-3-12,0 5-13,-4 3-7,-5 4-7,-5 4-5,0 7-2,-3-2-19,-8 12 8,2 1-6,-1 2-2,9-10-5,-7 9-1,11-10-4,2-3-5,1 5-5,5-2-2,0 4 3,3-3-4,3-5-1,3 2-2,2-4-3,5 0 12,1-2-15,1 3 4,4-5-8,0-3 10,9 2-1,-1-1-4,5-6 5,-5-1-7,3-3 0,0-1 3,-3-4-1,0-2 4,-4 0 0,-1-1-3,-1-1 2,0 0 6,2 0-8,-4-2 4,-2-1-3,-3 0-1,0 2 1,-4 0-5,1 1-3,-4 0-6,0-2-4,-2 0 4,-1 3-2,-3-2-1,-1 3 0,-1-2-2,-1 4 3,1-1 2,-4-1-6,4 2 1,-2 1 7,0 1-6,3 0 6,0 2 11,0-2-12,4 0 3,-2 3-4,5 0-1,-6 0-4,6 0 3,0 0-7,-3-4 1,3 4 1,0 0 1,0 0 6,0 0 6,0 0 7,17 0-2,-10 0 7,3 2 0,1-2 6,3 4-6,1-6 7,1 2-4,-2-2 0,8-2-2,-1 1 3,-2 2-2,-2-1 2,3-3 7,-6 1-2,3 3 6,-6-3-2,-1 2 12,0 1 8,-4-1 8,1 1 6,-2 0-3,1-2 18,-2 3 3,-4 0 11,4-3-17,-4 3-2,5 0 6,-5 0-15,2-2 5,-2 2-13,5-3-3,-5 3-9,2-1 3,-2 1 3,0 0-13,0 0-16,0 0 1,0 0 0,0 0-13,0 0-1,0 0-6,0 0-5,0 0 6,-1 12-14,1-7 18,-3 4-5,-1 6 3,-6 9 14,3 3-8,-3 1-13,-1 6 9,-2 9-1,-1 0 10,-1 1-7,2-11-7,3-2 11,-7 17-8,6-14 6,0-2 8,0-1-12,2-1-2,-2-1 9,0-1-1,2-5 0,-1 0 2,2-5-4,2-2 7,2-6-1,-2 2-4,2-4-12,1-2 9,2-1 1,-2 0 8,0-3 5,3 2 20,0 0 4,-3-1 5,3-3 6,-1 6-1,1-6 7,-3 3 2,3-3 7,0 0-9,0 0 2,0 0-4,0 0-2,-3 4-2,3-4-1,0 0-11,0 0 3,0 0-8,0 0-8,0 0 5,0 0-8,0 0-4,0 0-2,0 0-7,0 0 5,0 0-6,0 0-4,0 0-5,0 0-10,0 0-25,0 0-8,6-12-24,-6 12-17,0 0-23,0 0-37,1-8-32,-1 5-21,0 3-22,-1-5-30,1 5-28,0 0-41,-3-6-33,0 4-297,3 2-698,-4-9 308</inkml:trace>
  <inkml:trace contextRef="#ctx0" brushRef="#br0" timeOffset="7865.7768">970 8881 54,'0'-6'202,"-3"2"-8,2-4-19,1 2-1,0 1-2,-2 1-17,2 0-3,0 4-20,0-7-8,0 3-14,0 4-23,0 0-7,0 0-8,0 0-4,-4 15-8,8-5-4,-1 7-1,0 1-5,1 0-6,3 7-5,-4-8 0,1 0-8,1-6-3,2 3-7,-2-4-1,0 1 6,-3-2-8,1-3-1,6 2 3,0-6 5,0-2 17,6-2-7,9-7-2,-4-2 1,4-6 1,0-3-6,10-9-3,2-1 2,-2-3 0,4-3-6,4 0 4,-5-1-1,-2 0 0,3 3 1,0-5-4,-7 7 4,3-4-6,-3 4 0,-10 6-3,3 4-1,-4 0-2,-2 1-1,0 0-1,-2 3 1,-5 4-8,-3 6-3,0-1-4,-3 3 1,2-3-12,-4 6-2,4-1-14,-7 4-16,3-2-19,-3 2-32,0 0-12,0 0-11,0 0-34,0 0-2,-17 16-4,7-4-13,-1 1-156,-4 8-354,-2 1 157</inkml:trace>
  <inkml:trace contextRef="#ctx0" brushRef="#br0" timeOffset="8316.0762">970 9104 137,'-6'-1'226,"6"1"-23,0 0-16,-4-1-21,4 1-16,0 0-22,0 0-12,0 0-20,-7 2-2,7-2-12,0 10-12,0 0 0,4 1-8,-4 6 3,6 0-8,-3 0 3,1 0 2,0-2 0,-1-5-8,5 5-2,-2-5-5,-2 1-1,3-1 5,-2-1 5,4 1 0,0-4 11,-1 0 2,4-3 10,0-4 8,5 1 5,4-5 2,6-5 9,0-4-11,13-11-7,-3-3 1,1-8-3,23-13-6,-2-6-8,0 6-3,-2-5-10,2 2 3,-3-4 3,3 0-13,3 3-3,-1 0-2,-3 7 0,-22 12-1,22-9-10,-21 14-10,-5 0 10,-6 12-10,-6 0-2,3 1 5,-3 0-7,-8 7-8,0 1 4,-4 3 11,-1-2-6,-4 3 5,1-1 11,-4 5-13,6-5-6,-3 2-8,-3 3-26,4-6-13,-4 6-39,4-5-42,-4 5-35,0 0-50,0 0-52,7-1-59,-7 1-234,0 0-586,0 0 260</inkml:trace>
  <inkml:trace contextRef="#ctx0" brushRef="#br0" timeOffset="9481.0043">16065 9078 42,'0'0'77,"-3"-3"-13,3 3 1,-4-3-12,1 2-5,3 1-12,-7-3-6,3-1-11,1 0-20,-4 2-8,4-2-1,-4 3-10,3-5-3,-3 1-8,0 2-26,1 0-62,1-3 28</inkml:trace>
  <inkml:trace contextRef="#ctx0" brushRef="#br0" timeOffset="9833.8997">15857 9000 87,'0'0'115,"0"0"-10,0 0-10,0 0-2,0 0 11,0 0-5,0 0 13,0 0-8,0 0-3,0 0-5,16 2 2,-10 0-4,1-1-2,3 1-1,4-2-3,0 1-5,3 1 2,4-4-4,6 2-4,-2 0-1,5 0-5,12 0 4,0 0-5,-1-1-1,0 1-8,3 0 1,-1-2-4,1 2-3,1 2-1,0-5-1,0 4-5,0 2-3,-1-4-3,0-1-5,0 4-2,-4-5-3,3 2-3,-14 1-1,9-1-9,-10-2 2,-1 2-2,1 0-3,-4-2-2,-4 1 2,-6 0 2,0 2-5,-4 2 7,-2-4 4,2 0 0,-7 1 5,4 0-2,-3 0 1,-4 1 2,6 0-3,-6 0-10,4-2-2,-4 2-17,0 0-14,0 0-19,7 0-28,-7 0-24,0 0-19,0 0-28,0 0-17,0 0-28,-11 7-39,3-2-163,-4 2-413,-2-2 182</inkml:trace>
  <inkml:trace contextRef="#ctx0" brushRef="#br0" timeOffset="11000.3564">1746 10026 9,'14'5'118,"0"-3"6,9 4-20,2-5 3,3 2 0,12-1 1,2-4-9,0-1-9,2 3-5,-2 0-6,3-1-6,2 1-6,-1-6-13,2 1-3,-3-2 8,0 0-18,-2 4-2,0 2 5,-15-2-10,2 5-3,-5-6-3,-1 3-4,-3-2 4,-4 1-9,-4 0 3,-4 2 6,0-3 6,-6 3 19,3 0 2,-2 0 6,-4 0 2,7 0-6,-7 0-3,6-1-3,-6 1-12,0 0-10,5-1-10,-5 1-23,0 0-28,0 0-34,4 0-47,-4 0-39,0 0-152,0 0-328,0 0 145</inkml:trace>
  <inkml:trace contextRef="#ctx0" brushRef="#br0" timeOffset="11660.0572">4755 9677 208,'-5'1'226,"0"-1"-9,2 3-2,3-3-12,-6 0-6,6 0 6,-5 1-14,5-1-14,0 0-23,0 0-17,0 0-11,0 0-11,0 0-5,0 0 12,0 0-5,18-2 1,-4-1-7,7-4-11,3 2-6,2 0 1,0-1-19,11-7 1,-9 8-12,1 1-6,-2 0-4,3 1-8,-3 0-20,0 3-17,1-1-25,-1 2-33,-6-1-29,1 2-32,-7-1-21,0 2-39,-4 2-23,0-2-21,-2 0-16,-4-3-171,-2 3-435,0 1 193</inkml:trace>
  <inkml:trace contextRef="#ctx0" brushRef="#br0" timeOffset="11844.7111">4859 9743 146,'-10'0'158,"6"1"-17,-2 0-18,3-1-10,3 0-15,0 0 3,0 0-2,16 2-2,-2-5-10,9-1-6,2 0-16,3-1 6,11 0-13,-9 2-19,8-6-11,-11 5-17,-2 0-20,-3-1-11,4-2-9,-2 1-33,-4-1-20,-6 1-11,-3-1-15,0-2-78,-2 3-201,-5-4 90</inkml:trace>
  <inkml:trace contextRef="#ctx0" brushRef="#br0" timeOffset="12065.8669">5112 9409 115,'-7'-4'117,"5"1"-14,-1-2-14,1 5-9,2 0-13,0 0 3,0 0 6,0 0-9,13 13 5,-2-4 12,1 3-4,5 2 0,0 2-3,1 4 1,0 0-2,-2 1-5,-4 0-14,2 1 7,-1 3-7,-7-5-4,2 3-1,-4-3-5,-4 4-4,0 3-5,-3-8-8,-2 6 2,-2-2-4,0-8 0,0 2-1,-3 0-5,1 0-16,0-3-32,-1 3-27,-1-2-51,5-3-48,-4 3-124,4-3-298,2-5 133</inkml:trace>
  <inkml:trace contextRef="#ctx0" brushRef="#br0" timeOffset="13136.6352">6228 9697 224,'0'0'216,"0"0"-17,4-8-11,-1 1-11,-3 3-8,1-3-5,1-1-16,-2-2-6,0 0-10,-2 3 3,1-4-10,1 2-5,-3-2-13,-1 1-9,0 0-4,0 1-6,-2 1-12,0 1-6,-2 6-14,-6-2-3,0 7-5,-2 3-9,-2 10-7,-2 2 4,1 5-7,3 2-9,-1 2-1,7-1-2,-3 0 0,5-2-6,1-7 7,6-1-11,1 0 1,0 0-7,1-7 10,3 0 0,2 1-1,1-6-2,1 0 8,5-4-9,2-5 4,5-5-4,0-6 3,-2-3-5,2-5-3,1-1-1,-1-1-2,-2-3-3,3-13 1,-2 0 2,-4 0 1,-6 7-7,2-14 2,-3-1 0,-5 14 3,-1 1 2,-2 6 5,1-1 8,-1 9 10,-1 10 11,-1-3 14,2 3-2,-1 3-7,-1 2-9,1 2-4,1 3-6,-6 15 2,-1 8-5,-2 9 0,3 17-10,-1 2 9,0 2-2,2-7 2,1 1 4,3-2-12,4-11 4,2-3 1,-2-2 0,1-1-8,3-2 0,-2-7 6,0 0-7,4-2 4,-1-2-8,2-7-11,-2 1-4,5-2-9,-2-6-9,3-2 0,2-2 2,-2-4-15,4-8 5,1-1 0,-1-6-10,-4 3 5,1-6 3,-2 1 3,1-2 12,0 1-1,-7-1 2,3-4 7,0 6 14,-4 2 23,1 3 5,-6 9 18,3-1 13,-2 1-1,-1 6-3,1-2-18,-1 1-3,-1 3-1,0 2-8,0 0-2,-4 13-1,2-5-1,-3 9-1,2 1-4,0 1 2,2 0-5,1 1-1,-3 1-6,3-5 10,3 0-5,2 1 6,2-3-8,-2 1 7,-1-5-5,4 2-6,0-6 11,1 0-5,0-4-1,-1 1 2,6-2 5,-4-2 6,3-4 3,0 0-8,2-3 3,-3-3 1,5-5-9,-1-3 14,-3-2-2,-5 5-8,2-7 9,-1-1 5,-4 6-7,-2-1 1,2 0-4,-5 2 6,2-1-1,-1 5-6,-2 4-2,1-2-1,-2 4 6,0 2-12,2-1-4,-3 3-1,0 0-8,3 3-8,0 0-9,-5 12 0,3-2-8,1 0 6,4 4 0,-2 5 4,3-1-2,0 1 5,3 7 1,0-8 2,0-1 1,-1 1 12,4 5-7,-2-8 2,-5 3-3,1-1 2,-2-3-1,-1 1 5,2-5 3,0 0 3,-3 0 1,3-1-2,-2-4 4,2 0-1,-3-1 7,1-1-4,-1-3 1,0 0-6,0 0 7,13-10 0,-5 3-15,2-5-11,0 2-10,1-7-8,5 0-6,-2 0-16,-4 4-16,2-10-14,-3 9-31,0-1-26,1-6-29,-4 3-35,0 1-43,-2 0-141,-1-2-426,-2 1 189</inkml:trace>
  <inkml:trace contextRef="#ctx0" brushRef="#br0" timeOffset="13270.7271">6745 9403 5,'-6'3'111,"6"0"-45,0-3-54,-3 7-45,5 0-35,1 1 16</inkml:trace>
  <inkml:trace contextRef="#ctx0" brushRef="#br0" timeOffset="13630.9623">7139 9627 110,'-1'1'193,"1"-1"-21,-3 5-17,3-5-15,0 4-2,0-4-4,3 7-5,1-3-2,2-2 0,-2-1 0,3 1 0,3-2-8,-1 0 4,2-2-17,1-5-8,1 4-6,1-2-4,-1-3-5,-2-1-5,2 0-1,-3-3 1,-2 0 4,0 4 5,-2-2 3,0 1 9,-2-1 2,0 1 0,-1 1-4,-3 3-6,0-4-15,-3 5 4,2 0-27,-6 3-5,-2 1-5,-5 5-4,3 4-14,-9 8 4,-1 4-5,4 0 10,-1 4-17,3 2-3,3-2 2,-2 1-6,5-1-6,4-2 5,2-3-3,1-4-4,4 1-12,1 0-21,5-3-22,1-3-25,5 1-28,1-5-30,1-3-17,5-3-27,3 2-22,1-9-14,2-3-51,-2 1-144,-1-6-446,-1 2 197</inkml:trace>
  <inkml:trace contextRef="#ctx0" brushRef="#br0" timeOffset="14004.4462">7473 9722 314,'17'-18'99,"0"-3"37,-7 6 17,0 0 22,-2 1 19,-4 6 25,1-4 1,-1 3 1,-3 2-3,1 2-8,-2 0-25,-3 0-20,1 3-16,2 2-11,-12 2-26,2 4-10,-3 7-9,-5 2-12,-2 6 9,6 1-28,0 3-6,1-1-6,2-3-5,5-4 3,1 0-16,3 1-1,2-1-5,2-1-7,-1-4 1,5-2-6,1-3-8,1-1 0,3 0-7,5-3-9,1-6-12,7-6-13,0 1-17,3-6-6,-1-5 7,8-3-10,-3-3 6,-8 4 2,8-11 2,-10 9 11,3-16 2,-9 11 5,1 0 13,-2-1 13,-6 2 10,1-2 17,-3 2 10,-2 8 11,0 1 7,-4 2 11,3 3 8,-3 5 15,0 0-15,1 2-8,-2 2-11,1 4-1,0 0-10,0 0-9,-13 21 6,6-5-7,-3 13-3,2-1-2,-1 3-1,2-1-12,-3 2 7,3-1 0,4-2-5,0-4-4,2 2 0,0-8-3,-1-2-5,5 2 1,-2-5-4,1-2-20,4 2-3,-1-6-23,2-1-26,2-4-18,-1 4-24,2-6-29,1-1-29,2-3-28,1-4-31,2-3-37,-6-1-146,1-2-454,-1-2 201</inkml:trace>
  <inkml:trace contextRef="#ctx0" brushRef="#br0" timeOffset="14825.8942">7803 9547 5,'4'0'152,"3"2"-14,3-2-6,11-2-16,-1-1-10,4-3-13,-1-2-4,3 0-15,-1-3-4,-3 3-5,-3-4-4,1 2-9,-7 1-4,1-2-13,-3-1 6,0 1 11,-4-3 13,2 1 22,-4-1 4,2-1 18,-4 4 9,0-1 6,-2 0 8,-1 1 11,0 1 4,0 3 14,-1-2-15,1 6-15,0-4 0,-1 5-35,1 2-7,0 0-12,-9 7-5,1 7-12,-1 3-4,-1 7-3,1 6-9,-1 3 3,1 1 1,0-3-11,7 3-7,-5-2 10,4-3-18,-3 4-5,6-6 4,0-2-4,3-3 0,3 2-3,-2-7 2,5-1-2,0-3-3,4-1 1,1-2-16,1-5-16,1-3-13,1-2-12,-2-5-14,10-3-9,-7-2 6,4-6-8,-8-2 10,3 0 10,-4-2 2,-3-6 13,-2 1 17,-1 7 13,-1 0 15,-2 1 23,-1 0 7,2 5 13,-5 3 8,0 4-5,0-3-11,0 4-8,0 4-7,0 0 1,0 0-8,-8 17 11,4-5-15,0 5 8,1 1-9,0 0-10,0-1 9,3 0-14,4 0-2,-1-2 3,0-1-3,3 0-8,-2-4 5,3 0-5,0-4 1,2 0 3,0-4-9,6 0 1,-1-1 0,1-6-2,1-2 9,-2-3 2,5-5-7,1 1 3,0-6-2,-2 1 5,-2-3-3,-4 1 5,0 1 5,-6 6 10,2-3 6,-3 8 17,-3-4 1,1 2 9,-1 1 10,-2-1 6,0 5-7,0 2 4,2-3-12,-2 5-9,0-1-9,0 3-4,0 0 9,0 0-17,-7 8-5,3 0-3,-1 10 1,-3 4 7,-1 7-6,0 0-3,-1 1 13,0 3-11,-8 13 16,3 0-2,1 5 17,3 0 3,-2 2 17,2 5 11,-6 24-1,7-28-4,-2 4 4,-4 26-2,8-27-2,2 0-2,-2-2-5,-2-3-5,0 1 2,5-1 4,-1-8-19,-1-10 19,2-1-6,-2-5 2,-4-6 0,1 0 4,3-7-8,-3 1 5,2-7 8,-1-4 0,1-4 6,-3-1-15,2-2-1,1-6-2,-2-7-10,0-2-6,0-9-2,0 1-6,3-8-8,1-14-4,4 11-12,3-14-9,1-1-18,6-2-2,6 2-23,2 0-5,1 5-16,2-2-10,2 9-13,2-2 0,-5 15-10,9-8-11,-4 12-16,6-5-25,-5 7-18,0 4-37,-3-1-49,0 7-51,2-2-61,-8 4-316,1 3-739,-2-3 327</inkml:trace>
  <inkml:trace contextRef="#ctx0" brushRef="#br0" timeOffset="15387.8419">9507 9653 135,'-3'1'180,"3"-1"-16,0 0-11,0 0 6,0 0 7,0 0 6,0 0 4,19-3-6,-10 1-2,1 1-10,-1-3-11,2 2-2,3-1-16,0 1-5,0 1-13,-1-1-14,1 0-6,-6 2-11,2-3-9,0 1-7,0 2-7,-1-3-24,0 3-21,-3 0-32,1 1-36,-3-1-36,5 2-31,-4-1-31,0 0-24,-1 2-32,-4-3-146,4 2-383,-1 0 169</inkml:trace>
  <inkml:trace contextRef="#ctx0" brushRef="#br0" timeOffset="16184.0585">9680 9705 84,'3'-6'153,"-3"6"5,2-5-8,0 1-6,1-3 7,-3 1-2,2 0-4,-2 0-7,-2 0-5,-1 0-2,3-1-3,-2 0-8,-1 4-17,-1-2-3,1-1-8,-3 3-15,-2 2-10,-2 2-2,1 2-13,-6 5-5,4 5-5,-8 0-3,4 5-5,2 2 2,-2 1-8,4 1-1,3-5-3,1 5 2,3-3-6,5 4 1,1-7-4,2-6 0,2 4-4,2-1 0,3-4 0,1-2 12,2-4-13,1-3 4,1-3-8,2-5 0,3-3 1,-6 4 1,-2-6 3,1 6 1,-2-5 1,0 0 0,-3-2 14,-1 1 5,-1-3 4,2-1 2,-5 1 10,-1-2-10,0 1-1,1 0 6,-1 1-6,-2 3 10,-1 3 1,0-2 8,1 7-3,-1-2-7,0 3-8,2 0-6,-2 4-12,-3-4-5,3 4 1,0 16 1,-1 2 2,-2 12-5,-1 4-2,-3 16 3,-4 2 7,2 7-17,-7 21 7,1 4 11,4-28 6,1 2 5,-10 25 16,9-27-14,-9 25-1,6-32-1,-2 2 3,-2-1-5,1-4 9,-3-2 0,4-13-11,-7 7 14,4-13 7,0-3-10,1-1 1,1-5-6,-1-2-1,3-5-4,4-5-12,1-1 11,-4-7-32,3-1-5,2-9-31,2-3-16,-1-7-18,8-1-20,-1-5-23,6-17-27,2 13-33,6-13-28,4 0-25,5-2-27,11-22-35,-6 26-200,2-1-528,1-1 234</inkml:trace>
  <inkml:trace contextRef="#ctx0" brushRef="#br0" timeOffset="16476.2614">9965 9757 150,'5'-7'236,"2"1"-6,-5 2-3,1 1-20,-3 1-24,0 2-18,0 0-16,0 0-14,-7 12-10,1-2-1,-1 2-11,0 5-3,1-2-18,1-1 1,0 3-6,5-5 0,-1 0-16,2-3-6,-1 8-8,5-5-6,-2-2-4,5-3 4,-4 1-14,4-5 0,3-3 1,-2 0 0,4 0 2,1-3-4,0-2 5,-1-5 2,0 1 8,1 0-7,-4-1-4,0-5 17,-2 1-2,0-3 1,-3 2 6,-3 4 0,0-6 6,-2 6-4,-4 0-13,-4-4-4,3 5 1,-5 5-14,-5-2-1,0 2-9,0 1-1,-8 6-15,6 1-27,3 1-16,-3-1-21,2 5-38,2-2-42,1 2-38,4-1-54,6-2-24,2-1-248,1-1-542,3 1 241</inkml:trace>
  <inkml:trace contextRef="#ctx0" brushRef="#br0" timeOffset="16818.707">10768 9521 11,'0'-21'214,"4"2"-8,-1-7-10,1 7-4,3 2-12,-1 1-11,1 2-17,-2 3-19,1 3-11,-3 2-14,0 2-12,-2 2-13,6 3-3,-7-1-4,4 6-4,-4 6 3,0 5 4,-3 4-8,0 7 1,-2 1-12,1-1-6,-5-1 2,-1 3-7,2-5-6,1-8-2,2 8-3,-1-7-6,1-1-5,1 0 1,1-5-9,1-3-4,2 4 2,0-1-14,0-6-8,1-1-10,0 1-9,4-1-11,-2-2-13,4-1-19,1-2-26,-1-1-23,7-4-24,-1-1-26,-2-3-32,0 0-129,-4 1-355,3-6 157</inkml:trace>
  <inkml:trace contextRef="#ctx0" brushRef="#br0" timeOffset="17176.5196">10704 9587 147,'0'-4'179,"0"4"-20,9-7-12,3-1-28,8-1 2,3-1-3,1-1-21,1 1-8,3 0-10,-2 2-8,1 4-3,-2 1-6,-3 1-7,-6 4-3,-1 4 1,-4 2-12,-4 3 0,-1 5 7,-3 4 9,-3-6 12,-3 12 7,0-8-2,0 1 4,2-1 4,-5-1-6,4 0-5,2-5-8,-2-3-3,4 0 1,0 0-3,5-1 1,2-4 11,4 0 10,-1 0-11,9-8-3,1-1-6,0-3 3,1-1-1,-2-3-5,0-3 6,-3 1 7,1 4-5,-7-5 6,-3 1 8,0 0 34,-1-2-25,-4-1 3,-1 0-3,-2 5 6,-2-1-10,-2 0-14,0 1-11,-6-2-10,0 2-5,-3-2-4,1 5-32,0 1-22,-5 2-37,2-1-12,-3 5-30,2-1-33,-1 0-37,-1 3-42,3 0-17,2 0-37,0 3-265,3-3-565,0 0 250</inkml:trace>
  <inkml:trace contextRef="#ctx0" brushRef="#br0" timeOffset="17727.9006">12402 9521 250,'2'-18'292,"-2"1"-17,0 0-8,0 5-18,-1-2-20,0 2-11,-3 0 9,3 3-34,-1-2-18,-4 5-21,3 2-17,-3 2-18,-1 2-11,-1 5-12,-2 5-16,-3 6-3,-1 9-8,3 1-8,1 3-2,0 1-10,3-1 2,5-1-5,-3-1-3,1 0-12,2-7-2,-3 6-2,5-7-12,-1-2 8,-2-1-4,1 0 0,-5-2-1,3 1 0,-2-6 1,-2 1-6,-4-2 5,-1 1-6,-2-2 1,0-2-6,1-3 3,-3-2-4,3-5 5,-3 0-5,-3-2 8,9 0-16,0-2 6,0-1 12,4 3-12,1-1 1,1 1 1,2 1 0,1 2-6,-1 0-3,0 1-6,3 0 1,0 3-6,0 0-11,0 0-8,11 5-10,-3 0-27,-1 0-29,0 5-28,4 0-31,-1-3-41,3 2-44,-1-1-234,1-4-517,1 3 229</inkml:trace>
  <inkml:trace contextRef="#ctx0" brushRef="#br0" timeOffset="18629.4822">12418 9689 242,'10'-16'256,"-3"2"13,-2 4 7,-3 0-5,3 3-8,-4 0-30,0 3-28,2 0-22,-1 2-13,-2 2-28,0 0-8,0 0-14,-5 21-15,3-9-12,-3 3-1,1 2-18,-1 0-5,3 0-9,2 0-9,2 0-9,-2-4-3,2-2-8,1 0 3,1 1-11,1-3-3,0-2 9,-1-3-8,2-1-4,3-1 4,-1-2 0,2-2-4,-2 2-2,6-7-2,-2-3 2,0 1-4,0-2 3,0-4 2,0 2-7,2-8 4,-6 3 9,1 1-10,-1 0 0,-7-7-2,2 5 1,-1 4 2,-1-2-8,-4 2 3,0 3-14,-1 2 7,-4-2-7,1 7 7,-2 3-5,-3 4-2,-2 3-1,-2 3 1,2 2-3,-3 4-2,0 2 4,7-1-2,0-2 4,3 3 7,0-1-12,7-1-2,0-2 1,0-2 0,5 2 0,3 1 3,0-6-1,5-1 9,1 0-6,3-6 1,4 0-5,0-6 3,5 0-1,-4-1 3,5-6-3,-6-1 5,-1-1 9,0-2 8,-2-5 0,0 1 3,-1-3 1,-1-1 3,-1-4 7,-1-2-6,0 2 5,-2-2 12,-1 1-9,0-1-6,-2 0 6,-1 4 1,-1 3 7,-3 7 4,-1 5 16,1 2-10,-4 4-6,3 0 0,-1 0-14,-2 2-8,0 4-5,0 0 1,-5 15-16,-1 2 14,-2 9-9,-6 18 30,0-1-27,-6 3 7,9 0-9,4-10-1,-6 7 0,7-9 6,1-2-8,2-4 1,-2 2-3,3-5-8,2-6-24,2 5-15,-1-9-9,5-3-12,0 2-16,0-6-10,4 1-16,1-3-18,2-1-24,4-5-14,-1-1-15,4-4-3,-4 0-8,4-6-7,-7 0 8,3-3 15,-3 2 22,-2-2 24,1 0 21,-1 1 33,-3-2 33,1-2 27,-1 1 39,-1 1 23,1 3 23,-2-3 17,1 1 14,-1 6 2,-2-3 7,0 6-2,2-3-4,-3 3-5,3 1-19,-5 1-9,0 1-4,-1 2 0,6 6-14,-2 0 3,-3 3-9,1 4-4,-2 1 4,-1 3-6,1 2 0,-1-2-2,0 3-7,-1-3-3,-1-3 12,1-2-15,-1-3 0,2 2-1,0-5 9,-4 0-8,5 1 10,-1-2 14,0-3 35,1-2 16,-2 3-8,2-3-6,0 0-9,0-11-9,2 0-7,0-1-17,5-3 4,4-11-6,-2 5-3,5-4-3,0 3 3,3 0-14,-1 3-5,-1 2 2,-1 10-9,-2-5 0,0 4-6,2 6-1,-2-1-8,-4 4 4,1 2-10,-2 2 8,0 2-1,1 7 3,-4-5-6,3 6 6,-4 0-4,-3 2 11,0 0-3,2 1-10,-4-3 4,-1 2 2,3-5-26,-1-1-5,1 0-32,-3 0-24,3-4-26,-3-2-26,0 1-39,1-1-30,0 0-33,-1-3-39,3-2-272,-2 3-593,2-3 264</inkml:trace>
  <inkml:trace contextRef="#ctx0" brushRef="#br0" timeOffset="23242.4907">710 12368 45,'0'-10'84,"-1"3"-5,2 0 10,0 0 2,0-1 8,-1 1-3,0-3 0,-1 3-1,2-5 11,-1 7-12,0-2 13,-1 2 4,1 5-11,0 0-10,-2-6-12,2 6-14,0-6 1,0 6-15,0 0-9,0 0 5,2 18-10,-3 8-8,3-8 0,1 10-5,-3 3 14,7-2-20,-7 3-1,6-1-1,-1-4-7,-3-1 5,3-2-4,0 3 0,-3-10 2,1-6-5,-3 2 8,2-4-2,3 1-4,-5-3 11,0-4-10,-4 2-6,8-1 17,-4 0 10,0-4 5,1 2 10,-1-2-8,0 0 1,2-12-4,-2 0-17,0 0 14,2-3 4,-2-4-5,0 1 9,-2-10-12,2 4 22,-3-4-5,1 2 1,-3 2-4,1-3-2,3 1-3,-5-1-1,4-2 2,0 10 3,-8-5-5,7 7 11,3 4-5,0 4-4,0-3-2,-4 2-3,4 5-6,0 0-6,0-1-10,0 2 1,0-1-1,0 5-9,0 0-6,0 0-6,0 0 8,8 13 4,1 0-4,-1 2 3,6 7 3,-3-2 0,2 5-4,0-4 1,0 3-2,-2-4 3,0 1-1,-4 4 1,4-11 2,2 5 7,-3-5-3,-1 1-9,-3-5 4,0-2-5,3-1 0,-5 0-2,0 0-3,0-1-1,0-2 3,-1-1-2,-1 1 8,0-3-6,-2-1 6,3 2-7,-3-2 10,3 3 8,-3-3-9,4 2 1,-4-2-1,0 0 4,0 0-1,0 0-19,0 0-7,0 0-21,-10-8 2,6 3-6,-1 0-13,-4 3-1,1-3-4,-1 2-9,-6-1 9,1 0-4,-2 3-1,-6-3 12,-1 3-6,-1 2 7,3 0 8,-3-1 0,-5 6 11,6-1-1,3 5 5,-4-3 3,7-2 6,3 1 2,-3 1 0,17-7 3,-26 10-2,13-2 6,13-8 4,-17 7 0,17-7 2,0 0-1,-14 7 0,14-7-4,0 0 5,0 0 2,0 0-3,0 0 1,0 0 10,0 0 7,0 0 3,4-14 4,2 5 6,5 0-3,-2-5 2,6-3 5,-4 1 3,8-6-10,-4 5-2,6-7 4,3 5-1,7-13 4,-7 10-6,8-10-6,-12 11 5,1 1-4,-4-3 3,2 7-8,0 1-6,-6 4 7,-2-2-6,-1 4 3,-3 4-4,0-4 6,-3 3 9,2 4-8,-3-2 15,-2 1-9,2 1 3,-3 2 8,7-3-8,-7 3 1,0 0-5,3-4-3,-3 4 3,4-4-3,-4 4 7,0 0-8,0 0 0,0-4-4,0 4 7,2-1 4,-2 1-6,2-3-1,-2 3 11,0 0-11,0 0 3,0 0 1,0 0-1,0 0-4,0 0 1,0 0-1,0 0 0,0 0 0,0 0-8,0 0-4,0 0 0,0 0-8,0 0 2,3 9-2,-3-9 2,-3 15 4,-1 1 3,-6 6-5,-3 6-1,3 1 4,2 4-1,-4 11 5,-1 2-2,-4-3 4,7-11-6,-4 15 4,4-14 7,-4 10-5,0-12-6,2-4 9,0 2-12,2-5 12,2 1-6,-1-9-3,4 0 5,-1-1-6,1-6-2,3-1 8,-1-3-2,0 0 1,2-1-1,-3 0-2,4 0 5,1 0 4,-1-4 2,0 0 2,-3 5 2,3-5 0,0 0 7,0 0-1,0 0 0,2 6 0,-2-6-6,0 0 6,0 0-12,0 0 4,-5 2-1,5-2 1,0 0-3,0 0-3,0 0 5,0 5 4,0-5-10,0 0-2,0 0 2,0 0-24,0 0-8,0 0-14,0 0-11,0 0-21,0 0-36,0 0-39,0 0-44,2-13-135,-2 13-358,0 0 158</inkml:trace>
  <inkml:trace contextRef="#ctx0" brushRef="#br0" timeOffset="30459.9755">7045 13759 22,'17'2'45,"5"1"-6,-6-3 4,-1 2-7,2 0-1,-1-2-2,2 0-7,-2 1-6,-2-2 10,4 4-3,-3-1-7,2-3 4,-4 1-5,4-1-1,-2 1-2,1 0-5,1 1 2,-3 0 2,0 0-3,3 1-1,0-2-3,5 0 9,-2 3-7,0-3 8,-2 0-6,-2 2 4,-2 0-4,10-4 5,-2 6-7,-6-3 0,-2 2-7,8-1 9,-2 0-5,-4 1-2,-1 0 1,3 1-1,-4-2 3,2 1-4,-1-1-11,-1 0 11,1 2 7,-1-4-10,1 1-1,-1 0-9,0 2 20,1-2-9,0 2-1,-1-1 5,1-2 1,1 3-6,-3-3 10,2 0-2,-1 0 2,3 2-4,0-2 5,-3-2 6,2 4-4,0-2 3,1 1-9,-3-1 6,1 1 2,7-1-5,-8 0 2,2 3 1,-1-3-1,8 0 4,-8 2 3,1-4-8,-1 7-5,1-10 0,-1 7-2,2 0-3,-1 1 2,-1-3 4,2 1-7,-3 3 11,1-3-3,0-2-1,0-2-9,1 6 1,-2-2 10,1-1-4,2 0-3,0-1 0,-3 3 6,3-2 2,4-2-9,-5 3 4,6-5-4,-7 4 15,8 3-12,-2-3-3,-5 0 12,5 0-9,-3 1-2,3-2 0,2 1-2,-9 0 10,7 0-7,-4 1-3,0-6 1,-2 0-4,8 4-4,-3-1 9,-2-1-3,-4 3 7,2-1-11,-1 2 10,-2-2-4,2 0-2,2 1 7,-1-2-5,3-1-5,-2 3 0,-1 0 8,1-4 2,5 4 1,-4 2 3,4-4 2,0-1 1,-1 0-3,-1 3 8,3-1-11,-1 2 8,-2-3 7,0 3-6,-5-1-6,2 0 5,-2-1-3,5 2 0,-3 1 2,5-4-6,0 3 1,0 0 19,-1 1-19,2 0 2,1-2-1,0 5 2,0-5 6,1 1-4,-5-2-4,2 2-1,2 0 4,-2-1-8,0-1 6,0 2 4,0-1-5,-7-1 3,6 0-5,0 1 2,-5 0 1,5 1 11,-4-4-14,0 0 3,4 2 6,3-2 0,-3 1 3,1 2 2,2 0-7,-1-3 0,-2 2-3,4 5 9,-3-7-5,2 0-4,-2 3 2,1-2-4,-6 2 2,4 0-6,-6 0 4,2-1-6,0 1 4,-2 0 3,-1-2-3,-2-1 4,-4 3 4,2-1 2,-3-1-2,3-1 1,0 3-2,-2 0-4,0-2 7,0 2-5,0-1 0,-3-1 0,3 1 5,0 1-1,-2-1 2,-1 0-2,1-1 8,-1 5 0,-5-3 5,7-1 1,-3-1 3,-4 2-1,6-1 0,-6 1 1,5-1-8,-5 1 3,0 0-3,0 0-2,0 0-6,0 0-2,4 0 1,-4 0-6,0 0-9,0 0-10,0 0-13,0 0-11,0 0-17,0 0-15,0 0-46,0 0-26,0 0-44,0 0-159,0 0-366,0 0 162</inkml:trace>
  <inkml:trace contextRef="#ctx0" brushRef="#br0" timeOffset="33134.1822">11764 13699 8,'-3'-2'160,"3"2"-16,0 0-11,0 0-35,-2-5 5,2 5-14,0 0-5,0 0-12,0 0-9,0 0 1,0 0-1,19 3-15,-14-3-4,2 2-4,0-4-3,0 4-3,3-2 5,0-2-8,3 1-3,-2 1-1,2 0 2,0-2 2,5 2-5,-3 0-8,1-1 3,2 0 1,7 0-2,-4 1 3,2 0 5,-1-2-11,1 2 14,-2 0-11,0-3 4,3 3-3,-3 0-6,2-1 3,-2 1 2,0-1-4,1-4-3,-7 5 4,7-2-7,-8 2-4,8 0 1,-7-2 2,1 2-10,-1-1 6,1 1 1,-2 0 3,1 0-5,0 0 0,-2 0 2,4-4-2,-1 3 7,-1 1-10,6 1 7,-4-2-5,5 2-4,-7-1 1,6-1-2,-6 2 1,5-1-1,-3 0 2,7 0 4,-4-1-3,1-1-2,0 2 11,-5 1-12,5-1 2,-7 1 0,1 0-3,2 1-3,-3 0 8,3-2-1,-2 1-1,1-1 0,1 0 3,-2 0 0,7 0-2,0 2 3,-5-2-1,5 0-6,-2 0 5,4 7-3,-3-7 3,1 0-1,1 1 0,-6-1-1,3 1 4,-3 2-10,-2-3 9,1 0-2,-2 2-3,2 0 3,-7 1 2,6-2-6,-1-1 8,-2 4-8,-2-4 6,-1 1-1,0 0 1,7 2-2,-3-3-1,-1 1 0,1-1-3,1 0 5,2 0-4,-2 0-7,1 0 13,1 0-1,3-1-3,2 1 10,-4 0-12,3 0 15,-3 2-7,4-3 3,-4 1 2,-1 1 2,5-1-4,-7 0 2,4 2-8,-1-2 4,-2 4 0,7-2 1,-1 0-1,-6-2 0,-1 2-4,0 1 0,-1-3 1,3 0-1,-2 1 1,-2-1 0,4 3-1,-4 0-3,3-2 1,-3-1 8,-2 0-8,6 0 5,-7 0-17,3-1 11,3 1 9,-1 0 1,0-5 7,3 5 14,-3-2-8,3 2 5,-3 0-1,0-3 2,3 1-1,0 2 3,4 0-7,0 0-2,2 0 0,-2-2-5,-1 0 0,2 3-4,0-2-1,-6 2 3,4-1-5,1 0-4,-5 3 1,2-3 3,-1 0-3,-2 2 2,0-2-2,0 0-3,-1 0 0,0 0-1,-1-2 0,2 2 5,-2 0-4,-2-2 2,3 2-3,-1 0-1,1-1-2,-1 0 2,0-2-2,1 0 2,1 3-1,-1 0-2,2-2 2,-4 3 2,2-2-3,8 1 1,-7-3 2,2 3-1,-3 0 6,3 0-5,-1-1 2,-2-2 1,0 3-2,1 0 3,-1-2-7,0 1 3,-1-1-1,1 0 4,0 2-4,0-3 2,2 3 2,-1 0-2,1-3-3,-1 1 2,6 2 0,-4-3-1,4 3 2,-1-2 0,1 0 4,-6 2-5,1-3 5,1 3 1,-3 0 1,2-4 5,-1 4 0,-1-2 3,0 1-4,1-2 0,0 1-1,-2 0 8,-4 2-9,6-1 1,-1-1-2,-2-2 0,2 3 0,0-1-3,3-2 2,-3 3-2,3-1 4,0 1-1,4 0 0,-5 1 5,6-4-4,-2 1 1,-3 2 5,-2-1-7,2 2 8,0-3 0,3 1-5,1 1 4,-5-1 0,-1 0-3,0 2-3,0-2 0,0 1 2,-1 1-8,0-2 1,-1 0 0,2 1-1,1-1 2,0 2-3,-1-2 1,2 2-1,4-1-2,-7 0 2,8-2 3,-6 1-7,1 2 1,3-3-1,1 1 2,-7 1 7,0-1-7,-1-1 6,-2 2-1,-1 0-1,3-2 2,1-1-1,-2 3 0,1 1 2,1-3-6,0-2 3,0 2 0,-1 3 2,1-2-8,0 0 3,0 0 2,1-2-5,-3 2 3,2 0 4,0 2-8,-4-3 1,1 3-2,-1 0 3,0-2 3,0-1-5,0-1 3,0 3-1,0 1 5,1-2-5,-1 2 4,-1-2-3,1-1 2,-2 3-1,3-1 0,-3 0 2,1-1-6,0 0 5,1 2-2,0-1-2,1-1-1,-1 2-1,0 0 5,0 3 0,1-3-6,-2 0 0,-1 2 4,0 0-2,-2-1 0,0-1 3,-1 0-9,1 0 8,-6 0 0,7-1 2,-3 2-3,-4-1 4,0 0-5,6 1 2,-6-1-1,0 0-1,0 0-2,4 0 4,-4 0-3,0 0 2,0 0 2,0 0-3,0 0 7,0 0-4,0 0 1,7-1 2,-7 1-1,0 0 5,0 0 0,0 0 2,0 0 3,0 0-3,0 0 5,0 0-2,0 0 4,0 0-5,0 0 6,0 0-10,0 0 2,0 0-3,0 0 0,0 0-1,0 0 0,0 0 1,0 0-4,0 0 3,0 0-2,0 0-5,0 0 4,0 0-2,0 0 2,0 0-1,0 0 5,0 0-5,0 0 2,0 0-4,0 0 2,0 0-3,0 0 5,0 0-2,0 0 5,0 0 2,0 0-10,0 0 3,0 0-1,0 0-2,0 0 1,0 0-1,0 0 1,0 0-1,0 0-5,0 0 7,0 0-3,0 0-7,0 0 8,0 0 0,0 0 2,0 0-4,0 0 5,0 0 0,0 0-6,0 0 3,0 0-2,0 0 5,0 0-3,0 0-3,0 0-1,0 0 3,0 0-3,0 0 2,0 0 2,0 0-4,0 0 1,0 0-5,0 0 2,0 0-8,0 0-18,0 0-7,0 0-12,0 0-15,0 0-18,0 0-9,0 0-18,0 0-9,0 0-20,-14 1-9,14-1-12,0 0-15,-7 0-13,7 0-14,-7 3-153,7-3-384,-7 0 171</inkml:trace>
  <inkml:trace contextRef="#ctx0" brushRef="#br0" timeOffset="42377.8835">3515 14859 11,'0'0'86,"0"0"4,0 0 1,0 0-20,0 0-8,0 0 3,0 0-7,0 0-15,0 0 14,-3-2-14,3 2 10,0 0-25,0 0 2,0 0-6,0 0-8,0 0 14,0 0-17,0 0 2,0 0 2,0 0 4,0 0-6,12 6 0,-10-4 5,4 2-2,-2-3-9,6 4-13,-4 1 17,5 0-3,3-2-8,-1 4 9,1 0 3,7 1-1,-1 1-7,1-3 12,1 2-8,2-1 7,3 0-6,0-1-10,1 0 6,10 0-4,-10-3-4,16 1-1,-3 2 12,4-4-3,-4 1 0,7-2 1,-5 2-4,2-4 3,-1 4-20,-3-2 26,-10 2-19,7-2 14,-10 0-2,0 1-1,-1-2-1,-3 2-2,0-2-10,-3 2 13,-1-2 0,-6-1-2,-3 2 0,-1-4-15,-2 4 21,1-4 10,-5 4 11,3-2-4,-3 0 12,1 0-2,-5 0 11,7 0 0,-7 0 0,4-2-6,-4 2-6,0 0-5,7 0-5,-7 0-1,0 0-8,3 2-20,-3-2-25,2 1-23,-2-1-11,0 0-28,6 4-28,-3-4-113,1 3-248,-1 0 110</inkml:trace>
  <inkml:trace contextRef="#ctx0" brushRef="#br0" timeOffset="43595.8764">9199 14879 73,'4'2'89,"0"0"-4,2 2-6,-1-1-2,4-1-2,-1 2 3,5 0-10,1 0-3,0-1 6,1 1 3,8 0-2,0 0-2,3 0-11,0-2 1,3 2 3,0 0-13,9 0-2,-9 1-11,2-2-1,7 7 0,-8-6-8,8 4 7,-11-1-12,2-5 3,1 4-8,-1 0-7,-1-3 6,10-1 2,-8 1-7,0-2 1,8 0-11,5 4 10,-5-5-1,3 5 7,-1-8 12,2 3 8,4 3-3,-2-2 6,2 3-19,0-2 6,-3 3-8,2 1 3,-1-1-6,-3-3-8,0-1-16,-2 5 13,1 0-17,-2 0-1,4 0-2,-1 1-6,1-2 11,0-1-8,0 1 3,0-1 2,1-1 1,2-1 1,0 0-1,-1 0 1,-3 1 6,-1-1-1,2-2-1,-2 3 6,-10-1-6,1 0 15,-2-1-11,12 1 4,-13 0-5,0-2-1,11 3 11,-11-3-9,0 4 3,1-3-2,1 3 8,0 0-4,10-3 8,-10 2-6,8 2 6,-10-2 4,0 1-2,1-2 8,0 2-2,1-3 6,1 2 2,7 1 3,-13-1 1,3 0-1,0-2-1,1 1-3,-5 0-7,4 2 0,-3 1-4,-1-3 7,3 0-9,-3 0-1,0 1 3,-5-3-4,3 3-7,-7-3 12,3 0-2,-3 3-2,-3-3 0,1 0 3,-5 2 0,2-4 1,-3 2 3,-1 0 5,-1 3-1,0-3-4,-1 1 9,-4-1-10,0 0 1,8-1-9,-8 1 3,5-1-10,-5 1-16,0 0-32,0 0-24,0 0-34,0 0-31,0 0-43,0 0-136,0 0-339,0 0 151</inkml:trace>
  <inkml:trace contextRef="#ctx0" brushRef="#br0" timeOffset="45178.4171">15286 14950 30,'0'0'146,"0"0"-8,0 0-10,10-5-14,0 5-2,0 0-6,5 0-13,6 5-3,3-5-14,-1-3 5,4 6-7,-1-3-3,4 7 5,0-9-10,9 1 0,-1 1-2,-7 0-1,10 1 3,-2-1 0,-1 3 3,2-3 1,-1 0 1,-1-1-1,3-1-10,0 5 5,0-4 0,1-1-4,-4 1-5,4 0-9,-1-2 4,0 0-7,-10 6 4,7-3-5,2 0-2,-11 0-5,9 0 1,-7 4-3,11-3 0,-13-1 5,0-2-1,9 4-2,-8-3 9,-1 0-10,0-2 3,1 3-2,11-7-3,-11 6-3,8-1 2,1-1-3,-1 2-6,-7 1 4,6-3 5,-9 0-12,2 2-1,-1 0-2,2-3 3,-4 4 5,3-3-7,-1 3-2,-1-1 3,-4-1-5,3 0 9,-2 2-7,-2-4-5,-3 3 2,-5 1 0,-2-3-11,1 2 11,0-4-2,-5 3 5,0 1-5,1-1 2,0 1-5,1-1 1,-1-1 4,-1 2-8,-2-3-1,3 2 4,-2-1-2,-1 1-4,0 0-2,-1 0 3,-2 2 3,3-3-4,-3 1 3,0 2-9,-4 0 4,8 0-1,-8 0 3,5 0 9,-5 0-9,4-1 1,-4 1 0,5-1 6,-5 1 0,0 0-12,0 0 2,0 0 4,0 0-2,4-1 0,-4 1 5,0 0-4,0 0-6,0 0 2,0 0-1,0 0 1,0 0 0,0 0-4,0 0 10,0 0-5,0 0 0,0 0-1,0 0 7,0 0-4,0 0-4,0 0-2,0 0 6,0 0-1,0 0 0,0 0-4,0 0 1,0 0 2,0 0 9,0 0-12,0 0 1,0 0 7,0 0-6,0 0 2,0 0 2,0 0-3,0 0 6,0 0-5,0 0-1,0 0 8,0 0-14,0 0 9,0 0-2,0 0 0,0 0-2,0 0 3,0 0 1,0 0 2,0 0-9,0 0-5,0 0 10,0 0 3,0 0-5,0 0 1,0 0 4,0 0-5,0 0 3,0 0-6,0 0 6,0 0 5,0 0-8,0 0 10,0 0-7,0 0-4,0 0-4,0 0 5,0 0 1,0 0-3,0 0 3,0 0 1,0 0-2,0 0 1,0 0-5,0 0 4,0 0 1,0 0 0,0 0-3,0 0-2,0 0 6,0 0 3,0 0-3,0 0 5,0 0-6,0 0 2,0 0 2,0 0-1,0 0-3,0 0 3,0 0-3,0 0 2,0 0 2,0 0-3,0 0-1,0 0-1,0 0 3,0 0-10,0 0 7,0 0 1,0 0 3,0 0 2,0 0-2,0 0-3,0 0 1,0 0-2,0 0 6,0 0-2,0 0-2,0 0-4,0 0 6,0 0-3,0 0 8,0 0-10,0 0 1,0 0-5,0 0 2,0 0 5,0 0 8,0 0-9,0 0 1,0 0-2,0 0-10,0 0-2,0 0-2,0 0-3,0 0 0,0 0-7,0 0-1,0 0-4,0 0-6,0 0-7,0 0-17,0 0-7,0 0-11,0 0-5,0 0-14,0 0-16,0 0-5,0 0-29,0 0-7,0 0-6,0 0-19,0 0-15,0 0-116,0 0-338,-14 2 150</inkml:trace>
  <inkml:trace contextRef="#ctx0" brushRef="#br0" timeOffset="47046.0536">19027 14569 23,'0'0'148,"-4"-2"-2,4 2-7,-4-3-14,4 3-5,0 0 2,0 0-12,0 0-4,0 0-19,0 0-4,0 0-3,0 0 11,0 0 13,0 0 13,18 6-4,-4-4 3,0 1-5,13-3 0,1 0-8,12 0-3,2-3-6,-3 6-10,5 0-6,1-1-3,3 1-10,1 1-5,-1 1-6,4-2-6,-8 4-2,1-5-6,0 1-3,2 1-6,-4-3 4,1-6-6,-2 5 2,-2 0 3,3 2 1,-5-2 1,0 2-2,-8-5 0,8 3-2,-10 1 1,0-1 1,2-2 0,-3-1 0,-1 1-4,-1 4-1,1-4-7,-2 0 5,-3-1-9,3 2 2,-3 5-1,-4-8 3,-3 2-7,0-2-6,-1 3 4,-2-1 1,1-1-4,-4 1 0,2 3 4,-2-2-8,2-1 5,-3 0 6,2-1-14,-4 3 0,1 0 1,-1-2-5,0 1 6,-2-1 1,-3 2-4,7 0 0,-7 0 2,4-1-4,-4 1 6,0 0-6,0 0 6,4-1-14,-4 1-4,0 0-11,0 0-13,0 0-18,0 0-9,0 0-17,-10-10-19,3 10-19,0-3-29,-7-1 2,7 3-9,-10-6-10,3 2-6,-3-1-5,-4-5 0,3 4 8,1 1 9,-1-5 22,2 4 9,-4-4 12,2 0 15,-2 0 6,3-1 14,2 4 21,-5-4 23,6 5 19,0-3 15,1 3 23,2-3 22,0 3 5,2 3 15,2-2 9,0 1 13,3 3-1,0-3-6,0 5-7,2-3-18,2 3-1,-6-1-5,6 1-6,0 0-6,0 0 8,0 0 7,10 9 7,-1-3-7,-1 0 14,6 4-8,0-4-5,6 6-4,-1-2-2,-4-2-7,5 4 3,-2-3-9,-4-1-4,3 0-2,-3 0 0,-1 1-8,4-4 0,3 4 0,-1-1-2,2-1 3,-5-3-1,6 5-3,-8-5 0,3 0 6,-3 0-3,-1-1-5,1 1 6,-4-1-5,-1-3 3,1 2 2,-4 0 4,0 1 7,-2-2 13,1 2 2,0-2 10,-5-1-1,4-3 3,-4 3-7,7 2-4,-7-2 0,0 0-4,2 3-1,-2-3-4,0 0-3,3 1-4,-3-1-3,0 0-2,0 0 3,0 0-9,0 0 6,0 0-5,0 0-6,2 4-5,-2-4 1,-7 7-3,2 1 1,-7 4 2,-5 6-2,-2 1 0,-4 2 4,-9 6-8,-2 1-1,2 3 5,1 0-1,0 0-5,11-5 8,-3-4 1,2 2-3,0-4-3,1 2 2,4-1 0,-1-1 4,4-2-8,3-4 9,0 0 0,0 1 0,5-7 0,-1-2 0,2 0 4,-2 0-5,5-1 10,-2-1 3,0-1 2,0-1 5,3-2 1,-4 3 9,4-3 7,-3 3-3,3-3-6,-3 2 9,3-2-3,0 0-3,0 0 3,0 0 6,0 4-13,0-4 20,0 0-10,0 0 7,0 0-7,0 0-13,0 0 9,0 0-1,0 0-13,0 0 12,-1 6-1,1-6 5,0 0-2,0 0 3,0 0-7,0 0 2,0 0-8,0 0 6,0 0-3,0 0-1,0 0-8,0 0 2,0 0-9,0 0 3,0 0-3,0 0-5,0 0 7,0 0-15,0 0-15,0 0-19,0 0-23,0 0-24,0 0-26,0 0-20,0 0-8,0 0-17,0 0-16,0 0-10,0 0-23,0 0-53,-7-8-50,7 8-36,-7-7-217,4 3-594,0 0 262</inkml:trace>
  <inkml:trace contextRef="#ctx0" brushRef="#br0" timeOffset="48628.1755">21040 14391 6,'0'0'95,"0"0"-3,0 0-3,0 0-3,0 0-7,6 11 7,-6-11-6,2 5-9,-2-5 22,0 0-25,0 0 2,0 0-6,-4 7 1,4-7 7,0 0-16,0 0-6,0 0-6,0 0 8,0 6 3,0-6-7,0 0-4,0 0 3,0 0-7,0 0 10,0 0-3,0 0 0,0 0 0,0 0-2,0 0 0,0 0-4,0 0-5,0 0 3,0 0-9,0 0-5,0 0 3,0 0-4,0 0 5,0 0-8,0 0 4,0 0 2,0 0 0,0 0-5,0 0 1,0 0 2,0 0 6,0 0-8,0 0 2,0 0 5,0 0 0,0 0 0,0 0-1,0 0 6,0 0-3,0 0 4,4 0 1,-4 0-3,0 0 11,0 0-17,0 0 11,0 0-8,0 0 13,0 0-4,0 0 8,0 0-9,0 0 4,0 0-12,0 0-2,0 0 4,-4-13 3,4 13-13,-1-6-1,1 1 3,-1 0-4,1 5 2,0-6 2,-2 3 5,2-3-1,0 6 11,-3-4 7,3 4-11,0 0 5,0-8 3,0 8 10,0 0-10,0 0-4,-1-5 5,1 5-17,0 0-9,0 0-1,0 0-8,0 0 2,0 0-7,-3 20 11,0-2 0,-2 10-7,0 1-3,1 0 5,-3 2-3,0 2 2,1-2 0,-1-1 0,0 0-2,0 3 5,-1-8-8,5-4-1,0-5-13,-4 1 15,3-1-1,0-3-10,-2 1-25,3-2-28,-1-3-22,1 3-29,-1-9-12,1 4-40,0-2-17,0-1-15,3-4-36,-1 1-30,1-1-158,0 0-451,0 0 199</inkml:trace>
  <inkml:trace contextRef="#ctx0" brushRef="#br0" timeOffset="49348.1372">21025 14447 154,'0'-3'177,"1"-2"-8,-1 5-13,3-10 1,0 6-13,2-2-9,0-2-4,1 2-4,3 1 0,-1 0-5,2-1 0,0 0-10,4-1 3,0-1-10,2-1-2,-1 4-10,0-2-2,7 1-3,-11 3-4,6 0-13,-1 2-2,-1 1-12,-1-1 2,0 2-7,-7 3-8,5-1-5,-4 1-4,-1 3 0,2 0-7,-4 3-3,-1 1-2,-1 0-1,-1 2 1,-2 3-3,-3 1-2,-1-2-6,-3 2 3,-3 5 1,1-6-9,-8 0 1,-1 4 0,5-8-2,-4 5-6,-2-5-5,0 0-8,-5 1 5,10-6-7,0-3 8,0 2-11,0-2 3,6-1 0,-1 0 1,-1-3 0,3 2 7,0-2 7,7 0-2,-10 2-3,8-1 6,2-1-1,-6 1-1,6-1 1,0 0 4,0 0 0,-8 1 9,8-1-1,0 0 5,0 0 4,0 0-5,0 0 4,0 0 2,0 0-2,0 0-3,0 0 6,0 0 5,22-7-1,-11 4 5,-4-1-11,6 1 10,1 5-6,-1-6 9,1 4-10,0-5 0,0 2-3,0 0 0,0 4-2,-3 1 0,2-2 0,-2 0-3,2 3 0,-2-3 3,-5 2-9,5 2 3,-4-1-5,0-2 6,2 3 0,-5 3-6,3 3 0,-1-2 2,-1 0-7,-3 5 6,1-1-1,-1-1 2,1 4-10,-1-3 8,-2 3-4,0-2 4,1-2-2,-1 0-2,0 0-2,-1-1 10,1-2-6,-2 2-2,1-2 2,-1-4-3,-2 7 5,-1-6-2,-4 0-1,2 1 1,-6 0-3,5 0-2,-5 0 2,-1-1 2,1-2-4,4 0-9,0 2-4,-1-5-6,0-1-2,-2 1-6,3 0-4,2-3-1,-2 0 2,1 1-1,1 0 2,-1-3-5,2 3 4,-1-1-6,0 0-2,7-1-4,-7 2-12,0-2-13,4 0-15,-1-1-15,-2 2-11,2 1-19,4 2-25,-7-4-9,7-2-29,0 6-21,-6-4-161,5 1-401,1 3 178</inkml:trace>
  <inkml:trace contextRef="#ctx0" brushRef="#br0" timeOffset="50095.852">21888 14540 64,'4'-2'162,"-1"-2"-2,-3 4-5,1-5-4,-1 5-2,6-3-6,-6 0-11,4 1 4,-4 2-14,3-7 0,-3 2-8,4 4-8,-4-2-6,0-2-4,3 0-9,-3 0 0,-3-1-11,3 6-4,0-9-9,-4 4-9,4-1 4,-3 0-14,-1 2-7,-3-1-5,0 0-3,-1 1 1,0 0-7,-7 0 0,4 0-6,0 1-1,-5 3 2,3 2-7,-4 3 3,-1 0-1,-2 4 3,-1 3 8,4-1-4,-2 4 2,3 3-2,-2-2 0,0 4-1,2 0 2,3 4 4,-2 1-3,2 1-2,3 0 2,0-5 1,6-1 3,-3-3 3,4 0-1,-1 3 4,3-1 1,-1-4 6,4 2 1,2 0 3,-3-6 2,2 4-9,0-2 6,4-1-1,0-2-8,-3 1 3,3-4 7,2 1-4,-2-1-5,3 0 3,1 0-3,3-1 10,3 0-14,-1-3 1,0 2 2,-3-2-2,1-2-8,2 0 9,-4 3-12,2-4 5,-1 3-5,-3-3 9,-2 0-7,2 0-3,-3 0-3,0 0 0,0 0-3,-1 0-1,0 0 0,-1-3 7,0 3-10,0-1 2,1 0-4,-2-1-4,-4 2 13,6-1-11,-2-1 7,-4 2-3,4 0 3,-4 0 0,0 0-8,8-5 4,-8 5-4,0 0 1,3-2-2,-3 2-16,0 0-13,0 0-12,0 0-16,0 0-19,0 0-34,0-2-29,0 2-28,0 0-29,0 0-35,0 0-34,-11-2-231,4 1-532,4-1 235</inkml:trace>
  <inkml:trace contextRef="#ctx0" brushRef="#br0" timeOffset="51431.7337">18443 14507 95,'1'-7'183,"-1"0"-7,3 2-8,-3 0-6,1 2 11,2-2-15,-1 0-4,-2 5-14,-2-4-18,2 4-9,0 0-20,0 0-10,0 0-4,-4 10-2,-5 6 2,-4 6-2,-2 9-2,-3-4-1,1 2-3,-7 8-9,7-7-18,-2-5-7,0 1 9,2-1-3,0 0-2,1-2 0,0-3 2,2-2-7,4-3 0,0-1-3,2-3 2,1 0-10,1-2 7,-1-2-10,1-4 0,2 1 1,4 0-6,-4 0 7,4 0 3,-3-4 8,3 0 11,-3 4 6,3-4-2,0 0-3,0 0-6,0 0-1,6-13-8,1 2-9,0-3 1,3-1-3,1-7-4,3 3-2,0 0 2,0-8 1,2-1-7,-2 1-5,11-13 7,-5 0-2,-3 16 0,-3-1 2,3-1-3,-1 1-3,0 1 7,1 0-12,-1 2 2,-1-2-2,-2 3 1,-2 6 4,3-5-5,-1 1-3,-2 5 8,-1-1-1,0 3 7,0 1 5,-2 3-5,-2 0-2,0 1-2,-1 2 5,-2 0-7,1 1-3,-1 1-3,1-1-2,-4 4-4,0 0 1,7 12 7,-4-2-2,1 9 0,-1 7 11,0 6-4,-2-3-3,-1 7 2,2-1 8,-1 0 3,-2-2-12,2 3 2,-1 10-2,-1-13 1,2 0-2,2-3-1,-1-1 0,0 0-1,-2-3 11,2-6-14,-1-1 10,-1 1-14,2-5 7,-1-2 0,1-2-1,-1-5-3,-1 1 5,1 1-1,-1-3 8,0 2-13,0-4-1,0 1-4,0-1-13,0-3-15,0 5-11,0-5-14,0 0-20,0 0-27,0 0-17,0 0-28,0 0-20,0 0-28,-2-14 1,-3 6-16,5 3-20,-3-5-137,-1 3-402,-2-3 178</inkml:trace>
  <inkml:trace contextRef="#ctx0" brushRef="#br0" timeOffset="51663.6982">18330 14664 148,'-3'-2'187,"3"2"-3,0 0 3,17-3-7,-1 2-8,6 0-3,1 1-10,2 0-7,-1 0-10,1 0-14,-2 0-9,-2 1-16,0 0-7,-4 2-14,-3-3-5,-5 0-11,0 0-4,2 0-4,-5-3-6,-6 3-8,7 0-17,-7 0-20,7 3-36,-7-3-34,6 0-41,-6 0-46,0 0-50,10 2-143,-10-2-371,0 0 164</inkml:trace>
  <inkml:trace contextRef="#ctx0" brushRef="#br0" timeOffset="53415.6336">20823 15000 161,'0'-5'155,"0"1"16,2 1-2,-1-2-16,-1 1-19,0 4-17,0 0-12,0 0-9,0 0-14,0 0-14,0 0-1,-7 12-2,4-1-6,-1 2-6,-2 3-8,2 1 8,0-2-13,0 4-7,3-1 1,-4-3-5,5 4 2,-3 2-5,6-4-1,-3-2-4,0 2 0,0 0 1,5-5-10,-3 0 4,-2 1-1,6-2-5,-2-1-1,2-2 1,2 3 2,-2 0-3,2-5 3,2 1 0,0-3 4,4-3-1,0 1 13,3 0-13,5-3 1,-2 1 3,2-3-6,-6 1 5,5-4-2,2 6 3,-2-5-5,-4 3 3,-2-2-5,3-2 8,2-1-5,-4 0 5,-4 3-5,4 2 10,-2-1-10,0 0-1,0-1-5,1 1 6,-2 0-1,0 2 0,-2-2-4,2 3 6,-2 0-12,2-3 2,-3 3 1,1 0 3,-2 3-2,-1-2-5,3 2-1,-2 1-4,1 2 4,-3-2 5,1 4-7,-2-2 0,-1 5-1,2 0 2,-1 2 3,-2-2-3,3 0-8,-4 0 5,1 5 2,-1-4-3,-3 5 3,3-7 1,-3 2 6,0-3 19,0 2-1,0 2-4,0-10-2,0 4-2,0 1-3,0-5 0,0 5 6,0-5-9,0-3 4,0 5-3,0-5 3,0 3-3,-3-1 4,3-2 6,0 0 5,0 0 5,0 0 3,3 6 10,-3-6-3,0 0 0,0 3 1,0-3-4,0 0-8,0 0 1,0 0-8,-3-13-2,3 8 0,3 0-5,-2-3 2,2 3-8,0-4-1,0 3-10,-2-5 11,2 5 2,4-6-5,-4 0-3,3-1 1,-1 5-6,0 1 0,1 0 2,3-4-1,-1 1 6,2-4-8,-1 5-2,1-2-3,-2 6 2,6-5 11,-3 6-10,2 0-4,2-3 2,-2 0 5,0 1 0,2 2-2,-1 3 2,1-3-3,-1 4 2,1-3 3,-1 3-7,0-1 4,-4 2-5,4-1 6,-7 0-4,3 0 3,1-1-3,-3 1 6,1 1-9,-2-1 7,2 3-1,1-3 2,1 0 3,-2 3-3,4-3-3,0 2 1,1 0 3,0-1 6,3-2-12,-4 2 1,2 0 0,2 2 4,-4-3-5,2 3 5,1-4-1,-2 2 5,-1-1-7,0 0 2,-3 0 0,-1 0 0,2-3-1,-4 5 3,3-7-1,-2 5 5,0-1-3,3 1 11,-4-3-7,3 2 1,-2 0-1,1-2 7,1 0 1,-2-2 1,2-1 9,0 0-2,-2 5 8,2-5-2,-3-1 16,0 4 11,0-2-8,0 0-12,0-2-2,-1 2 9,-2 1 10,3-4-20,0 0 10,-4 3 5,1 0 2,0-1-3,2-1-3,-4 0 1,3-1-8,-2 4 8,0-4-6,-2 2 9,2 0-4,0 0-1,-3 0-5,3 2-3,-3 4-18,1-6 22,-1 6-14,3-4 7,-3 4-6,0 0-8,1-4 1,-1 4-5,0 0 12,2-4-10,-2 4-4,0 0-3,0 0 3,3-7-8,-3 7 2,1-2 6,-1 2-6,0 0 2,0 0 11,0 0-24,0 0 7,0 0 1,0 0-2,0 0-10,0 0 11,0 0 0,0 0-3,0 0 1,0 0-3,0 0-2,0 0 4,0 0-26,0 0 32,0 0-17,0 0-15,0 0-34,0 0-36,0 0-29,0 0-33,-7 9-37,4-4-32,-1-2-47,1 1-33,0 2-247,-1-3-600,4-3 266</inkml:trace>
  <inkml:trace contextRef="#ctx0" brushRef="#br0" timeOffset="54408.2398">19847 13554 137,'0'0'144,"-3"1"19,3-1 16,0 0 8,0 0 10,0 0 3,17-4-10,-7-6-9,8-1-13,2-4-19,-2 0-13,2-3-27,1 0-11,0-6-20,2 2 2,-5-5-7,6-7-8,-1-6-5,-4 3 0,-2 6-11,0-17-3,-4 16-5,-3 0-3,0-1 0,-3 5-1,1 3 0,-4 10-1,-1 3 8,-1 2 7,-1 1-17,0 2-9,-1 4-13,0 3 5,0 0-2,-8 16-1,-3 7-3,-3 9-1,-9 15 4,3 2-5,-1 2 2,6-1-4,-3-2 3,3-4-4,4-10-2,3-2 3,2-1-1,1-4-4,3-1 2,0 1 1,1-9-4,2-5 1,4 3 1,-4-5-1,3-1 4,3-1 6,0-1-11,2-1 6,4-2-5,-1-5-1,2 0-3,0-2-12,0 1-4,3-7-10,2-4-9,-2 0-13,-2-5 8,3 2 1,-2-8-3,-2 0 5,0-2 2,0 1 0,-4 2 3,1-2 12,-4 7 3,-1 9 13,-2-4 7,-1 6 3,0-1 2,-2 1-8,2 1-5,-3 3 3,0 2-3,0 0 7,-3 17 3,0-3-2,-1 5 7,1 6-5,-1-7-1,1 2 3,-1 3 2,4-5-2,0-2 4,0 2-5,0-8 0,0 5-1,4-3 3,-1-2-1,1 2 3,-1-5-2,1 2 1,2-3 4,-2 1-15,3 0-11,-4-5-16,3 1-16,-1-1-32,0-2-22,-5 0-37,12-7-31,-3 2-31,-3-2-162,2 0-390,3-6 173</inkml:trace>
  <inkml:trace contextRef="#ctx0" brushRef="#br0" timeOffset="54630.3936">20483 13232 54,'0'0'117,"-1"-7"-44,1 4-63,0 3-53,0 0-46,0 0 21</inkml:trace>
  <inkml:trace contextRef="#ctx0" brushRef="#br0" timeOffset="55428.3613">20530 13365 40,'-5'-12'215,"5"12"-27,0 0-18,0 0-18,0 0-13,9 14-12,-3-6-18,-2 4-9,-1 0-26,1-1 8,-2 7-3,-1-2-6,-1-3-11,0-1-1,-1-2-1,-1 7 2,-3-8 12,3-2 1,-2-1 2,2 1-3,-3-4 5,0 2 10,0-4 0,4-1 8,1 0-5,0 0-6,-9-6-8,5-1-3,3 1-10,1-6-7,4-3-4,0-2-7,2 0-3,6-4-6,0 6-5,1-3 4,3 1-13,-2 6-4,-1 4-3,1 0 2,0 4-1,-1 5-10,0-1 5,-1 7-6,0 4 4,-1 1 0,-3 4-1,-1 1 7,0 6-9,-3 2 3,-3-2-4,-2-7-1,-3 0 0,2 0 0,-3-2-6,1-5 3,0 2 5,1-3 0,0-4 4,1 0 5,0-1-6,2-1 10,0-3-4,0 0 4,0 0-2,0 0-8,4-14-4,6 2 0,-1-5-2,6-3 2,-1-6-5,0 4 7,0 0-4,1 3-4,-3 7 1,1 0-2,-2 2-2,-3 3-6,3 2-1,2 1 7,-5 2-12,3 6 11,-3 3-3,-1-1 3,0 4 2,0 4-2,0 3 5,-2 3 0,0-3-5,-5 1 1,4 1 2,-2 2-1,-1-4 0,2 3-1,-3-8-3,0 2-18,0-2-18,4-2-16,-1 0-16,-3-1-8,4 1-12,-1-4 2,1-2-4,-1 0-10,3-4 7,-2 1 0,-4-1 0,14-5 9,-5-4 5,0 1-1,3-4 6,0-8-1,2-4 17,-1 3 2,-2-4 5,2 4 22,-2-1 13,-1 4 21,-2 2 24,0 2 15,-3 1 12,-2 6 1,4 1 0,-7 2-9,3 2-3,-3 2-6,0 0 3,0 10 14,-3 0 10,-4 7 8,0 0-4,-3 7-3,0 3-1,0-11-1,6 7-3,0-3-8,1-3 2,0 3-12,2-3 3,1-3-10,4 0-2,-1-4 4,4 3-13,2-4 3,4 1-23,0-5-15,0 1-26,4-4-25,4-6-13,0 0-16,2-4-12,-2-4-6,1-1 0,-5-2 2,4-2 18,-2-1 0,-4-3 19,2-2 18,-1-3 20,-1-3 23,-1 3 20,0 3 14,-4-3 12,1 1 14,2 2-1,-3-2 13,-2 8 16,-1 4 14,-2 1 12,0 4 2,-2 0-9,1 4-8,-2-2-15,-1 2-10,-1 4-4,0 0-3,0 0 5,-14 27 3,4-6 14,-7 4 0,3 1 2,-3 1-1,3 1-7,3-2-9,1-1 4,2 2-4,2 0-9,0-10-3,5 2-8,2-1-1,2-1-6,1 0-1,-1-6-13,3 0 6,-1 5-9,3-7-29,-1-1-11,5 1-18,-5-2-20,0-4-17,3 1-18,-3-4-26,3 0-35,-4-2-40,2-5-47,-1 2-258,-2-4-543,0 0 240</inkml:trace>
  <inkml:trace contextRef="#ctx0" brushRef="#br0" timeOffset="55627.373">21419 13561 82,'-6'-3'298,"6"3"-27,0 0-6,0 0-16,0 0-9,0 0-32,20-4-20,-3 4-19,-2-3-16,7 2-12,-1-2-16,-7 3-14,4 0-13,-4-5-14,-4 4-30,-1-1-17,0 2-24,-3 0-23,-2 0-36,-1-2-35,-3 2-57,3-3-52,-3 3-198,-6-7-418,-1 3 185</inkml:trace>
  <inkml:trace contextRef="#ctx0" brushRef="#br0" timeOffset="55859.5416">21043 13237 194,'-18'-10'301,"6"1"-14,1 6-13,7-4-35,-2 3-34,4 1-56,-1 2-44,3 1-37,0 0-34,-3 8-46,3-8-56,6 13-53,-1-2-156,2-2-298,4 1 132</inkml:trace>
  <inkml:trace contextRef="#ctx0" brushRef="#br0" timeOffset="57103.8828">21896 13503 61,'0'0'155,"0"0"-13,0 0-12,0 0 1,0 0-9,0 0 5,0 0-12,0 0-2,0 0-9,0 0 1,0 0-8,0 0-6,0 0-13,0 0-7,0 0-3,0 0-7,0 0-5,0 0-5,0 0-6,0 0-5,0 0 1,0 0-4,0 0-4,0 0 4,0 0-8,0 0 1,0 0-4,0 0-4,0 0-5,0 0 5,9-5-5,-5 1 1,3-2-7,6-5 5,-2-2-7,5-4 1,2 0-6,-1-4-6,0-4-1,1 2 0,-4 0 3,3-6-1,-3 3-7,3-3 16,-4 8-1,-2-4 18,-6 13 8,0 0 14,0 4 2,0 3-10,-4-2-8,1 5-7,-2 2 0,0 12-5,-8 4 10,-6 12 8,-7 22 6,-17 23-5,-2-5 2,1 2-2,1 0-3,10-22-1,1-1-3,-2 1 0,3 3-6,1-5 8,1-7 3,7-10-6,3-1-4,0-1-2,4-4 2,3-5-4,0-3 1,2-1-5,2-6 6,0 1-7,1-4-6,1-1 3,-2 0-2,0 0-6,2-2-7,0 1-13,1-3-27,0 0-29,0 0-38,0 0-28,15-13-49,-4 2-62,2 1-175,5-7-458,-3 2 203</inkml:trace>
  <inkml:trace contextRef="#ctx0" brushRef="#br0" timeOffset="58005.8852">22274 13496 270,'-1'-10'270,"-1"-3"-29,4 2-12,-2 0-19,0 0-13,0 4-11,1-1-14,-1 1-15,0 2-18,0-3-9,4 4-17,-4 0-11,0-2-15,0 6-9,4 0-11,-4 0-5,3 13-2,1-4-6,-2 5-3,-1 3-6,-2 10-1,-3-8-1,-2 6-7,3-7-2,-4 0 3,3-1-9,-6-1 3,3 0-8,4-4 2,-4-3-3,3-1 1,-2-2 13,2-1 5,1-4 12,0 4 14,1-5-2,2 0-5,0 0-9,0 0-2,2-14-4,4-1-11,4-1-4,4-5-1,3-1 1,1-2-11,3 2 2,2 3-9,-5 3 1,5 4-4,-4 2 0,-2 5-1,0 5-5,-3 0-6,-1 6 9,3 2-8,-4 4 5,0 3-3,-4 2 8,-1 0 7,0 8-17,-4-7 5,-2 8-3,-1-1 9,-1-6-12,-2 1-18,2-3-20,-2 2-30,0-4-23,2-3-23,-2 0-28,1-3-23,2-4-8,0-1 12,4 0 8,-1-4-20,-3 0-5,12-8 4,0-4 2,-2-2 18,7-6 20,0-2 10,1-2 16,-1-2 22,3 2 17,-2-2 37,-4 1 33,0 5 36,-7 6 22,0 5 33,-1 3-3,-2-3-1,-1 7-17,1-1-12,-4 3-1,0 0 7,0 10 13,-4 0-3,-3 4 4,4 2-4,-4 4-2,0 2-3,4-3-7,-1-2-5,2 2-1,1-2-6,0 0 2,2-6-8,0 1 0,1-2-6,2 1 3,1-5 7,2 2-8,0-3 0,1-1 11,2-4-6,5-2 8,-2-5-4,3-2-2,-1 2 8,-2-6-13,1-5-6,-1-2 2,-1 0 2,-5 4-7,0 0 2,-1-2-4,-5 0-2,1 1-7,-5 1-10,0 6-17,-1-2-16,-6 0-11,2 4-10,-4-1-21,1 6-14,-2 3-32,-1 1-25,-1 4-27,5 0-37,4 1-25,-2 4-186,2-4-445,2 3 198</inkml:trace>
  <inkml:trace contextRef="#ctx0" brushRef="#br0" timeOffset="58774.1298">23345 13523 67,'2'-8'267,"-1"5"-17,1-1-28,-2 1-26,0 3-18,0 0-21,0 0-16,-17 11-12,7-2-16,-1 5-12,0 1-13,-2-3-5,5 2-9,-1 3-7,2 0-3,0-2-12,4-3-7,-1-3-12,3 1 5,1 2-8,0-6-1,2 0-3,1-1 4,3-2-3,1 0-3,0-3 5,4-1 0,1-3-7,-3-2 0,4-3-4,-2-3 5,1 4-3,-1-6 0,-3 0 0,-1-2-4,0 2-4,-1-3 1,-6 5-1,4-2-1,-4 6 6,-4-4-8,1 3-3,-1 1 2,1-1-3,-4 6 1,0-1-3,0 2-1,0-3-4,-3 5 1,3 2-3,0 0-5,3 0 3,-2 3-1,2-2 0,1 1-2,2 2 4,1-1-6,1 2 8,2-3-5,0 1 4,1 2-1,7-3 5,-2-3-1,2 3-1,7-4 2,-5 0-3,5-1-1,2-2-7,1-2-5,0-4-1,-7 2-6,5-7-4,-4-3 7,2-1 0,0-2 1,-3-4 2,2 1 0,-1-4 9,-4 5 2,2 0 14,-6 7 8,0-1 18,-3 5 6,1 2 5,-3 0 0,1 3-11,0 0-2,1 1-9,-4 5-4,0 0-5,0 0-3,3 12-1,-4 5 5,-6 11-1,0 6 3,-3 10 0,-3 0 7,2 2 10,-6 2-7,7-3 1,-10 2 5,9 0 4,-6 3-4,4-5 1,-1-1-8,1 0 3,2-13 1,0 1 3,7-1-16,-5-6 46,5-1-18,-1 2-5,3-9-4,-1 0-2,2-7-9,1 0 6,1 2-9,-1-6 13,3 0-17,-3-2 5,3 1-4,0-3 2,1-2-4,4-4 0,-3 0 1,5-2-5,2-3 7,-3-3-10,3-1-12,1-7-21,-2-2 1,-2-6-11,2 4-1,-7-3-8,3-1 4,-7-4 6,3 8 4,-4-8-3,-1 3 8,-2 1 2,1 3 1,-4 8 7,3 0-2,1 0 6,0-1 14,-1 2 2,2 6 9,-1 1 8,1 2-6,2 0-8,0 0 1,0 3-5,4-5-2,-1 4 3,4 0-4,3 1 1,0-2-1,4 1-10,-1-1-14,1 3-15,0 3-37,1 0-31,5 0-35,-5 3-40,5-1-44,1 5-47,-9-4-152,10 6-456,-2-6 202</inkml:trace>
  <inkml:trace contextRef="#ctx0" brushRef="#br0" timeOffset="59127.7269">24006 13551 146,'0'0'217,"0"0"-17,0 0-11,0 0 5,-1 20-1,2-4-8,2 3-9,-6 6-6,6 2-7,-3-1-12,2 6-11,-2-6-6,5 3-5,-5-9-10,3-3-15,0 0-8,-2-5-4,-1-4 4,0-2 9,0 1 24,3-1 31,-3-6 11,0 9 19,0-6 4,0-3-7,0 0-21,0 0-16,13-10-20,-5-5-15,6-6-6,2-1-14,1-2-11,-2 1-2,5-3-12,0-3-19,-2 6-3,3-3-17,-1 0-14,1 4-6,-5 3-17,0 0-19,-6 6-31,-4 6-29,-2 3-39,2-2-69,-2 4-31,-4 2-13,0 0-20,7 12-22,-6-1-59,-2 2-224,-2-1-607,0 5 269</inkml:trace>
  <inkml:trace contextRef="#ctx0" brushRef="#br0" timeOffset="59770.1638">24395 13802 2292,'4'-11'-53,"2"-6"47,0-1-2,-1 1 27,1-1 57,-2-2 9,2 2-5,-1-7-14,-2 10-15,2-1 5,-1 6 9,-1-1 0,-1 2 4,0 1-8,-2 2-27,4-5-6,-4 10-4,0-4-6,0 5 2,-6-3-6,-1 4-1,-7 6-7,-4 5 2,-3 5 5,-12 7-7,12-5 2,-3 1 1,5 4-2,3-3-3,-2 1 3,5-2-4,6-3-4,4-3 1,-5 1 3,5-4 0,0-1-3,3 0 1,0-3 1,2 1 5,-1 0 4,2-4-6,1-1 2,3-5 7,8-2 2,-3 2-6,3-7 6,5 1 0,1-4-3,-4-3-5,1 1 1,1-4 2,-4-3-9,2-1 0,-6 8 4,2-7-1,-4 9 0,0-1 1,-3 3 8,-2 1-1,-1 4-7,1-1 5,-1 4-12,1-1 0,-4 3 0,0 0 5,0 0-6,-14 22 2,7-7-2,-5 4 1,4-1 8,-2 6-7,5 2-1,1-9-1,1 0-1,-1-2 12,4 2-13,0-5 4,1 0-1,2-6 0,0 5 5,0-6-5,2-1 2,4 1 10,1-2-10,5-1 1,-1-3 1,7 0 0,-4-7 1,4 4 2,2-9-2,-1-1 6,-2-1-5,4-2-7,-6-2-1,3 2-4,-8-5 0,4 1 0,-6 1 3,-2 6 10,-4-1-11,-2 4 6,-3 11-7,4-15-2,-4 15-5,0 0 4,0 0-8,0 0-1,0 0 1,0 0-6,0 0 4,0 0-8,-32 41 13,28-22-3,-2 5 2,3 0 2,-1 1 2,4-8-3,3 2 4,-2-1-3,-1 1 7,3 0-4,0-5 1,-3-14 6,3 22-8,-3-22 10,4 17-3,-4-17 3,7 8 4,-7-8-3,0 0-3,31 7-16,-31-7-24,28-8-31,-7 1-36,2-3-33,-2 0-10,3-4-20,-6 1-34,2 4-153,-9 0-389,2 4 173</inkml:trace>
  <inkml:trace contextRef="#ctx0" brushRef="#br0" timeOffset="60491.5799">22902 14551 100,'4'-11'271,"-2"0"3,-1 1-16,-1 3-21,2 2-26,-1 0-24,-1 5-23,-6-5-7,6 5-18,-18 11-17,4 0-4,-4 10-5,-1 1-15,3-1 2,1 0-20,1 3-7,0-2-15,4 0 5,5-5-6,1-1-6,2-3-9,2-1-6,0-1-1,2 2-2,0-5 4,1-4-6,1 1-6,-1-1 7,3 1 6,-2-5-1,-4 0 2,11-4-2,-2-1-6,-2-2 3,1-5-8,2 0 1,-3-6 0,4-3-9,-1-4-4,0 3 2,-6 2 3,2 2-9,2-6 7,2 2-10,0 6 0,-3 0-1,7-4 0,2-1 1,-2 3-6,2 2-1,-4 4 3,2 5 5,0-1-5,0 2-1,-4 3-2,4 1 1,0 6 4,2 0-1,-5 3 4,0 3 1,-2 3-7,-2 3 4,-1 2 0,-4 8 1,1-2 0,-6 2 1,-1 0 3,0-2-5,0-6-3,-2 0 2,2-1 8,-2-4-1,2-4-3,1-3 11,2 1-3,-1-1 22,-2-5 12,4-1-3,-7 2 6,7-2-19,0 0 13,-3-12-8,3 12-17,7-24 8,0 4-7,5-4 2,0-2-2,5 1-11,0 3 7,1-2-2,6 2-1,0 2-9,10-1 0,-7 9 5,-2 2-7,-1 4 6,-1 3-10,-6 4 12,-2 3-10,-1 4 0,-1-1-6,-2 4-6,-2 2 2,-4 3 11,-1 10 7,-4 0 1,-1-1-7,-6 1-3,-2-4-10,0 1-29,-7-1-27,3 3-53,-3-4-56,0-4-59,1 3-68,2-7-282,0-2-628,1 0 278</inkml:trace>
  <inkml:trace contextRef="#ctx0" brushRef="#br0" timeOffset="61186.0143">22895 15333 114,'4'-14'286,"-1"6"10,0-2-5,0 5-17,-2 0-26,2 2-31,-3 3-23,0 0-20,0 0-21,-17 20-3,3 3 3,-10 15-22,0 1-2,-1-2-8,2-1-15,-3-1-1,7-6-13,2-4-9,0 1-5,3-2-7,-1-1-15,2-1 3,3-8 3,0-1-1,3-5-12,2 1 4,-1-2 2,3-2 3,-1-1 21,1-3 11,-1 2 15,4-3 4,-3 3 6,3-3-3,0 0-15,2-16-15,-1 5-17,6-7 3,4-8-10,1-4-5,2-3-8,5-8-14,3-4 2,1-4-7,3 2-13,8-24-4,-10 31-21,0-2 16,2 5-6,-6 12 5,1 4-10,13-7-5,-13 11 5,0 4 9,2 6-10,-5 1-5,-2 9-27,1 2 20,-5 7 4,1 2-22,-2 6 10,-4 4-28,-3 2-3,-6 4-5,-4-3-10,-7 0-21,2 2-4,-19 4-19,0-5-12,-4-3-9,8-8-2,-9 2 8,8-6-2,-1-9 15,4 3 4,3-4 16,1 2 15,5-6 8,6 1 20,-2-3 26,4 2 4,7 1 4,-8 0-4,6 1 2,2-1 0,0 4 11,4 3 17,2-2 11,1 2 8,4 5 1,1 3 7,3 4-4,0-5-1,-2 6 1,-3-6 0,6 4-6,-4-4-1,2 4-2,-4-1 1,0-4-8,4 8 1,-5-6-31,-1 1-29,2-4-43,1 1-26,-1-4-47,4-1-30,-3-2-39,2-2-160,1-3-426,0-6 188</inkml:trace>
  <inkml:trace contextRef="#ctx0" brushRef="#br0" timeOffset="61652.4836">23261 15383 33,'9'-26'264,"-2"11"21,-3-1-12,0 5-29,-2 7-34,1 1-22,-3 3-8,0 0-17,-3 32-1,-7-2-11,0 16-10,-8 0-16,1 0-11,4-13-6,-4 9-13,-5 5-4,3-6-17,6-9-2,-2-3-25,-2-3-27,5-2-38,3-7-38,-1-1-32,-1-3-23,7-4-20,-2-1-16,5-3-3,-1-2-9,2-3-17,0 0 10,0 0 0,-7-13 22,7 6 14,0-5 26,3 1 32,0-5 19,-2-1 24,2 1 32,1-2 0,-1 6 35,3 1 10,-2 3 16,0-2-3,1 0 4,2 4-1,1-1 3,0 1-8,5-1 2,-3 6 8,3-3-2,2 3 4,2 3-2,-2-4-8,1 1 4,1-4-7,-3 5-4,0-5-4,-1 3 7,-5-3 0,6-1 8,-6 0-3,1-9-2,1 5-1,-3-4-8,0-1 3,0-3 0,0 0 5,3-6 3,-3 7-5,-3-1 7,2 3 9,-5-2 13,5 9 12,-6-1-3,4-2-5,-4 5-10,0 0-17,0 6 3,3-2-21,-3 2-1,0 0-9,0 0 4,-3 25-16,2-8 5,-5 9-6,2-1-1,-2 4 6,-3-3-1,3 2-5,-2 0-3,2-2 1,-3 2-15,5-2-24,-6-2-14,6-6-29,-2-1-39,2-2-43,0 2-48,1-5-40,3-4-45,-3 1-215,3-4-532,3-2 235</inkml:trace>
  <inkml:trace contextRef="#ctx0" brushRef="#br0" timeOffset="61991.5381">23777 15490 189,'4'-10'305,"-1"-1"0,-3 4-19,1 3-32,-1-5-25,0 4-20,0 5-24,0-6-32,0 6-6,-6-2-17,6 2-16,-18 5-9,-1 5-16,6 1-5,-7 2-11,6-4-5,4 4-11,-1-1 5,-2 2-18,5-7-2,2 11-5,-1-4-6,4 4 3,2 0-8,0-1 1,6 9-2,0-9-7,3 6 3,-2-6-5,1 0 2,-2 0 3,2-2-7,-2 1 0,0-4-7,2-5 7,-3 4-2,-1-2 2,-2-2-3,1-1 14,-2-2-13,3 1 14,-3-5-6,-3 9-4,0-6 4,0 1-3,-11-1-8,4-1 5,1 1-2,-7-3 6,2-3-10,1-1-1,-2 1-18,1 1-24,2-3-36,-3 1-41,5-4-48,0 1-36,3-3-58,7 5-223,0-8-515,3-4 229</inkml:trace>
  <inkml:trace contextRef="#ctx0" brushRef="#br0" timeOffset="62225.7466">24161 15690 3047,'-5'-11'62,"1"-2"-41,-1 7 45,0-4 56,2 5 31,0 3-20,0-5-63,3 7-11,3-6-11,-3 6-4,7 0-4,4-2 0,2 4 0,8 0-6,3-2-8,0 2-2,0 1-30,-1 2 28,-8-3-4,8 2-10,-8-3-28,-1 0-13,-3 1-7,-3-4-43,1 4-45,-2-2-47,-2 2-56,-5-2-42,2 7-242,-2-7-558,0 0 248</inkml:trace>
  <inkml:trace contextRef="#ctx0" brushRef="#br0" timeOffset="62487.9328">24009 15794 197,'-4'4'268,"1"-2"26,0 3 18,3-5-3,6 11-19,5-8-10,6 6-18,7-1-10,3-3-26,-3 4-19,4-1-21,10 3-21,-10-6-17,-1-3-17,-3 3-37,4-2-41,-7 0-45,3-2-41,-10-1-41,3 0-52,4-1-54,-7-7-60,0 3-59,-1-2-156,-3 2-494,-2-3 219</inkml:trace>
  <inkml:trace contextRef="#ctx0" brushRef="#br0" timeOffset="62760.1275">24460 15529 37,'-3'-10'321,"2"3"4,-1 2-14,1-2-28,0 5-23,-1-3-29,2 5-31,-1-7-12,1 7-19,0 0-18,0 0-14,0 0-3,0 0 0,17 7-14,-5-1 6,0 3-10,6 2 7,-3-1-27,4 4-12,-2-2-1,-5 0-7,1 0-15,0 0 0,-1 0-8,0-1-15,-4 3 8,3-1 7,-11-13-19,9 25-9,-4-10-5,-5 2 9,-3 2-15,1 0 17,-7 3-10,-2 2-7,-3 3 10,0 0 1,-3-5-6,-1-3 4,-2 3-6,0 1-5,-1-3 0,4 1 7,-4-3-11,4-1-19,-1 0-28,5-8-27,-4 5-41,2-1-51,2-3-61,3-1-73,0-2-287,-1 0-627,8-4 277</inkml:trace>
  <inkml:trace contextRef="#ctx0" brushRef="#br0" timeOffset="63185.712">24833 15848 176,'0'0'196,"0"0"-7,0 0-4,0 0 6,6-32 1,-6 32 0,15-17 3,-9 8-7,8-1-15,-3 0-5,8-2-12,-5 1-13,-3 2-16,-11 9-8,25-4-8,-12 1-17,-13 3-7,0 0-3,31 7-13,-31-7-8,10 18-2,-9-2-10,-1 2-9,-4 1 0,-6 8 1,-4 3-2,-14 7-11,-4-6-5,-2 4 11,-3-4-8,3-4-3,1 1-4,7-8-8,1-5 9,2-5-6,1 3 6,2 0-11,10-3 3,0-5 0,3-2-7,3 1-3,1 0 3,-1-2-8,3 2 5,1-4 4,0 0 14,0 0-4,39 28-2,-15-20 6,4 4-3,13-5-6,-6 5 14,-4-5-4,13 1 3,-5 4-4,-9-9 3,9 1-8,-12 3-3,1-4 9,-8-6-3,-3 8 0,-17-5 22,24 3 5,-24-3 21,0 0-3,22 0 16,-22 0-12,0 0-10,0 0-7,0 0-7,0 0-12,22 0-26,-22 0-33,0 0-25,0 0-36,0 0-37,0 0-25,0 0-45,0 0-48,0 0-45,0 0-55,0 0-172,0 0-555,0 0 246</inkml:trace>
  <inkml:trace contextRef="#ctx0" brushRef="#br0" timeOffset="120363.5021">1133 13461 30,'-1'10'110,"-2"1"-2,2 3-16,1-3 7,-6 4 1,6-3-22,3 1-7,-3-5-1,1 5-12,2 2 7,0-8-4,1 0-7,-4 0-9,0-2 11,3 0 0,1 0 4,-1-1 0,-2 0 33,4 1-15,-3 1-2,7-3 3,-2-1 28,0-1 2,10-4-8,5 3-6,4-9-19,-1 3 5,-1-6-1,21-2-6,0-3-12,0-3-3,0-4-7,3 8 6,-2-9-15,14-12-3,-15 11-3,0 5 0,-4-6-8,4 5-3,-3 0-3,-1 3-7,0-1 6,-17 9-4,14-6-2,-4-1 1,-10 6-7,-2-1 6,0 7-3,-7-3-4,-4 3 2,-4-1-8,2 3 2,-1-1-3,-4 2-21,1 1 22,-1-2-5,-1 1-19,-3 3-12,4-5-25,-3 4-8,-1 1-4,0 0-34,0 0-40,0 0-41,0 0-1,0 0-14,0 0-111,-17 15-336,5-8 149</inkml:trace>
  <inkml:trace contextRef="#ctx0" brushRef="#br0" timeOffset="121358.4359">1322 13515 106,'0'0'130,"0"0"-15,-1-4-11,1 4-19,0 0-3,0 0-6,0 0-11,0 0 0,0 0-7,0 0-4,0 12 7,1-8-2,1 3 4,3 0-14,-3 3 16,2 2 2,-1-4-23,-2 4 23,-1-2-4,4 1-6,-1 1-3,1-2-16,1-2 16,-2 1 10,2-1-13,3-1 4,-1-3-9,3 2 13,-1 1-2,6-4-1,-1-3 1,3-1-1,7-3-9,3 3-7,-5-9-5,5-2-2,1 1 3,14-5 0,-16 5 1,13-9-5,4-1 4,-7-1-2,2-2 8,3 2-3,-3-2 1,0 7 6,-1-6-3,2 2 0,1 2 4,-4-8-19,1 8 14,5-3-7,-15 6 2,0 3-5,0-4-6,-2 3 0,0 3-2,-1-2-2,0 5 0,-7-1-8,-3-1 8,-4 3-8,3-1-1,-5 3 0,-1 1 12,-1 1-14,-2 3-3,0-3 1,-4 3-2,7-4-10,-7 4 11,7-2-5,-7 2-6,0 0 11,0 0 10,0 0-13,3-2 1,-3 2-14,0 0 10,0 0 1,0 0-1,0 0 1,6-3-11,-6 3 12,0 0 8,0 0-6,0 0-6,0 0-4,0 0 8,0 0 2,0 0 1,0 0-2,0 0 0,0 0 3,0 0-1,0 0 1,0 0-4,4-1-1,-4 1-2,0 0 8,0 0 0,0 0 1,0 0 12,0 0-17,0 0-3,0 0 3,0 0 6,0 0 14,0 0-9,0 0-3,0-6-12,0 6 5,0 0 13,0 0-12,0 0 7,0 0-23,0 0 14,0 0 2,0 0-4,0 0 2,0 0 5,0 0-6,0 0 1,0 0-3,0 0 0,0 0 16,0 0-18,0 0-1,0 0-8,0 0 10,0 0 1,0 0 2,0 0-11,0 0 5,0 0 4,0 0-10,0 0 8,0 0 4,0 0 3,0 0-5,0 0-9,0 0 6,0 0 3,0 0 25,0 0-30,0 0 4,0 0 0,0 0 2,0 0-16,0 0 13,0 0 0,0 0 3,0 0 6,0 0 11,0 0-21,0 0-2,0 0-1,0 0 8,0 0-4,0 0-5,0 0 0,0 0 1,0 0 5,0 0-5,0 0 4,0 0-5,0 0-4,0 0 6,0 0 14,0 0-16,0 0 2,0 0 3,0 0 0,0 0-3,0 0 2,0 0-7,0 0-5,0 0-5,0 0-11,0 0-9,0 0-18,0 0-16,0 0-26,0 0-36,0 0-35,0 0-38,0 0-35,0 0-180,0 0-457,0 0 202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5:43.27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6460 7757 19,'0'0'129,"0"0"-13,-3-1 2,3 1-11,0 0-2,-2-4-10,2 4 8,0 0-6,0 0 4,-3-3-7,3 3-21,0 0 13,-1-3-3,1 3-4,-2-5-3,2 5-2,-3-2-3,3 2 3,-2-4-2,2 4-9,0-3-6,0 3 6,-3-7-5,1 4-2,2 3-1,-4-7 0,3 5-4,-1 0-4,2-2 0,-4 0 2,4 1-3,0 3-8,-3-4 8,3 4 5,-4-2-16,4 2 1,-1-4-3,1 4-6,0 0-3,0 0-4,0 0-2,0 0-10,0 0 2,0 0-2,0 0-3,0 0-3,0 0 8,0 0-5,0 0 1,-3 13-5,3-6 1,0 3 0,0-3 2,3-1-1,-3 6-1,1-3-1,0 2-2,1-3 5,-1 2-2,1 0 0,0 0 14,1 1-3,0-1-8,1-1 9,-2 2 1,1-2-3,-1-5-3,1 4-4,1-1 5,-1-1-3,0 1-2,0 0 0,1 0 1,0-4-3,-1 1-1,1 1 4,-1-1-3,3-1 4,-2 4-3,3 0-4,-2-3 1,1-2 2,1 3-4,-2-3 2,2 0 1,-3 2 3,3-1-3,3 1-1,-2 0-2,2-2 1,-3 3 2,3-2-3,-2-1-2,2 2-4,0-2 9,-3 0-2,3 1 1,-2-2 3,2 2-4,-2-3 0,1 2 2,0 0-1,0 1 2,0-1 5,0-1-9,1 0 2,-2-2-1,0 2 2,1-2-4,-1 0 5,2 1 5,-3-1-4,3-2 0,-2 2 0,0-2-4,0-1 1,0 3-4,-1-3 4,2-3 1,-1 5 0,0 0-2,0-1 3,2 1-6,-3-1 3,2 1-3,-1-1 2,-3 0 5,5 1-6,-3 1 0,3-1 7,-2-1-3,2 2-1,0-4 1,0 1-1,-2 2-2,3 0 7,2-2-9,-3 0 3,0 1-1,1-1-2,-2 3 6,1-1-1,1-1 0,-3 0 0,1 1 0,1-1-3,0-1 1,-1 4-2,0 0 0,-1-2 0,1 0 1,-1 2 1,-1 0 6,0-1-9,3 4 3,-3-5-1,2 2 1,-4 0 4,5 0-7,-1 0 5,-1-1-8,2 1 7,-2 1-1,4-1 0,-3-1 0,1 1-2,2 1 3,-4-2 0,3 1-3,-1 3 1,1-1 2,-1-2 1,0 3-2,1-2-3,-1 2 3,3-1-2,-6 1 0,4 2 7,-5-4-8,2 1 2,-3 3 3,3-1-6,-4-1 7,1 1-4,2 1 1,0 1-2,-2-1 1,2 0-1,-1 1-7,-2-1 8,3 0 3,-3 0-7,1-1 4,2 4 7,-3-4-5,0 1-1,2-1-1,-5 0 1,4 0 1,-1 1-1,0 2-1,-1-1-3,1 1 2,-1-3-1,1 2 6,-3 0-3,4-1 6,-4 0-6,3 1-1,-4-2-4,3 0 7,-2 4-6,2-6 3,-1 1 2,2 1-2,-3-1 0,1 0 1,2 0 1,-4-3 0,1 3 7,-1-3-9,2 3 1,0 0-5,-2-3 8,3 2 5,-3-2-5,0 0 0,0 0 9,0 0-9,0 0 3,0 0-2,0 0-1,0 0-3,0 0 3,7-8-3,-7 8 3,2-6-2,-2 3 0,1 0 1,-1 3-2,3-8 0,-1 7 1,2-3-3,-4-1 1,2-2 1,2 5-8,-2-5 10,4 1-5,-2 0 3,-1 0-2,5 1 3,-1-3-2,0 3-2,0-2-2,3-5 3,-1 7 5,3-3-6,-3 4 3,6-2 4,-5-2-4,3 5-4,1-2 3,-3-2 0,-1 3 2,2 0-3,-1 0-2,3-1 2,-4 3 0,-1 0 10,3 1-12,-1-1 0,-2 1 3,2 0-2,3-1 6,0 1-6,-4-2 2,1 2-3,2 1 2,-1 0 1,2 0 3,-1 0-4,-2 0 2,2 1 0,1 2 0,0-3-1,-1 3 2,-3-1-7,0-1 4,1 1 0,2 2-1,0-1 3,-4 0-2,2-2 2,-4 1-1,3 0 3,0-1-3,1 0 1,-3 0-2,3 1 2,3 0 2,-4 0-2,2-1 1,1-1-2,-3 0 2,0 0-2,4 0 1,0-3-2,-1 5 6,2-4-2,-8 2-3,9-1 1,-5 1 0,0-1 5,3-1-4,-1 2-7,-2-1 8,2-1-4,-3 2 3,5-1 0,-4 0-5,-1-1 7,0 2-1,1-1-3,1 0 0,-2 1 1,2-2 3,-5-1-2,5 3 3,-1-4-4,-3 2-1,1 1 9,2-3-10,-4 3 2,4-2 0,-4 1 0,2 0 3,-1-2-5,1 4 4,-2-3 10,1 0-16,-4 0 2,2 3-1,1-4 3,-2 3 0,3-2-3,-1 2 2,-3 1-1,2-5 2,-1 2-4,1 1 6,-2 0 0,1 0 1,-1-1-3,0 0 0,1 2 2,0-4 2,0 2-4,2-2 2,-2 2 2,-1 1 4,0-2 4,2 1 3,-2-1 0,1 2 6,1-2 0,-4 0 7,3 1 3,-2-2-6,-1 3 2,2-3-3,-3 3 4,-1 2 0,4-5-2,-1 1 1,0 1-1,-2 0 0,1-1-5,-1 1 3,2-2-7,-3 2 2,1-3 0,-1 6-1,3-3-4,-1-2 6,-1 2 1,3-3-3,-4 6 2,0-3 9,0 0 1,2 1-1,-2 2 4,0-5 4,0 5-6,0 0-3,1-4 2,-1 4-3,0 0-3,0 0 1,0 0-3,0 0-7,0 0 15,0 0-15,0 0 1,0 0-5,0 0-3,0 0-7,0 0 14,0 0-4,0 0-4,0 0-2,0 0-2,0 0-1,0 0 0,0 0-4,0 0 5,0 0-1,0 0-2,0 0-2,0 0 19,0 0-22,0 0-23,0 0-25,0 0-35,0 0-45,0 0-46,0 0-64,0 0-58,0 0-217,0 0-560,0 0 248</inkml:trace>
  <inkml:trace contextRef="#ctx0" brushRef="#br0" timeOffset="1149.4258">6424 12912 101,'0'-9'155,"1"2"-7,-1 4-6,0-4-17,2 2-11,-2 5-14,0 0-6,0 0-13,-6 15-8,-4 9 5,-2 10 4,0 19-5,-8 24 0,6-19-14,-8 22-7,-1 3-3,6-27-9,-9 23 3,9-23 0,-3-1-8,-6 23 6,8-35 6,0 3 1,-2 0 4,8-14 2,0-3 2,-1 0 5,1 1-22,2 4-3,-3-11-7,5-6-4,0 0 7,1-5-11,2-3-4,0-1-9,3-1 8,1 0 5,-1-4-7,1-2 3,1-1 7,0 0-10,0 0-3,4-15 0,0-3-4,2-9-19,4-4-11,0-3-9,4-12-17,-1-6-10,2 3-12,-1-2 13,3 0-8,-3-2 3,3-3 16,1 6 12,-1-4-11,-1 6 7,-1-5 14,2 6-6,-3-6-8,3 5 10,0-1-2,-3 4 11,3 3-6,-1 11 2,-1-11 3,-4 9 13,3-10-23,-2 12 19,2 0-3,-3 1 2,0 1 8,1 4 3,-3 0 0,1 0 9,-3 9 4,1 0-4,-3 4 13,2 2 7,-4 0 5,1 2 11,0 1-1,-4 2 0,3-1 0,0 0-2,-2 2-10,1 0 0,1 3-5,-3 1-4,0-4-3,0 4 1,2-3-10,-2 3-1,0 0-9,0 0 5,0 0 2,0 0-3,5 15-6,-4-10 6,1 4 2,-1 8-3,0-2 8,2-1-4,0 3 3,1 7 3,2 0 6,-1 2 7,1 2 2,-2 0 4,5 2 3,-1 19 5,2-17 7,4 13 0,2 6 0,-1 2 1,-1-1 0,3 2-5,0-1-4,10 27-1,-10-34-3,-2-5-2,2 5-7,-1-3 0,0 1 0,1-1-2,-7-9 0,-1 1-4,2-3-4,4 19-2,-6-19-4,1 0 3,2 0 9,-8-2-10,2 0-5,0-4-10,-3 1 10,-2 1 0,2-11-1,-4 1 1,-1-1 5,1-6-9,1 2-11,-2-1-7,-1-2-8,2-1-23,1-3-16,-1-1-9,2 0-20,-1-5-12,-4 4-51,4-4-34,0 0-43,0 0-184,0 0-444,-9-18 197</inkml:trace>
  <inkml:trace contextRef="#ctx0" brushRef="#br0" timeOffset="1397.1209">6231 13619 89,'0'0'198,"-7"-1"-15,7 1-16,0 0-8,-4-6-12,4 6 4,0 0 8,19-7-8,-3-1-5,6 0-17,2-1-9,3 6-13,12-10-11,-1 3-2,1 1-20,0 1-34,-2 5-31,1-8-46,-8 9-44,13-8-35,-2 4-72,-10 4-112,8-5-324,2 1 143</inkml:trace>
  <inkml:trace contextRef="#ctx0" brushRef="#br0" timeOffset="2290.8773">7880 13251 163,'-15'3'186,"1"-3"-6,1 2-3,3 1 1,2-2-5,1-1-1,1 1-24,2 1-17,1-1-13,3-1-14,-7 2-13,7-2-6,0 0-5,0 0 6,7 5 5,2-5 7,3 4 4,5-2 6,5-1 8,5 1-12,3-2 3,16 0-6,1-3-2,2 1 8,23-5-14,-3 3-3,-2-6 4,5 3-12,0 3-11,1-6-2,-1-3 0,2 4-27,2 1 22,0 1 11,0 0 1,-1-6 0,1 3 7,2 1-24,0 6 13,-5-7 11,-2 0-11,10-3-1,-10 3-4,3-1-2,2-2-5,0 4-7,-2-7 1,-1 3-1,-6 2-8,-17 2-3,20-5 2,-3-4-9,-18 9 0,1 1-14,18-7 6,-20 6 2,-3-4-4,-1 4 4,-4 0-9,1 2 2,-13 0-2,1-6-6,-1 8-4,0-4 2,-5 4 2,-1-4-4,-1 3 5,-7 1-14,2-1 9,-5 3 5,-1 0-14,-2 0 11,0 1-1,-3-1 2,1-2-5,-2 1-4,0 4 5,0-3-13,-2 2-11,-2 1-27,2-4-36,-2 4-25,0-4-31,0 4-27,-2-4-19,-1 1-20,-1 1-22,-2 1-12,-1-2-18,-3 2 4,0-2 10,0 2 8,-4-1 14,0 0 23,0 0 7,-3 1 15,-4-1 19,0-2 16,1 4 24,-3-3-1,1 6 13,1-6 27,1 3 11,4 0 40,0-2 1,1 2 14,0-3 27,6 1 9,-1 2 13,2-2 20,2 2-1,0-3-10,2 3 2,4 0-7,0 0-4,0 0 3,0 0 6,0 0 15,0 0 10,24 3 5,-9-3 6,9 0 6,2 1 0,0 0-6,-2 5-2,3 0 4,0 1-10,-4 1-6,2 2-4,-1 2-5,-3 1-5,-2 5-5,0-1-9,-4 3-2,1 2-7,-7 1 5,-1 9-5,-1-1-8,-7 1 9,1 2-8,-2 2 2,-5-10-5,-1 6 7,0 2-7,-10 11-10,6-18 1,-1 0 3,-3 0-2,-2 0-5,-5 11-5,6-16-19,-4-1-18,-1-1-29,4-6-24,-4-1-22,3 4-41,4-6-19,1-1-36,5-3-29,1-1-202,-3-4-467,7 0 207</inkml:trace>
  <inkml:trace contextRef="#ctx0" brushRef="#br0" timeOffset="3431.9223">11831 13096 178,'0'0'203,"0"0"-2,0 0-10,0 0-3,0-14-5,0 14-15,2-7-2,-1-2-5,-1 4-13,0-2-7,0-1-11,0-5-1,0 3-3,0-2 2,0-4-10,-3 4-1,3 0-6,-3-5-8,1 2 0,0 2 0,-1 2-4,-1-3 6,1 6-14,-1-6 3,1 2-9,-2 4-8,1-3-13,1 6 12,-2-1-12,1-1-4,-3-1-7,1 1-10,4 2-1,-5-1-8,1 6-3,0-3 8,1 2-11,-2 1-14,0 1 13,-4 4-15,-1 2-3,-1-2 4,1 5-4,-5 4-3,3-4 5,0 3-4,-1 1 9,1 5-15,-2-1 1,1 0-2,3 3 0,2-5 11,-3 7-3,2-1-11,-2 3 2,3 0 17,1 0-14,2 0 4,-2-1 0,2 0 19,1-5-7,2 6-6,-1 0-2,0 0-6,2-7 0,3 1 17,0-2-15,0 2-12,3-1 16,-1-6-2,3 5 10,-2-4-4,1 0 8,1-1-9,3 0-1,-1-2 1,0-3 14,3 2 7,-2-4 13,5 5 1,-4-6-14,5-1 8,-2 0 0,1-3 3,0-2-6,-1 1 7,2-2-7,2-1-2,-5-1 1,3 0-3,-2-2-7,-1-1 0,2 2 6,-1-4 5,-2 0 0,-3 0-4,3-3-1,0-3-2,-1 2-6,0-2 7,0 1-3,-2-2 0,1 0-9,-2 0 4,2-7-7,-4-3 0,2 8 2,0-1-3,-2 1 2,0 1-7,0 0 2,-1-2-11,0 3 16,-2 3 5,2-2 6,0 0 1,-3 7 3,3-3 5,-2 2-2,-1 2-1,0 3 4,0-1-12,2 1 3,-2 5-4,1-5-2,-1 3-6,0 2 0,0-6-3,0 2-3,0 4-9,0 0 6,0-6-1,0 6-2,0 0 1,0 0 1,0 0-2,0 0-5,0 0 4,0 0-3,0 0 1,0 0-2,-1-6 0,1 6-8,0 0 5,0 0-5,0 0 2,0 0 0,0 0-4,0 0 0,-7 16 3,5-10 0,-1 5 3,1 0-2,0 5 0,-3-1 2,2 4-1,-2 3 2,3 5 7,-4-3-7,5-6-3,-4 7-3,5-1 2,-2 5 2,2-9 3,0-6-4,0 5 7,2-2-8,4 0-4,-5-5 3,4 3-1,-3-5 1,3 2 2,3 2 1,-4-3-4,2-5 5,2 1 5,2-2-2,0-2 0,3-1-12,0 1 21,1-6-3,-5 3-3,2-2-1,-2-2 12,2-4-14,5 3-26,-5-5-27,0 1-21,-3 0-40,4-4-35,-2 1-34,1-1-25,-2 2-29,1 1-25,-4 2-25,-2-2-32,0 1-39,-1 4-286,-1-4-696,-2 2 308</inkml:trace>
  <inkml:trace contextRef="#ctx0" brushRef="#br0" timeOffset="3938.6037">11342 13433 177,'0'0'177,"0"0"-19,0 0-16,0 0-9,0 0-18,0 0-9,0 0-22,0 0-3,0 0-15,0 0-2,0 0-9,0 0 6,0 12-8,2-7 12,-1 0-4,-1 1 1,3 0-2,1 3 2,-1-2 0,-3 1-2,3-5-4,0 4-15,-2 0 13,-1 0-3,2-2-2,0 0 1,1 0 0,0-1-5,-1-1 0,-1-1 2,-1-2 5,1 3 11,-1-3 2,4 8 9,-1-7 10,-3-1 4,0 0 0,9-4-10,-7-1 2,4 0-22,0 0 3,-1-2-8,1-2-37,-1 1-34,5-4-38,-2-2-45,-3 5-67,2-2-61,-1 3-218,0-2-484,-1 1 214</inkml:trace>
  <inkml:trace contextRef="#ctx0" brushRef="#br0" timeOffset="5763.9797">13124 12312 165,'3'-7'195,"-1"-1"-4,0 4-12,-1 2-3,1-2-14,-1-1-14,1 3-7,1 1-6,-3 1-23,0 0-13,0-6-13,0 6-11,0 0 2,-6 20 1,0-8 9,-1 8 0,-3 3-11,2 2 5,-5 4 11,2-1-3,-2 2-5,-1 2 6,-3 11-1,3-13 4,1 3 5,-6 8 3,-1 0 0,3-12-10,-2 10-2,-3 2 10,1 2 3,2-4 8,3-9-6,1 3 4,-4 8-4,1-1-2,4-9-12,1-2 3,1 4 6,-2 9-20,4-13-9,-2-3-3,3-1-1,-4 4-3,4-5-5,2-6 0,0-2-1,0 1 1,0 0-4,1-2-7,1-3 8,-1-3-16,2 4 11,-3 1-6,4-7-11,-2 2 16,0-1-2,3-3-3,-3-1 2,1 0 19,0 0-14,1 0-3,-2-2-1,0-1-3,2-1-7,-4 0-2,2 0-6,-4-3 1,-1-1 0,3 0 2,-2-2-9,0-5-4,-1 2 4,0-3-4,2 3-6,-2-8 4,2 1-5,-3-5-8,0-1 5,4 6-1,-3-7 0,3 0-3,0 4 5,3 0-8,-1-1-1,0-5 1,0 6-3,3 2-3,1-3 7,-1-8-7,2 8 9,0-1-8,2 2-2,-1 2 2,4-3-2,-3 2 12,3 0-15,3 2 3,-1-2 0,4-5-1,-4 7 3,3-1-3,-1 3 3,1-1-8,-2 1 4,0 2 0,0-1 3,-3 5-3,2 1-7,-3 3 2,1-1-13,-1 3-3,0 0 2,0 1-15,2 4 15,2-1 1,3 8-8,2 4 19,4 5 1,2 2 0,0 1 2,7 13 2,0 1 0,-3 5-5,4-1 6,-1 1-1,3 0-8,-3-1 15,0 0-4,-1-2 3,1 0 3,0-3-6,-2-1 6,-6-8-11,2-1 12,1-1-4,-1 0 5,-2-2-7,1-4 5,-1-2-2,2 0-2,-1-5-3,0 0 5,-5-3 1,1-4 10,6-1-9,1-6 4,1 3-17,-1-2 12,0-5 4,2 0 5,0-3 0,-2 1 10,1-2-2,1 0 4,-1-4-6,-1-2 4,-2 2-5,1-1 1,-2-2-1,0 5-1,-2-2-1,-4 5 1,-1 0-4,0-4 1,-4 9-15,0-2 9,1 2 3,-2 0 1,-4 4-4,2-4-6,0 1-23,-4 3-17,3-3-33,-1 2-32,-2-1-58,-1 3-28,5-4-40,-5 4-50,1-3-50,-1 3-33,0 0-297,0 0-719,0 0 318</inkml:trace>
  <inkml:trace contextRef="#ctx0" brushRef="#br0" timeOffset="7384.7836">13038 13788 123,'0'-2'150,"0"2"-15,0 15-9,-3 1-4,1 8-10,-3 6 1,3 1-1,-3 5-10,-2 13-17,1 3 11,-2-3-18,0 2-1,-3-5-6,-1-2-4,2 2-4,2-13 2,-1 14-7,0-14-6,0-2-3,-1-1-2,2 1-4,-1-3-10,2-1-8,0-4 5,1-3-3,1-2 1,-1-3-5,2 0-3,0-5-20,1 1-22,0-4-26,3-3-10,-2 0-27,2-4 7,-2 7-26,2-7-41,0 0-121,0 0-287,9-22 127</inkml:trace>
  <inkml:trace contextRef="#ctx0" brushRef="#br0" timeOffset="7702.5781">13183 13980 98,'5'-5'152,"-3"0"1,1 1-8,-1 0-21,-2 4-20,2-2-16,-2 2 3,0 0-5,0 15-4,-2-3 11,-3 12 2,0 4-10,-1 6 2,-1 1-1,-3 11-8,-2 0 5,4-12-11,-2 0-1,-1 10 1,-1 0 3,6-9-4,-4-4-6,2 1-1,-3 2-7,5-3-7,-6-2-4,7 0-6,-2-10 2,-2 8-11,5-8-3,-1 5-1,-2-6-3,2-1-2,1-6 2,1-3-5,0 6-6,1-8-7,0 1-6,0-3-11,1-1-16,-1 1-10,0 0 0,1-2-31,-2 0-31,3-2-14,-6 2-24,6-2-8,-4-10-9,1 9-19,-1-6-102,-2-2-298,2 2 133</inkml:trace>
  <inkml:trace contextRef="#ctx0" brushRef="#br0" timeOffset="8180.2702">12658 14512 25,'-5'-3'231,"4"1"-6,-3-3-5,4 5-20,-3-7-22,2 4-16,1 3-15,0 0-20,-3 0-15,3 0-17,0 0-12,0 0-5,0 0 6,0 16-2,0-12 0,4 6-3,-1 1 8,1 1-4,3 1 6,-2 2-13,2 1 6,-2 2 0,5-2-4,-1-1-1,-2 1-5,0 1 0,3 5 1,-3-8-3,1-2-1,-2-2-5,2 2-1,0 1-6,-2-6-2,-2 1-6,2-1-4,1 0-5,-2 1 7,0-2-10,-2-3 8,1 2 3,-1-3-2,0-1 12,-3-1 3,5 4 8,-2-1 19,3-4 4,1-6 6,1 1-13,6-2 2,6 1-3,3-10-10,0-3-7,11-6-13,3 1 4,0 11-6,-1-15-2,2 4-7,0 2-1,-11 6-11,-2 0 0,0 2-12,2 4 7,-5 2-2,-3-3-3,0-2 0,-7 7-19,-2-1 17,4 2-7,-5 3 2,-2-2-4,-2 2 10,1 2-12,1-4-13,-1 2-23,-3 1-25,1-1-43,-4 3-17,7 0-14,-5-2-39,-2 2-31,0 0-23,0 0-22,0 0-31,0 0-20,13 4-16,-14 7-210,-2-7-563,3-4 249</inkml:trace>
  <inkml:trace contextRef="#ctx0" brushRef="#br0" timeOffset="8982.3585">12814 15492 183,'-3'-12'227,"2"0"2,0-1-7,-1 7-8,2-2-8,-3 3-11,2-2-19,1 4-15,0 3-23,0-5-17,0 5-12,0 0-15,0 0-5,0 0 2,7 16-2,-1 0 0,1 11 7,1 1-7,1 2-2,-1 3 24,3 12 3,-4 5-6,2-16-6,-4 2-5,4 9-1,-3 2-3,2-13-3,-1-1-11,-3 14 3,-1-17-10,1 0 8,1 2 4,-3-1-10,1-3-1,1 5-9,-1-14 6,0 5-11,-3-6 18,0-2-32,0 1 0,1-4-5,2-4 4,-3 0 6,3-3-18,-3 2 8,3-4 6,-2 1 1,-1 0 6,0-3 7,0-2 10,3 2-4,-1 1 14,-2-3 10,0 0-9,5 0-3,-2-5-5,3-6-6,6-4-1,2-13-9,5-11-1,5 1-10,-2-1-1,-6 8-6,9-11-4,-2-2-5,1-1-5,-2 0 1,3 3-6,-1-4 2,0 0-1,0 3-7,-10 14 2,3-3-3,-1 2-5,-1 2 5,-1 3 2,-3 4-5,-1 7-6,-3-2 2,1 3-2,-3 5 2,-1-3 0,1 2 4,-4 1-3,3 5 1,-4 3-3,3-4-5,-2 0-3,-1 4-4,3-4 4,-3 4-12,0 0-15,5-4-14,-5 4-8,0 0-39,0 0-28,0 0-41,0 0-11,0 0-24,0 0-33,0 0-30,0 0-25,0 0-38,0 0-31,0 0-30,0 0-211,0 0-643,0 0 285</inkml:trace>
  <inkml:trace contextRef="#ctx0" brushRef="#br0" timeOffset="9334.378">13789 15236 273,'0'0'274,"0"-7"-28,0 7-20,0 0-31,0 0-21,0 0-22,0 0-3,0 0-3,8 16 6,-2-2-4,1 2-2,-1 2-13,2 5-19,1 4 7,-1 0-5,1-2-5,-1-1-8,0 2-13,0-8-17,1 12 9,-2-13 1,3 5-17,-6-6-7,-1-2-1,4 0-6,-4-3-7,1-2-1,-1 0-18,-1 1 15,-1 1-8,0-6-3,2-2 1,-3 4-6,0-7 4,0 8-7,0-8-3,3 3-15,-3-3-11,0 6-17,0-6-17,0 0-34,0 0-18,0 0-22,0 0-23,0 0-22,0 0-9,0 0-38,-3-22-8,3 16-18,-3 1-170,2-6-436,-2 2 194</inkml:trace>
  <inkml:trace contextRef="#ctx0" brushRef="#br0" timeOffset="9550.3318">13965 15308 112,'0'0'164,"4"-8"-8,-4 8-16,0 0-8,0-6-23,0 6-12,0 0 3,0 0-2,-11 21 1,4-5 5,-5 2-3,-1 4-9,1 2 2,-5 1-7,3-1-4,0 0-7,0 1 3,0-3-16,0 4-8,0-5-4,4-7-7,-5 6 3,3-5-27,2 0-22,2-4-25,0-1-23,1-5-48,-1 3-14,4-6-32,0 2-151,-2-4-321,-1 0 142</inkml:trace>
  <inkml:trace contextRef="#ctx0" brushRef="#br0" timeOffset="9809.115">13669 15419 34,'0'0'227,"-3"-7"-21,3 7-26,0 0-12,0 0-12,0 0-16,0 0-6,0 0 2,10 0 14,-10 0 4,19 4-4,-4-8-12,2 4-3,6 0-8,1 3-17,-2-2-11,3-1-7,-2 0-11,2-1-4,-4 7-9,0-6-6,2-2-18,-2 3-23,-8 0-34,1-1-28,-4 1-46,1 1-20,-1-1-30,4-2-52,-3 1-198,1-2-417,0 0 185</inkml:trace>
  <inkml:trace contextRef="#ctx0" brushRef="#br0" timeOffset="10356.3288">14403 15853 280,'-6'-3'280,"2"5"-12,-3-2-29,7 0-20,-5 0-19,5 0-21,0 0-23,-5 1-9,5-1-5,0 0 10,0 0 7,24 6-18,-10-4-8,8-1-18,1 2-6,1-2-11,0 4 8,0-2-30,0-2-6,0 0-16,0 2-18,-3 0-19,0-8-44,-6 2-34,-1 3-34,-6 1-31,-2 0-38,2-1-31,-4-4-68,-4 4-145,0 0-441,0 0 195</inkml:trace>
  <inkml:trace contextRef="#ctx0" brushRef="#br0" timeOffset="10554.3198">14297 16043 143,'-1'1'189,"1"-1"-11,0 0 15,7 6 13,3 2 6,0-7-8,7 2-15,-2 0-25,11-1-8,-2 4-14,-1-4-18,3 1-11,-4-1-16,2 1-2,-3-3-11,0 1-11,2 0-13,-7-1-41,5-1-23,-6-3-37,-2 0-26,-1 0-42,1-1-31,-1-4-43,2-8-167,-9 5-379,2-2 168</inkml:trace>
  <inkml:trace contextRef="#ctx0" brushRef="#br0" timeOffset="10736.3302">14660 15654 173,'0'-5'176,"0"-2"-22,0 7-15,0-9-16,0 9 3,7 1 2,2 8 13,1 0-9,7 10-8,0 5-3,-1 2-8,7 20-6,-10-15-12,-1 0-5,-2 2-11,3 11-6,-9-12-5,2 4-6,-2 11-8,-5 2 2,-2-15-13,-1 12-24,-2-17-26,-1-2-38,0 2-16,-2-5-55,1 3-47,1-13-171,0 1-363,0-1 161</inkml:trace>
  <inkml:trace contextRef="#ctx0" brushRef="#br0" timeOffset="11693.9828">15523 15866 96,'1'-11'249,"-2"6"-4,2 0-22,-2-2-14,1 2-20,-2-4-12,2-2-10,-1 0-2,-2-4-15,1-4 1,-3 7-10,2 2 9,-2-4-19,1 6-1,-4 0-14,4 1-15,-1 5-10,-4 0-8,2 4-9,-6 3-12,1 5-7,-8 9-2,2 5-11,-2-2-3,2 4-2,-1-1-2,5 3-9,-3-3-2,5 0-1,-1-3-8,3 6 2,4-8-4,1-8-5,2 5 2,1-6-1,2 6-2,2-7 2,1-2-8,0-2 12,2 0-7,-2-6 3,6 2 11,-1-5-6,4-3 3,3-2 4,3-5-9,-2-1 11,1-2-4,-1-4 6,-3-3 1,1 11 3,-1-14 8,-2 1 8,-1 3 17,-1 0-2,-4 2-5,1 6 9,-1-1-4,-2 3 5,-1 5 3,-1 0-5,-1 1-12,3 2-8,-3 4-9,1-3-12,-1 3-8,0 0 9,-4 17 1,3-6-2,-2 10-11,0-2 2,-1 6 3,2-7 1,0 2-5,2 0 2,-2 0-9,2-2-22,0 2-17,2-4-30,0-1-23,1 1-24,1-6-14,2 0 1,2-1-4,0-3-10,1-4 8,5-9 1,3 5-2,-3-3 8,7-5 22,-1-5-11,-6 5 18,3-11 7,0 2 13,-3-2 9,-3-7 9,2 2 25,-1 1 26,-4 9 11,-1-8 12,0 9 26,-3 0 17,-1 6 13,0 2-2,-2 0-9,-1 2-10,0 3-7,0 2-10,0 0 6,0 0-10,-3 19 0,-1-3-3,0 4-12,-3-2 8,4 0-1,-1 6 0,-1-6-1,-1 0 0,1-2-1,1-3 1,1-3-4,1 2 0,0 5 5,-1-12-5,2 2 1,-1-4 15,1 1 9,1-1 6,0-3 12,0 0 1,0 0 5,0 0 2,0 0 0,18-20-11,-5-4-5,1 0-7,3 0-3,4 0-4,-4 1-1,-1 2-9,0 7 6,-6 2-13,0 3-5,-3 1-2,0 5 0,2 3-3,-4-1-6,-5 1-7,12 1-3,-7 11 12,2 4-1,0-3-5,2 1 0,-5 1-11,0 3 16,5-2-15,-5 1-43,3 0-26,-3-2-28,3 2-41,0-5-29,-2-2-31,2-2-17,1-4-12,6-2-30,2 0-24,-1-9-168,6-2-494,-1-5 218</inkml:trace>
  <inkml:trace contextRef="#ctx0" brushRef="#br0" timeOffset="12207.9483">16136 15893 270,'17'-27'97,"3"-13"37,-7 14 9,-1 4 24,-7 3 10,2 10 18,-1-3-2,-5 7-15,2 1-18,1-3-21,-4 7-12,0 0-14,3 15-2,-6-5-10,2 2-12,-2 9-2,0 3-9,2 3-2,-5-3-7,9-5-7,-3-2-6,4 3-6,-1 9 4,4-15-11,-3-2-2,3 1-5,4 2 1,-2-2 2,5-5 2,-2-6 6,1 1 17,3-4-13,5-7 1,0 2 2,-6 1 6,4-9-2,1 4 2,0-5 5,-5-4-4,1 0-1,0 1 25,-4-1-6,-2-6 8,-5 9 12,4 2-9,-4-1 5,2-1 9,-4 9-4,0-6-2,-2 3 8,2 3 0,0-1-3,-3 0-11,1 4-12,-1 4-4,3-6-14,-3 6-15,0-8 2,0 8-19,0 0 9,0 0-6,0 0-6,-7 30 1,0-9 14,1 9-28,0 0 6,-4 17 2,-2 4-9,-3 5 8,-5 23-8,6-21 0,-2 26 0,-7-5-7,0 0-1,1-3 1,3-21-1,-5 25-21,0-3 6,6-31-8,-9 30-1,6-25 7,-10 21 7,11-22-6,1-2 4,-4-4-1,2 2-3,1-6-9,2-10 20,-9 3 3,9-11-6,-2-4 18,6-1 11,-4-3 4,2 9 10,4-19 23,-2-3-3,1 5-9,3-9-3,-7-18-7,7 8 7,-1-12-15,3-9-11,-2-11 5,5-5-9,5 0-4,3-2-7,4-6-12,4 0-17,2-24-18,4 28-29,4 1-8,5 10-38,10-29-30,-5 29-26,0 0-29,6 5-25,-2 9-24,5-5-48,0 0 0,1 12-26,0-2 19,1 2-8,2 3-11,0 4-167,4 4-529,-2-3 234</inkml:trace>
  <inkml:trace contextRef="#ctx0" brushRef="#br0" timeOffset="13892.8231">17499 15787 24,'-3'-4'206,"-4"2"-14,3 2-22,-6 1-16,2 1-14,-5 2-18,0 6-8,-1-3-13,0 4 1,-1 6-11,-2 3-6,1-3-13,5 4-4,-2-1-3,3 3-14,1 2-1,4-8-9,-2-2-3,3-3-1,4 0-5,0 6-5,0-7-5,0-2 0,4 1-2,-1-3 0,6-2 3,0-3-8,4-1 2,4-4 1,7 0 2,0-7-4,-3 2-2,1-5 1,0-1 1,-4-1-12,0-2 2,-2-1-9,-5 4 14,0 1-5,-1-3-2,-3-1 9,0 0 3,-1 3 10,1 0 2,-4 7 16,-2 1 3,1 0-8,-1 1-8,0 1-7,-1 4 1,0 0-9,0 0 3,-9 15-4,3 3-1,1-7-9,0 6 6,-1 0 3,2-1-7,-1 12 0,2-11 0,1 0-4,0 0 1,2-5-1,2 0-3,4 1-5,-2-4 7,0 3 0,2-6-1,1 0 7,2-3 12,2 0-2,3 1 4,-1-6 3,2-3 3,-1-1-5,0-1 20,0 3 4,-1-6-5,0 2 7,-5-4-6,-1 1 0,0 1-1,-1-7-11,-2 0 7,-4-2 1,-3 4-7,-1-11-6,1 11 0,-4 6-6,-1 3 2,-1-5-11,-2-1-5,-2 6-3,-1 2 4,2 8-3,0-4-2,0 1-4,-1 1-16,3 2 6,0 2-3,5-2-8,-1 1-12,3-3 8,0 3-9,2 0 8,1-2 2,0-3 7,8 2-4,2-2 6,3-4 7,2-1 1,9-1 12,-3-3 9,2 1-2,2-1 7,-1 3 5,0-2-7,0 5 7,-1-2-3,-2 3-1,0 0 5,-4 6-8,1 4 1,-4-2-4,-1 2 6,-3 4 3,4 9-6,-6 4 0,-2-13-1,0 5 4,-2-5-5,-3 8 4,1-11-3,-2 3 5,-2 0 1,2-2 12,-4-1 1,3-6 8,1-3 6,-3 13 20,3-9 3,0-4 19,-2 10 8,2-10 28,0 0-22,-1 2-7,1-2-12,0 0-9,7-32 7,-1 15-26,-1 0-7,9-8-9,-1-2-1,0 3 3,4 2-7,0 4-5,-1-1-8,2 4-2,-6 5-14,5 4 6,2-1 1,-3 5-9,-2 4 4,3 3 3,-4 3-6,-2 1-1,0 5-3,-1 2 6,-1 0-7,-2 2-2,-3-3-2,0 5 24,-2-3-22,-1 4-3,-2-4 6,-2-8-4,-1 2 15,-1-2-6,-1 4-6,0-8 2,0-3 3,2 0 12,4-2-14,-10 0 1,6-8 4,-2-4-2,5-1-15,2-7 4,5-4 5,2-7-4,5 3 4,1 1 12,1 1-24,5 2 9,1-2-15,0 6 15,-1 9 1,4 1 0,-3-3-6,0 12 4,-5 1-4,-3 11 3,0-3-9,-4 6 3,-1 1 20,-1 4-19,-1 7 7,-2 0-9,-1 0 2,-3 2 7,-7-3-14,4 8 5,-1-16-23,-2 2-1,1-5-4,1 2-25,-1-5-13,3-3-23,-1-1-21,1 1-24,1-3-24,1-5-2,0 6 25,0-6-7,7 6 19,-7-6 12,21-14 1,0 3 1,-4-6-11,6 0 0,-2-7-12,1 0 8,2-15 24,4 4-3,-4-5 7,-1-1 24,-5-4 24,-1-2 22,-1 1 20,-1 0 22,-5 11 29,-2 0 33,-2 8 24,1 3 3,-5 7 16,-1 5 4,0 3-15,-1 4-10,0 2-14,0 3-10,0 0-11,-11 28 0,0 3-3,1 2 4,-1-1-15,-5 21-6,-1-2 7,2 2 6,-1-4-8,2-3 0,0-1 3,-1-2-4,5 4-3,-2-16 3,1-4 3,1-2 3,2-2 4,-1-3-2,5-6 6,-1-7-2,3 1-2,-1-4 29,3-4 19,-5 6 12,5-6 17,-2 4 8,2-4-19,0 0-8,0 0-28,10-29 5,-5 12-4,5-12-10,5-16-7,-1 19 0,2 3-10,-1 3-3,3-4-9,-1 2-2,4 3 7,0 2-15,2 12-7,-3-7-6,-1 4 7,-2 6 5,-1 0-19,-1 9-10,-2 1-3,-2 4 13,2 2 1,-1 6-5,-3-5-1,-5 4 4,3 7-1,-4 6-5,1-6 2,-8 3 0,-2-4-5,-2-1 2,-7-6-11,0 2-7,-3-6-15,-2-2-30,-1-3 17,3 4-14,2-12-22,2-1-15,0-8-10,0 2-36,3-7-33,4 1-30,-2-1-29,5-5-34,4 1-41,4-3-18,2-6-197,4-1-567,-2 0 252</inkml:trace>
  <inkml:trace contextRef="#ctx0" brushRef="#br0" timeOffset="14105.8093">18992 15816 22,'7'-1'206,"0"-1"21,-1 0 7,-2 1-8,-3-4-25,-1 5-14,0 0-10,6 11-8,-6-3 5,-3 4-13,-1 6 3,0 2-11,-2 6-12,-1 0-8,0 0-4,0 1-14,4 6-12,-4-8-20,4-6 3,-1 5-12,4-5-1,-3-9-8,6 9-16,-1-8 3,0 4-4,1-3-2,0-3-10,1-1 5,2-4-7,1-3-3,1 4-8,6-10-24,1 5-34,-1-9-45,1 2-45,8-7-49,-1-3-50,-1-5-65,3 1-168,3-12-493,-7 6 219</inkml:trace>
  <inkml:trace contextRef="#ctx0" brushRef="#br0" timeOffset="14233.2539">19241 15698 144,'-1'0'121,"1"0"-25,0 0-35,-7-6-30,7 6-8,0 0-33,0 0-15,1 13-49,-1-13-80,1 11 36</inkml:trace>
  <inkml:trace contextRef="#ctx0" brushRef="#br0" timeOffset="14604.8935">19220 15881 290,'0'-12'292,"2"5"-16,-1-1-28,1 2-30,0 2-18,3-2-23,-2 4-13,-3 2-23,11 1-21,-6 7 1,-2-3-14,3 7-9,-3 3-12,-1 3-7,-2 0-6,0 0-7,0 1-15,-3-3 5,-1 4-8,0-6 11,1-9 5,2 2 17,-2-2 13,0 5 34,2-6 4,1-4 5,-3 3 26,3-3-50,0 0-7,0 0-11,-3-19-9,6 4 7,3-2-24,2 0-12,5-7-2,2 2-7,-1 0 7,3 1-15,0-2 0,4 10 7,-8 5-21,2 1 1,2 0-10,-3 4-4,3 3 14,-3 3-19,-1 9-4,-2-6-1,2 2-2,-3 5 4,-2-1-9,-1 12 10,-1-10-7,-3-2-9,-2-2-18,2 2-29,0 5-29,-3-7-28,0 2-30,0-2-22,0 1-47,0 2-40,1-3-33,2-2-26,1 0-211,2-3-566,2-1 250</inkml:trace>
  <inkml:trace contextRef="#ctx0" brushRef="#br0" timeOffset="15169.208">19829 15871 170,'11'-21'212,"-4"-3"12,0 8 4,-3 0 1,0 3-16,-2 4 3,-1 1-10,-2 2-24,0 1-11,1 5-35,-9-3-6,-4 14-16,-5 3-12,-3-2-6,-3 9-5,2 0-10,0 2-13,1 1 0,-1-1-9,3 3-6,4-3-8,1-5-10,5-3-7,1 4 4,-1-4-7,5-1 1,4-2-6,0-3 0,3 0 0,1 0-4,3-2 12,4-5-11,2-2 3,0 0-6,2-2 1,7-6 1,-3-5-3,-2-3 2,4-1-3,-8-1-4,5-4-7,-5-5 5,0 3 1,-1-2 2,-2-1-1,-4 11 1,1-1-3,-4 4 17,-2 1-2,3 2 3,-2 3-9,-1 4-5,-1 3-5,0 0-2,0 0 3,-14 14 2,7 2 7,-4 5-5,1 1-13,0 1 2,3-1-1,1 5 4,6-2-5,-1-8 4,1 0 0,-3-1-6,7 1 9,2-2 5,-3 1-9,1-7 9,4 0-11,0-3 8,1 0 2,3-1-4,3-5 9,1 0 5,-1-5-4,5-9 0,-5 4 3,4-5-2,-1-2 6,0-3-15,1-3 4,-1-4-10,-4-3 11,2 2-1,3-16-3,0 2-2,-4-1 12,0 17-6,-2-17-3,-3 26 7,-4 2 15,-5 6-16,5 1 9,-5 2-8,3 4-13,-4 2 9,0 0-7,-4 20 9,-3 9 3,0-2-4,-3 6-4,-3 16-3,2-15 1,0-5-5,-2 15 16,3-13-20,0 19 6,2-20 6,1-5-6,1 3-10,2 0 9,1-10-6,6 1 0,-3-4-12,0-3-27,4-3-10,1-2-31,0 1-26,3-3-36,1-4-20,5-1-49,3-3-34,4-4-250,-4-8-542,-3 5 240</inkml:trace>
  <inkml:trace contextRef="#ctx0" brushRef="#br0" timeOffset="15618.8554">20051 15895 183,'-5'-2'209,"5"2"-21,0 0-17,14-7-17,-2 0-19,11 2-13,-2-2-14,3 2-11,3-3-24,-2-1-10,1 9-31,-3-12-47,4-2-29,-3 0-30,-1-1-13,-1 5-7,-6-9 1,-2-4 8,-1 5 16,-6 0 41,1 4 30,-4-4 39,2 0 20,-4 3 8,1 0 28,0 6 10,-3 1 14,0 0-6,4 2-8,-4 6-19,0-8-15,0 8-6,3-3-9,-3 3 3,0 0-2,0 0 8,-7 24 4,7-15-1,0 11-1,-3-4-2,0-4-3,1 4 11,-2-5-23,1-1 0,0 0-3,0-2 5,0 0 8,2-1 20,0 0 24,1-7 25,0 6 18,0-6 12,0 0-2,0 0-25,0 0-11,12-13-9,-2 2-18,4-2-3,0 6-12,7-12-24,-4 3 6,3 3-10,-2 2-2,-4 0 3,-1 7-8,1 3-14,0 8-7,-4-5 12,-2 6-17,2 2 16,-3 4-22,-1 3 0,-2-2 0,-1 2 0,-3-5-16,3 4-7,-2 0-39,-1-5-45,0 1-26,-4 0-39,4-1-40,0 0-45,0 0-64,3-5-36,-3 1-202,1-2-588,1 0 261</inkml:trace>
  <inkml:trace contextRef="#ctx0" brushRef="#br0" timeOffset="16515.2511">21009 15816 198,'-3'0'189,"-1"0"-11,0 0-25,1 8-10,-4-1-11,-1 10-4,-5 1 2,4 4-16,-5-2-3,0 4-19,4 4 3,-1-5-10,1 4-3,3 1-6,0-8-13,6-3 1,-1 0-8,1-2-1,1-7-7,1 4 4,2-3 10,1-6 5,1 6 13,0-9 8,4 0-4,0-3-4,4 3 0,1-9-9,3-8 4,0 2-11,-5 1 1,-1 4-1,5-12-12,-4-3-1,-1-3-12,-3 4 9,-5-5-6,3 2-8,-5 3 3,-1 6 6,-1 0-10,-3 6-3,-3-1-5,-2-1-7,-2 4 1,0 3-11,-3 3 2,-2 3 3,2 1-8,0 8-1,1-4-7,6-1-3,-7 5-14,7-2-12,4-2-10,-1 3-1,4 1 3,2 2 6,1-1 1,3-1 1,0 1-1,8-2 6,7 1 6,-2-3-6,3-5 2,8 0 6,-1-2-8,9 1 5,-7-6-1,7-3-1,-10 1-8,10-5 11,-11 10-1,7-17 4,-9 4 4,-2-4-2,5-9 11,-5 9-6,-4-5 2,1-13-3,-3 11 8,-3-4 9,-1 2 5,-2 0 21,-3 0 0,0 2-4,-4 2 26,-3 9 7,1 1 1,-2 5 11,0 3-6,1-1-7,0 7-11,-1-4-13,0 6 0,0 0 7,0 0-19,-14 21 2,3 3-3,0 5-4,-7 16 0,6-2-2,-5 4-2,3 2 5,-1 5-8,1-9-5,-5 13 5,4-5-3,-11 25 1,8-26 4,-3 30-6,1-27 1,-4 22 0,10-21-3,-14 19 10,10-22-2,2 0-1,-2 0 4,2 3 2,4-11-4,-1 0-3,5-14 0,2 3 4,0-3-1,-1 1-4,3-4 2,1 0-5,6-4 5,-3 2-8,0-11 6,4-3-5,-4-7 2,3 1 2,1 2 6,2-8-14,-6 0 19,21-5-23,-11-7 19,10-6 6,-2 1 2,-1-1-12,1 2 4,-2-10-8,-4-3 7,1 1-15,-2-1 7,-1-3-10,-3-2-4,-3-2 3,-1-12 1,-1 16-8,-4 0 2,-1-2 3,-1 4-2,0 1-14,-3-1 21,4 7-2,0 3-3,-1 1 9,1 2-13,1 5 9,0-8 5,4 8-14,0 0 2,1 1-4,7-1 7,5-10 5,4 4-28,3 3 2,3-1-20,12-4-26,-3-1-27,4 4-32,-3 2-35,2-1-46,-2-2-23,-7 4-54,-1 1-171,1-1-497,-2 0 219</inkml:trace>
  <inkml:trace contextRef="#ctx0" brushRef="#br0" timeOffset="16933.9312">21806 15837 65,'-5'-1'237,"0"-2"-31,1-2-23,4 5-10,0 0-16,-4 13-1,4-2 1,0-1-4,4 19-2,-4 0-5,0 23-10,0-20-3,-4 0-13,3 0-4,-1 0-9,1-4-9,1-2-5,0-5-4,-2-3-7,2-7-2,-1-3-1,1 3 13,0-6 24,0 2 44,1-4-4,-1-3 29,0 6-5,0-6-7,0 0-8,13-14-16,3-4-20,-1-6-15,2-4-10,8-9-6,2-1-8,-3-3-14,-3 17-8,-1 4-2,-2-6-8,-1 6-14,-6 8-16,2 0-47,-6 5-14,6 0-30,-5 2-45,-4 2-26,2 1-32,-2 2-5,1 3-23,0 1-14,1 3-17,1 3-43,-3-2-28,0 3-252,-4 0-593,2-2 263</inkml:trace>
  <inkml:trace contextRef="#ctx0" brushRef="#br0" timeOffset="17784.9138">22236 16016 1,'4'-11'227,"2"-6"-8,-2 1-2,2-1-13,-2-1-15,0 1-14,0 0-5,-1 5-16,-1 5-1,-1-8-13,-1 3 8,0 3-14,0-2-8,-1 7-13,-1-3-15,-2 2-9,4 5-14,-14 3-7,1 4-7,-1 0-5,-3 7 0,-7 5-14,1-2-6,3 3-3,0 2 10,3 2-20,0-2 1,4-3-8,2 2 2,1-4 6,5 0-11,0 8-3,1-13-1,4 5 8,1-8-6,2 0-2,0 2-2,1-6-8,-1 2 12,7-4 0,-3-1 4,0 1 4,-7-3-4,20-8 7,-10 6 9,1-8-6,0-4-6,-2 0-2,-1-1 4,2 2 9,1-9-9,-1-4 3,-3 4 2,0-4-3,0 11 4,3-7 1,-6 6 3,-1 5 6,-3 2-2,3 2-2,-2 0-7,2 1-9,-3 2-9,0 4 2,0 0 11,0 0-11,0 0-6,-7 30 6,0-7-7,4-5 1,-4 8-10,5-2 11,-2 0 8,3 2-10,0-8 1,2-1-8,-1-1 4,3 5 7,0-9-3,2-1-5,-2 0 15,7-5-11,-3 2 7,3-4-1,5-1 11,1-3-17,5-5 16,0-1-6,3-7-1,0-4-4,-1-1 4,2-1 0,-1 0-10,-3-7 5,-2 0 0,0-2-3,-3 1 4,-2-3-6,-3 2-4,-4 1-2,0 10 1,0-7 3,-6 8-10,1-4 3,-2 9-5,-3 1 6,0 2-13,1 1-5,0 2-27,-3 3 1,5 2-6,0 0 5,-15 14-3,11-6-9,0 8 7,3 14 1,-1-12-3,5 2 9,1 5 6,3 1 3,0 3 2,-4-12 1,1 2 6,-1-3 6,4 7-4,-4 5 2,-3-10-2,4-1 4,-4-3 5,0 3 9,-3-6-8,3 0-4,0-1 9,0-5-3,0 1 0,3 4-1,-3-8-14,0 2 6,0-4-7,0 0-18,0 0-19,20-10-24,-9 0-19,2-3-9,2-2 11,5-8-14,0 4-6,-2-3 16,3 0-1,-4-4 12,4 2 16,-4 2 20,-1-3 33,-1 3 21,-3 8 23,-4 0 26,3 2 49,-4 5 5,-4 2 3,1 0-5,-1 2-10,-3-1-8,0 4-6,0 0-2,-4 17 7,-5-4 1,1 1 8,-4 9-4,1 2-5,3-1-3,0-8-5,3 9 1,0 1-8,2-7-7,3 0 10,0-4-14,0 10 1,4-11-6,-1-5-4,3 6 6,-2-5-11,4 2-4,-1-5 1,1-2-3,5 0-22,0-4-31,1 7-39,-1-10-51,2-2-50,-1-4-47,6-4-205,-3-5-458,1 0 204</inkml:trace>
  <inkml:trace contextRef="#ctx0" brushRef="#br0" timeOffset="17928.34">22977 15681 165,'-3'-3'168,"3"3"-22,-7-4-50,7 4-25,0 0-31,0 0-36,0 0-37,-8 9-77,8-2-119,0-7 53</inkml:trace>
  <inkml:trace contextRef="#ctx0" brushRef="#br0" timeOffset="18774.7507">23035 15930 116,'2'-5'176,"1"-2"-13,4 3-5,-4-5-1,4-2-7,-3 1 8,-1 2-11,1 6 1,-1-6 5,0 4 7,0-1-12,-3 5-3,1-5-13,-1 5-22,3-4-7,-3 4-21,0 0-2,-24 14-9,4-2-9,-1 5 0,-3 1-14,0 3-1,-4 8-5,7-9-8,4 3 0,-4-4-1,11-4-8,0-3 7,-1 10-13,4-7 1,4-3-3,0-2-3,3 3-1,0-2 1,3-1 2,1-7-3,2 1 2,5-7-2,2 2 5,1-5-4,7-4-10,-4-2-3,0-4-4,1 3-5,1-6 3,-2 0-6,2 1 7,-2-5-4,0-2 5,-3 1 0,-4-3-2,1 12 2,-4-1 15,2 3 10,-5 6 1,-3 1-10,2 1-1,-1 0-6,-2 5 1,0 0-1,0 0-2,0 0 3,-6 19-6,3-2 6,-4 2 3,2-2-13,-4 7 8,6 1-4,-1 1-8,4-9 3,3 3-8,-6-4-6,10 0-12,-7-5-24,6 1-3,-1-5-15,4 2-2,1-7-26,2-3-20,5 3-22,-1-5-18,8-4-6,-5-2-9,1-3-1,1-2 7,-4-2 11,0-2 4,-1-2-80,2-6 207,-3-3-68,-1 1 16,2 1 38,-1-4 4,1-15 31,-5 14 46,-1 5 15,-3-1 17,-3 11 21,1 1 5,-3 7 4,1-1-14,-3 6-19,3 0-5,-3 4-12,0 0-7,0 0 3,-10 13-12,3 4 5,-3 7-10,-1 0 4,-2 5-6,-1 1 2,0-4-11,4 0 1,-2-1-3,0-1 4,1-4-6,1-7-14,5-5 12,0 1 3,2-4 14,-1-2 13,3 1 26,-2 1 15,3-5 11,-3 3-3,3-3-16,0 0 9,0 0-27,21-17-4,-8 5-3,8-3-13,0 1-9,0 2 7,2 2-9,-1 1 4,-2 3-9,1 1-4,-6 6-4,1 1-1,-2 3 2,-2 5-8,-4-3 1,0 7-5,1-1-2,-2 3 6,-3-1-7,-1 2 1,-3 0-1,-3 0 1,-4-3 1,-3 1-10,-4-4-10,-6 0-9,-1-2-6,-4-3-7,1-5 16,-7 6-14,7-11-2,-4-1-4,6-5-19,-2 4-6,2 1-25,8-1-24,0-6-25,3-1-26,1-1-34,7 7-126,3-12-355,0 0 157</inkml:trace>
  <inkml:trace contextRef="#ctx0" brushRef="#br0" timeOffset="19522.3134">23791 15562 213,'8'0'236,"-1"-3"-22,-2 3-13,-3 6 10,1 4-6,-3 2-18,-2 15-5,-1 4-7,-6 1-19,2 0-3,-1 4-13,-2 7-15,1-7-12,2-3-4,-4-2-17,3-1 2,-1 2-23,2-1-3,0-2 2,0-13-29,4-5-30,-1 8-25,1-7-33,0 13-25,-1-14-30,4-4-10,-3-3-10,3-4-16,0 0-7,10 1-21,-10-1-10,13-14-8,-5 7 11,2-3-97,0-5-292,1 1 948,2 1-463,-1 2 36,-1 3 22,-2-4 19,-2 4 37,1 2-1,1 1 24,-6 0-4,1 3-12,-2-3-1,3 3 10,-5 2-5,7-3-11,-7 3-3,10 3 13,-7 1 11,4-1-3,0-1 7,-4 4 1,8-2 9,-1 0 2,3-2 3,2-4 12,-3 2 8,3 0 36,1 0 8,-1-2 0,-3-3 5,0 4-8,-3-7 11,0 5-6,0-3-7,-1-5-2,1 1-15,-4 2 14,2 2-5,-5 1-19,-1-2-16,2 0-20,-3 2 2,0 5-12,-4-7-12,-5 4-6,2 3 11,-8 4-20,-6 9-5,2-6-7,-3 5 7,5 4-12,4-5-17,-2 4-14,5 1-18,0-2 11,3 2 7,4-4-12,-2-1-5,3-1-4,4 0 19,-2 2 3,5-1-24,2-4 23,-1 4-14,9-5 17,-1 3-1,2-4-7,6 2 9,1-5 10,2-2-12,2 7 12,-3-14-24,-1-2 13,-1 2 5,-1-6 3,5 4 2,0-1 1,-6-4 1,1-3-12,-2-1 18,-3 2 1,3-4 6,-3-1-28,-3 1 22,1 1-11,-4-3 3,0 6-4,-6 7-9,2-1 24,-2 3-26,-1-2 13,-3 5-1,0 4-7,2-8-7,-2 8 6,0 0 2,0 0-12,0 0 12,-12 16-7,9-5 6,-1 4-6,1-1 8,6 3 1,-3-1-1,4 0 2,2 3 7,-2-2-22,3 0 16,-1 1 1,-2-3 1,2 0 11,2 0-7,-1 1 12,-4-4-2,0 0 3,0-1-20,1 0 28,-4 0-16,0 2 3,0-4 23,-3-4-27,0 6 8,-4-4 0,-3 3-7,-1-3-16,-3-4-28,1 1-41,-5 0-30,-7-10-49,1 6-40,1-1-42,-5 2-50,0-3-233,-13-6-564,0 2 250</inkml:trace>
  <inkml:trace contextRef="#ctx0" brushRef="#br0" timeOffset="20691.9254">16355 17077 2,'3'-12'244,"-1"7"-12,0 1-4,-2-4-12,0 4-7,3-2-18,-3 2-15,0 4-19,0 0-13,0-3-18,0 3-16,0 0-8,0 0-8,-7 17-19,2-7 11,-3 6-9,4-3-6,0 1 3,0 2-16,1-1 1,-3 4-2,4-7-4,0-2-11,1 0 0,1 1-3,0 6-8,1-9-1,1-5 0,0 4 3,1 0-11,1 1 3,2-6 0,2-2-4,2 0-6,-3-2 15,3-1 0,4-6-4,0 0 5,3-11-20,-1 3 8,-5 7 8,2-11-11,-2-1-5,-1 0 16,-2 1-8,-1 3-11,-4 1 11,-3 0-1,3 1 8,-3 6-13,-1-1-1,-4-5-3,1 8-7,-1-2 19,-3 1-28,1 9 4,-4 0 11,1 0-21,-2 8 10,-1-4-8,0 8 6,-1-2 3,3 2-6,-2 8 0,3-8-3,3-4 0,2 1 4,0 3-11,4 2 2,-1-3-2,2-6 6,2 4-2,2-5 3,3 12 5,0-11-2,3-1 2,0-3 9,4-1-6,2 1-2,0-3 0,4-6 7,1 1 7,1-3-7,0 0 1,-1-3-1,0 0 1,-1 1 13,-6-8-15,-3 10 8,2-13-9,-4 10 9,-4 6-1,2-12-4,-4-5 3,-3 11 10,4-6-17,-5 10 5,1 4-5,-3-3-2,3 1 9,0 7-10,-4-7-10,4 7-3,-6-3-4,6 3-10,0 0 6,-5 17 1,3-5 0,2 4 10,0 0-6,0 11 13,3-8-8,-3 7-6,2 2 3,-2 0 1,1 0 7,0 2 2,-1-10-17,0 6 19,3-1-7,-3-9 3,0-4-4,0-4 3,0 5-12,1 0-7,2-8 5,-1-1 5,2 1 3,4-2-3,-1-6-7,3 1-13,7-5-22,-3 2-1,8-7-43,4 6-23,-1-10-49,2 2-223,1 0-434,9-4 192</inkml:trace>
  <inkml:trace contextRef="#ctx0" brushRef="#br0" timeOffset="21175.2667">17298 16946 194,'-2'-17'205,"1"10"-9,1 7-17,1-10-12,-1 10-10,6-4-9,-6 4-24,0 0-4,15 19 0,-10-7-13,1 3 9,0 3-12,-2 7-3,-1 5 2,-3-5-11,3 0 0,-6-7-18,-1 2 7,1 5 0,0-13-4,2 0-4,-1-2 6,-2-1 5,0-1 18,2-2 19,1-2 5,1-4-7,-2 5 7,2-5-13,0 0-3,0 0-18,-2-22-10,6 4-3,3-10-9,3 1-31,0 5 20,4-2-1,2 0-13,-2-4-5,1 11 16,-1 6-14,0 3-16,1-1-2,-3 6-4,-1 0-11,-1 6 2,7 14 0,-6-11 3,-1 5 3,-4 3-6,1 2 1,-3 11-7,-1-10 1,-3 8 0,0-6 27,3 6-43,-6-1-16,0-6-39,-1-5-39,1 13-34,2-18-40,0 1-36,-1-8-24,2 6-33,2-1-14,-2-6-11,0 0-160,11-10-493,-6 6 218</inkml:trace>
  <inkml:trace contextRef="#ctx0" brushRef="#br0" timeOffset="21475.4203">17668 17023 132,'14'-11'149,"-7"-5"-10,0 2 31,-1 4 9,-3 1 21,1 2-12,-3 0-18,-1 7-16,0 0-19,0 0-4,0 0 2,-1 23 5,-5-12-8,-5 10-8,5-3 2,-1-7-7,0 11-15,0 0 2,2-4-9,0 2-4,3-6-17,0 6 11,2-8-20,0 1-12,0 1 2,4-4-21,1-1 28,3 1-6,-4-3-6,6-2 0,0-3-6,3 2-3,-1-3 10,-2-6-3,0 3-7,3-5 12,-2-4-3,0 1-8,-5 0 3,1-9 0,-1 2-1,-5-8-7,2 1-7,-6 5 2,0-6-5,0 7-7,-2 8-10,-4-8 0,1 6 0,-1-5-8,-2 8 2,-2 1-10,5 3-15,-5-4-17,2 9-32,1-2-9,3 6-26,-3 0-16,3 0-31,7-4-33,-10 7-21,10 4-28,3-5-42,-1 3-171,0-3-484,8 1 214</inkml:trace>
  <inkml:trace contextRef="#ctx0" brushRef="#br0" timeOffset="21821.3602">17934 17012 210,'7'-7'271,"-4"6"2,4-6-8,-3 0-20,2 4-12,-2-1-36,-4 4-21,7-5-20,-7 5-18,0 0-18,0 0 2,17 9-14,-14 1-4,1-1-11,-4 4-8,0 2-7,0-1-6,-4 6-4,4-2-10,-6-1-11,2-7 9,-2 5-7,4-5-13,0-3 15,-5 7 12,6-10 10,1-4 8,-2 3 26,2-3-26,0 0-4,0 0-16,0 0 1,8-28-7,1 6-10,1 0 8,3-2-17,1-3 3,0 3-13,0 4-1,-1 6-5,2-1 6,-2 3-10,1 10 12,-3-6-17,2 4 3,-3 8-7,1-2-8,-1 6 3,1 6 4,-4 1-6,-1 2 17,-1 8-7,0-1-16,-4-4 11,1 1 0,-2 5-30,-3-1 28,-4-1-3,1 2 4,2-14-22,-5 12-20,5-7-59,-3 1-40,0-7-43,4 3-49,-1-6-57,1-2-48,2 1-169,1-7-546,0 0 242</inkml:trace>
  <inkml:trace contextRef="#ctx0" brushRef="#br0" timeOffset="21999.5007">18441 17127 201,'10'2'406,"-10"-2"-55,7-6-31,0 3-43,-7 3-17,10-4-23,4-4-22,6 4-38,2 1 3,1 3-23,-2-1-14,3-1-17,-4-1-14,2 2-19,1-2-43,-2 3-34,-5 0-56,3 0-32,-3 0-62,-2 8-51,0-12-58,-5 4-199,7-1-477,-6-2 211</inkml:trace>
  <inkml:trace contextRef="#ctx0" brushRef="#br0" timeOffset="22364.7152">19072 16860 2061,'-2'-28'-37,"3"-3"2,3 4 25,4-3 17,-6 12 49,2-1 19,-1 4-11,1 5-3,-4 1-11,3 3-5,-1 1-16,0 4-8,-2 1 10,0 0 11,0 16 6,-8 6 6,-1 5 5,0 5-2,-3 1-7,-2 22 5,-4-10-3,1 8 1,4-22-10,-5 13-1,8-15-20,0 0 15,-1 5-3,1-12-9,3-6 1,2 2-5,0-2 1,2-4 2,2-1-8,1 5 2,0-9-6,0 4 8,4 3-1,1-10-8,0 0 11,1-1-33,2-2-13,2-5-23,1 3-23,2-4-38,-2-1-25,2 0-45,1-3-39,-3-3-202,-1 1-455,-3 5 202</inkml:trace>
  <inkml:trace contextRef="#ctx0" brushRef="#br0" timeOffset="22587.8825">18843 16975 212,'-6'2'244,"6"-2"-13,0 0-23,0 0-19,20-7-24,-5 3 0,7 4-3,1-5-24,3-2-9,1 4-19,-1 5-2,1-9-12,1 9-11,-4 1-10,-1-3 1,-1 5-9,-5-7-27,-3 4-32,-1-2-34,-3 2-49,-2-4-24,-8 2-51,12 0-210,-7-2-390,-5 2 173</inkml:trace>
  <inkml:trace contextRef="#ctx0" brushRef="#br0" timeOffset="23152.9719">19299 16968 244,'-5'7'220,"0"1"-17,1-1-9,1 2-22,3-3-15,-4 5-10,4-5-15,0 3-12,4 1-6,-4-3-6,4 1 0,2-2 0,-2-3-4,6 5-5,-3-8-7,6-1-4,-3-1-6,2-3-3,3 8-4,-3-14 2,2-1 1,-7 8 9,5-7 4,-3-14-5,-1 15 4,-3 2-5,-4 1-6,2-1-7,-3-6-5,-4 4-31,1 2 17,-8 2-15,-3 1 5,-7 3-14,-3 6-12,0 4 15,0-6-8,0 15-4,4 2-3,1 0 0,0 1-8,1 0 2,3 5-10,6-3-2,1-4 24,5 1-15,4 12-11,1-13-5,3-4 7,-1 1 11,4-1-10,4-2 3,2-1 19,6-5-22,2 11-1,1-17 4,1 0 3,0-2 13,4-2-14,-1-4-1,1-4 1,-3 2 4,1-7 5,-1 1-4,-2-2 1,-1-4-7,-5-3 1,-1-4-12,-1 7 22,-4 6-10,1-5-12,-4 3 12,-4 2 2,-4-1 0,3 2-9,-3 3 22,0 2-16,-3 3-4,-1 3-4,-3-4 2,1 6-2,6 2-7,-15 4-8,5 4-6,3-2 0,3 7-1,-2 2-6,3 8 5,-1-5 5,4 1-15,2 5 17,0-4-9,1 1 16,1 5 1,1-1 3,-3 2 10,0-8-11,-1 1 8,1-3-9,-1 4 4,3-6-9,-3-1-9,1-6-15,-2 3-15,2-1-8,0-2-4,1-1-5,1-7-12,-4 0-14,12 2-21,-4-1-21,6-4-27,0-4-27,6-1-30,5-2-158,-5-1-414,0-1 184</inkml:trace>
  <inkml:trace contextRef="#ctx0" brushRef="#br0" timeOffset="23959.7591">19820 17056 146,'0'0'247,"2"-8"-15,1 1-16,2 2-4,1 0-27,-2 3-10,3-4-6,4 2-17,-5 1 9,0 3-29,2-2-17,-1 4-2,0 1-9,-1 14 0,-2-9-1,-3 0-6,2 10-12,-3-2 2,0 18 5,-5-17-9,2 2 0,-3 6 6,-1-6-17,2-4 2,-5-3-10,5 2 12,0-2-8,1-4 8,1-1 14,-3-2-10,5 0 24,-2-3 5,3-2 29,-3 7-2,3-7-25,0 0-6,0 0-8,7-26-14,4 9-17,2-5-9,3-3 3,2 2-18,0 4 13,3-4-10,-1 7 9,1 3-17,-4 10-1,1-10-9,-1 5-1,-7 6-8,5-1 1,0 11-3,-3-1 7,0-1-4,0 10 1,-2 0-4,-3 2-4,0 6 0,-1 1-3,-5 5 6,2-10-1,-3-3-2,-1 5-15,-2-6 14,0 1-1,0-7 7,-1-2-6,1-1 13,0-1-13,-1-2 1,1-2 2,0 0 1,3-2-1,-8-7 3,8 6-2,-3-12-7,3-5 4,3 1 3,1-9-8,3 11-1,6-14 2,0 1-4,-1 1 9,5 2-12,1 6 6,2 0-11,-1 3 5,-7 12-5,2-8 7,0 5-11,-1 7 13,-3 1-8,-3 5 2,7 5 2,-8-6-3,1 6 15,1 6-7,2 9-8,-4-12 0,-1 3-1,-2 0 9,-2 3-9,-1-5-3,-1 3-18,1 0-22,-1-6-15,1 0-49,0 7-35,0-13-27,-1 2-35,1 3-20,1-7 4,-1-4-4,5 3 6,2-1-4,-2 1 18,3-8-1,2-2 18,1-1 16,1-4-2,3 0 23,-1-7 16,0 2 36,0-7-25,0 2 61,-2 0 14,0-2 19,-2 0 17,-3 0 28,1 7 21,-3 7 10,-1 0 22,0 1 10,-1 6-8,-1-4-8,-2 7-8,0 0 1,0 0-4,0 0 10,-10 22-6,3-13 3,-2 13-8,1-3 14,-2 4 2,1 1-4,4-5-11,5 6 9,-4-6-16,2 7 6,2-11-1,3 2-6,1-6-26,-2 0 21,2 0 0,2-3-19,-1 0 21,5-2-17,-2-1 10,2 0-28,4-5-17,-1-3-29,5-6-28,-1 2-39,-3-3-44,6-4-70,-2-4-48,-1-1-164,-2-3-470,0-9 208</inkml:trace>
  <inkml:trace contextRef="#ctx0" brushRef="#br0" timeOffset="24606.2822">20692 17089 184,'7'-7'252,"3"2"-13,-2 2 26,0 3-12,-3-1-31,2-2-17,0 5-11,0-4-34,0 6-17,-4 7-5,0-1-16,1 11-6,-4-2-7,-3 13-26,-1-2 10,1-5-10,-1-1 6,-1 3-11,-1-9-18,0-2-5,2-1 0,1-6 6,-1 0-17,3 3 14,-1-7-7,-1 0 35,3 0 26,0-5 6,-1 5 4,1-5-3,0 0-11,0 0-23,4-15 4,3-3-10,3-5-10,1 1-8,6 2-13,-3-6-4,3 0-9,2-3 16,2 7-14,1 7 0,-1-1-11,0 3-3,-4 6-3,0 4-7,-3 6 0,2-3-10,-3 4 16,2 4-10,-5 4 3,1 16-4,-4-11-25,0 1 25,-2 4-5,-3-3 5,1 7-8,-3-8-9,2 1-23,-4 0-29,2-1-29,-3-6-43,2 0-27,-2 0-52,2 10-46,-1-20-43,5 3-44,-3-5-199,4 7-588,7 2 260</inkml:trace>
  <inkml:trace contextRef="#ctx0" brushRef="#br0" timeOffset="25234.6548">21437 17147 160,'3'-13'287,"0"2"29,-3-1-43,1 5-19,-1-2-26,0 9-33,-8-6-22,-2 4-15,-3 6-10,-8 5-22,-3 4-10,0 6-9,-7 7-7,0 7-11,6-12-13,5 2 4,3-2-12,0-2 0,6 2-6,1-4-1,5-1-14,-1 7-7,4-10-3,1-6-1,2 2 10,0-1-18,3 2 5,0-6-5,-4-4-5,16-4-5,-1 3 13,-1-6-7,0-2 4,0 1 0,6-4-1,-3-3 0,1-6-11,-1-3 9,-3 5-1,3-6-9,-3-1 14,1 6 6,-2-1 7,-3-1 11,-3 8 6,-1 5 17,-5 0-21,2 2-7,0 1 2,0 5-4,-3 1-13,0 0-11,0 0-10,0 0 15,-13 26 24,6-12-47,2 3 7,0 1 20,1 1-35,4 8 17,0-6-3,0-3-11,1-2 3,4 4 3,0 8 0,0-14 10,0-3-8,2 3 24,3-6-26,-3 6-8,4-11 8,2-1 0,0 0 17,2 0-15,-3-8 0,0 3 6,2-3 0,3-10-26,-3 4 23,0 3-14,3-17 18,0 1-2,0-2 14,0-16-16,1 14-6,2-24-22,-2 6 35,-4-3-31,-4 18 25,0 1-7,-3 1 10,-3 12 17,-1 5 8,1 3-11,-1-1-2,-3 3-9,0 8-4,0 0 5,0 0-10,0 0 9,-17 39-42,5-11 42,0 19-16,1-18 9,2-2-2,-1 2-9,8 4-2,-4 2 2,6-7 6,-1 0-4,2-2 6,2-5-12,1 9 10,-1-14 2,5-1 2,0-1 4,0-6-10,-1 6-3,3-9-7,-1 1 16,0-2-8,4-2 7,1 8-21,0-10 29,0-4-44,-2-2 1,3 0-35,-1 3-24,0-5-35,0-3-34,-2 4-25,3-13-41,3 2-51,-8 8-69,-3 1-228,0 0-615,-1-1 273</inkml:trace>
  <inkml:trace contextRef="#ctx0" brushRef="#br0" timeOffset="31779.2739">11197 13534 68,'0'0'167,"-1"-4"1,0-1 6,1 5-17,-2-5 4,1 2-3,1 3-2,-2-6-1,2 3-6,0 3-5,0-5-8,0 5-9,-1-7-9,1 7-14,0 0-6,0 0-12,0-3-13,0 3-6,0 0-8,0 0-8,-3-3-4,3 3-17,0 0 2,0 0-3,0 0-6,0 0-1,0 0 0,0 0-6,0 0 5,0 0-9,1 15 0,2-12-1,-3 1 5,2 2-8,-1-2 1,1-1-21,0 4 5,-2-5-1,0-2 4,3 3 0,-1-1-1,0 1 2,-2-3 3,6 5 3,-3-3 1,-3-2 6,7 0 4,-2 0-5,1-2 7,0 1 4,0-6 0,3 5-4,0-1 1,-1-1-2,1-1 1,-4 1 0,4-2-6,-2-1 4,1 4 0,-4-1 0,2-1 6,-2 0-4,3-2 12,0-1-7,-1 1-1,0-1-5,-1-2 5,-1 2-4,4-5 2,-3 4-3,1 0-6,1-4 4,-6 1 7,5 0-1,-1-2-4,1 4 5,0 0 0,-2-2-4,-3-1-2,4 4 6,-4-1-6,3 0-4,-1-1-4,-2 1 4,4 4 0,-3-4 5,0-1-7,1 4 2,0-4 9,-1 3-9,0 0-9,2-1 5,-2 2-1,3-3-8,-4 2 9,2-4 2,2 3 1,-1 2 13,1-2-9,-2 1-6,1 0 4,-1 1-3,1 0 2,2-1 10,-2-1-13,-3 4 5,4-2 2,0-3-3,1-1-2,-3 3-2,3-4 5,-1 4 8,1-3-13,-2 3 1,1 1 0,0-1-2,2-1 9,-1 2-6,-2 2 4,2-3-6,-1 0 2,-1 2 2,3-2-5,-1 1-1,0 0 13,2 2-12,-4-1-2,3 1 3,0-1-5,2 1 15,-1 1-17,-2 1 0,2-2 3,1 0 0,0 1-8,-1 3 7,0-6-4,1 5 3,-1-1 4,1 3 3,-3-2-8,3 0 0,0 1-7,-2 1 20,-1 0-14,2 0 5,-3 0-4,2 0 4,-2 0-6,0 3 6,-1-3-9,2 1-1,-2 1 1,1 1 5,0 3 4,-2-3-17,1 2 14,-1 5 2,1-6-4,-2 1 2,2 4-12,-3-4 13,2 3-1,-3 0 2,2-2-3,-2 5-7,0-5 12,1 4-5,-1-3 2,0 0-1,0-2 3,-1 3 1,-1-4-4,2-1 4,0 4-6,0-2 0,0-2 5,0-3-4,-3 4-3,3-4 9,0 4 1,0-4-6,0 0 6,-1 3 17,1-3-7,0 0 11,0 0 16,0 0 5,0 0 2,0 0-4,0 0 2,0 0 0,0 0-6,0 0 0,-3-14-16,2 8-3,-1 0 9,2 0-16,0-1 0,-1 0-6,-1 0 0,0-2 2,0-1-4,-1 0 3,2 0-17,-1 1 15,-2 0 4,2-3-3,0 4-9,-1-2 0,3 3 2,-4 2-3,3-3-3,-1 3 0,-2-1 4,1-1-3,0 6-2,-1-3 3,1-1-2,-5 0-9,2 2 6,-1 0 19,0 2-16,-3 0-3,1 2 12,-3 0-19,-2 2 16,1-3-9,0 5-3,-2-1-5,1 1 8,0-1-4,-1 4 15,0-2-11,0 2 0,1 1-3,-4 0 11,2 2 1,-1 2-8,0 2 4,5-3-17,-1 0 19,0 1-10,2-2 9,-4 6 1,-1 0 14,8-2-15,-5 5-3,3-9 3,2 6-7,-2-2 8,3 2-5,1-5-3,2 6 6,-2 5 0,-2-4 6,5 1-9,-1-1-5,1-1 7,0 0-4,0 7-8,0-8 18,2 2-9,0-2 10,-1 0-11,4 0 5,0-1-2,0-1 12,-1 0 7,2-3-20,0 1-1,1-3-2,0 1 2,6-2 0,-3-1 5,2-1 0,-2 2-13,1-6 13,1 4 5,3-4-1,0 1 0,0 1-6,-3-3 2,1 1 13,-1-1-14,1 1 0,0-2 6,0 3-5,-3-2 0,2-2 5,-1 5-8,-2-5 20,2 2-23,-1-2 7,-1 0-7,-1 0 6,1 0 8,1 0-4,2-6 0,-2 1 15,1 0-13,0 2-5,1-4 3,-1 0-8,1 0 6,1 1 7,1-6-8,-3 0-5,2 2 14,-1-4 0,-1 2-6,2-3 2,-2 1-12,0-2 13,0 3-2,-1-2 3,0-11 1,-2 9-33,3 2 33,-3-2-8,0 1-3,-1-1 2,0-2 0,-1-1 6,1 2-1,0 0-8,1-2 18,-3 1 0,1 2-15,1 5 1,-1-8 9,-1 6-12,0 2 5,1 0-8,-3 3 7,3 1 7,-2 2-10,-1-1 8,0 3 2,0 1-9,0 3 0,-1-7-5,1 7-2,0-2 6,0 2-5,0 0-1,-6 14 3,4-2-2,-3 5-9,3 0 11,-4 1 3,2 9-7,-1 0 3,0 0 18,2 0-22,2 0 11,-4-3 5,5 3 1,-2-2 2,2-2-17,0-6 15,4 0-27,-1 2 15,1-4 1,-2-6-1,4 3 2,-1-1-9,2-2 10,0-3-2,1 0 5,6 0 0,-4-2 12,4-4-14,2 0 1,-1-3 3,4-2-2,-6 0 10,3-4-3,-1 4 4,1-6 6,-3 3-7,6-5-14,-6 4-1,0-1 1,-6 3-19,1-2 11,-1 6 7,0-4-7,0 0-1,-1 1-29,-2 3-7,-1-1-25,0 0-28,0 3-24,-3 1-32,3-3-31,-3 3-31,0 0-21,0 0-21,2 6-16,-2-6-23,0 0-159,-12 11-495,6-5 220</inkml:trace>
  <inkml:trace contextRef="#ctx0" brushRef="#br0" timeOffset="32587.9282">11309 13859 137,'2'-4'182,"-2"4"-9,0 0-24,0 0-11,-11 13 3,3-1 3,-8 9 6,-4 4-13,-5 12-2,-3 1-8,1 0-4,1 0 5,-4-2-16,3 2 1,0-1-14,1-2 0,7-8-4,-1-2-8,2 1-9,-3-2-8,2 1-3,0-4 2,2 1-1,0-1 0,0-5-1,6 0-12,-6 2 5,7-7-6,-1 2-5,4-6-3,1 0 0,-1 0-9,2-4 2,0 3-10,1-3 0,0 1-1,3-3-7,-2 2-2,3-3 1,-2 9 3,2-9 2,-3 0-12,3 0-1,0 0-20,0 0-6,0 0-6,-5-9-4,5 9 3,-4-6-15,4 1-3,-2-1-2,-1 2-1,3-3 9,-2-2-10,2 0 4,-2-1 2,-1 0 5,3 1 2,0-8 2,0 2 5,2-2 1,-1 1 13,-1-1 11,2-3 8,-1 3 7,-1 0 5,1 3 12,-1 2 6,0 4-1,0 1 7,1 0 6,1 4-21,0-3-3,-2 3-5,0 3-5,0 0-3,-6 14 0,5-2-1,-5 5-7,-1 7 12,0 1-10,-2 1 13,2-2-4,0-1 4,2-5-1,1 2-4,-1-5 5,0-3-9,0 4 11,3-8-9,0 5 6,2-6 1,-3 1-1,6-1 4,-3-1 4,3-1 5,2 2 5,3-2 12,5-3 9,9 6-5,1-7-2,5 0-19,12 0 9,-1 0-4,0-3-8,0 1 3,-10 1-16,2-1 8,-3-4-3,-2 2-8,-2 1 6,-1 4 5,-8-5-10,0-3-6,-5 1 16,-1 4-16,0 2-1,-4-2-12,0-2-7,-5 3-32,7 0-1,-3-2-27,-4 2-24,0 0-21,0 0-33,4 3-29,-5 3-31,1-6-27,-10 7-24,1 0-20,-8 2-179,-2 3-495,-2-4 220</inkml:trace>
  <inkml:trace contextRef="#ctx0" brushRef="#br0" timeOffset="33202.1075">8511 15022 241,'3'-14'267,"-2"2"-7,2 4-31,-3-1-11,0 5-16,0 1-36,0 3-18,0 0-10,0 0-6,-8 26-2,-2 2-5,-1 4-19,-11 12 6,7 1-7,-2-2-4,-1 3-5,2 1-10,-1-1 9,6-14-10,-3 0 0,0 12-6,4-12-1,0-3-26,2-1 12,1 0-4,0-3-3,3-9-18,2 12 8,1-15-10,1-1-6,0 0 12,1-6-15,2 2-1,3-1-2,-2-2-4,4 0-1,2-4-3,5 2 6,-2-3-10,4 0-14,4-4-8,-1-1-22,-3 2-22,4-4-17,-1-3-25,0 3-20,-6-3-39,0 4-17,-2-6-47,-2 1-17,-4 4-26,2-6-152,-3 1-447,-3 1 198</inkml:trace>
  <inkml:trace contextRef="#ctx0" brushRef="#br0" timeOffset="33474.3098">8221 15448 29,'-6'0'310,"6"0"-16,-7 0-15,7 0-18,-5 0-23,5 0-23,0 0-23,-6-1-13,6 1-17,0 0-6,0 0-13,14-6 6,-3 1-3,2 1-22,8-6 6,-1 5-12,7 0-8,0-5 0,1 6 3,0-1-21,1 2-5,1-4-18,0 2 1,-5 1-24,2 3 13,-2 1-7,-5-4-18,-5 4 14,-1-4 3,-4 2-44,0 8-38,-1-9-45,-1 3-36,-2-1-38,-2-1-13,-4 2-30,0 0-25,11-1-21,-11 1-23,4-1-177,-4 1-474,0 0 210</inkml:trace>
  <inkml:trace contextRef="#ctx0" brushRef="#br0" timeOffset="35206.0105">8666 15357 85,'0'0'165,"0"0"-16,0 0 5,0 0-5,0 0 7,0-6-9,0 6-4,0 0-15,0 0-7,0-3-18,0 3-5,0 0-24,0 0 15,2 9 0,-2-3 7,0 0 0,0 3-4,-2 1 8,4 0-6,-2 0-2,0-3-9,0 2-11,0 0-5,4 2 1,-4-4-8,1 0 2,1-3 0,-2 2 0,1-5-8,2 5 12,-2-5 19,2 2 6,-3-3 13,0 0 3,11-9 11,-4 3-24,-2 3-2,4-11-2,1-3 4,-1 9-36,-1-5 31,-1-4-9,0 3-10,-1-1-3,-2 3-24,-1 1 26,0 1 2,0 2-5,-2-2 2,-1 3-21,0 0 5,-1 3-10,-2-2-1,3 6-3,-6-6-4,2 4-13,4 2-2,-20 8-32,9 5 31,-6 13-2,0-6-2,-1 3-11,0 2 6,2 2 1,4 6-3,0-8-3,2-1-5,5-1 12,0-5-9,4 8 1,1-9-9,1-1 9,-1-5 9,5 1-10,3 3-19,3-7 29,1 3-10,-1-6-4,4-1 4,8-5-2,-2-2 19,4 0-20,-1-2 0,2-6-1,-1-5-10,-2 1 26,1-1-11,-2-1 5,0 0-6,-2-6 2,-5-1 9,1 2-5,-2-3 1,-1 2-50,-4 7 58,-5-1-3,1 1-5,0 9 2,-3-3 5,-2 0-12,2 2 3,-2 0-6,0 3-9,-2 1 15,2 4-31,0 0-8,0 0 1,0 0-3,-12 9-8,6 0 6,3 8-2,0-5 10,1 2 1,0 6 1,1-3 1,1-4 3,1 7 19,-2-1-21,1-1 13,0 2-11,0-4-10,3 3 31,-3 1-11,0-3 0,0 2 4,0-8 2,2 5-22,0-4 13,-1 5-16,1-8-15,-2-1-1,1 0-13,1-4 18,2 3 5,-2-2 16,4-4-13,0-1 10,0-4 1,4 3-12,1-4 5,1-5-16,5 5-6,-4-9-14,4-6-6,0 6-12,-2-2 9,2 2 3,-4 3 8,-1-4 2,1 2 14,-2 1-3,0 0 6,-2 1 3,1-1 6,-2 0 18,-1 3 3,-1 2 17,-1-3 13,-2 2 29,0-1 28,-1 5-7,2-5 5,-1 5-7,-2 1-5,-1 3-10,0 0-10,3-7 1,-3 7 6,0 0-12,-4 26-8,0-14 2,-1 3 1,-1 2-19,0 1 21,1 2-7,0-3 2,-1-1-10,2 1 6,-2-3-6,2-3-1,1 1 2,0-2 3,1-3-15,0-2 27,-2-2 30,3 2 27,-1-3 10,0 3 18,2-5-12,0 0 1,0 0-13,0 0-10,2-15-4,4 0-9,1-4-10,1-5-7,5 2-5,1 1-3,3-1-1,-3 2-8,3 3 8,-4 5-14,1 4-2,0-2-1,1 8-7,-5 0-10,4 5 0,-3 1-1,-3 3 3,2 0-5,2 5 5,-1-2-4,-1 6 0,-3-2-8,-4 2 8,1 1-1,-3-4-1,1-1 1,-4 5-12,2-8 15,-1 2-4,1-2 2,-1-1-1,1-4 24,0 3-28,0-1 4,0-2 22,0-4 14,-3 7 9,3-7 4,0 0-12,0 0 5,5-14-8,-1 3-8,1-7-5,6-14-6,2 10-5,-2 0 3,1 13-2,5-13-4,-1 3-3,3 5 12,-8 1-12,3 2-9,-1 5 1,-3 4 2,-1-1-5,1 6 0,-1-1-2,-1 4-5,2 8 3,-3-1 0,0 4 3,-4 8 0,2-6-10,-3 5 9,2 3 2,-2-7-18,0-4-12,-1 3-14,1-2-13,0 1-14,-1-5-22,3-4-16,-2 0 19,2-1-67,0-3 32,2 1-4,2-4 1,3-1 15,2-2 3,3 1 0,3-6 3,3-6 8,-3 2 14,1-4-1,-2-4 4,2 2 15,-2-3 2,1 4 11,-3-7 2,1-6-4,-1 6 15,-9-1 6,4 12 16,-4-7 11,2 4 21,-6 2 17,2 6 6,-2-2 3,-2 1-3,1 4-1,-2 3-19,0 0 7,0 0-1,0 0-6,-10 17 3,4-3 10,-2-1-16,2 1-5,0 3 5,1-1-9,2 9 7,0-9-9,2-2 1,-2 2-15,3-6 16,0 3 2,0-1-6,3-6 10,-2 3-15,4-1 15,0-1 5,2-6-3,0 0-6,2-1-3,5-4 4,1-3 2,-1 0 13,6-3-20,0-5-18,1 1 25,0-6-1,-1 3 8,-2 2-9,-1-1 0,0-1-2,-6 8 3,-1-1 20,-3-5-14,0 9 13,-3-2 13,1 4 14,-3-1-19,1 3 0,0-4 2,-3 6-4,6-4-9,-6 4-6,0 0-1,0 0 2,0 0-14,-6 18 5,3-8 6,-5 2-3,3-2-8,-3 4-2,1 4 9,0-4-4,-1 0-2,2 1 0,0-5 7,1 1-6,-1 5 1,0-10-23,4-2 24,-1 0 8,1 0 2,2-4 8,-2 3 10,2-3 13,0 0-2,0 0 5,0 0-17,0 0-1,16-18 11,4 4-17,-3-5 0,3 5 6,0-2-14,-1 3 9,0 2-7,-7 0 5,2-1-7,-2 4-4,-3 4 0,1-1 0,-3 2-4,-1 0 2,-2 2-12,-4 1 7,10 0-10,-10 0 13,7 7-1,-7-1-11,3 2 14,0 4-5,-2 3-12,1 1 11,0 3 12,-3-3-15,2 8-9,-1-7 0,0 0 11,1-5-1,1-1-3,-2 0 1,2 0 8,-1-1-20,-1 2 10,1-6 2,1 0 1,0-1-2,0 2-2,1 3-2,0-7-3,0 1 8,1-1 1,0-2 0,0 0 1,0-1 0,-4 0 0,13-4 4,-5 1-16,0 3-22,-1-9-17,0 1-22,-1 3-26,2-9-36,0-4-34,-1 5-33,0 0-27,-1 1-27,-2-1-30,3-1-26,-4 3-31,3-1-1,-2-4-179,-1 7-561,0-3 248</inkml:trace>
  <inkml:trace contextRef="#ctx0" brushRef="#br0" timeOffset="35394.1366">10114 15393 2655,'-13'-7'-8,"2"-3"-12,1 0-5,3 7 1,3 0 16,1 0-4,-2 0-29,5 3-21,0 0-45,0 0 8,0 0-13,0 0-51,0 0-166,0 0-357,18 12 157</inkml:trace>
  <inkml:trace contextRef="#ctx0" brushRef="#br0" timeOffset="36242.0994">10924 15659 76,'7'-7'208,"-1"0"-6,2-4 2,-2 7-10,4-6-4,-2 3-3,-1-1-9,-1 0-4,-1-1-4,1 3-4,-2-1-6,-1 1 16,0 2-34,-2-4-7,1 1-11,-2 2-9,0-3-25,-3 3-1,0 0-12,-4-3-11,0 1-9,-1 3 3,-7 0-15,1 8-8,-2-2 4,-7 3-6,-2 7-5,2-1-5,1 5 0,-2 2 22,2 1-30,5 5-3,2-6-4,5-2-6,0 0 9,2-1-7,1 3 3,3-7-5,2 1-2,0-1 9,2-2-9,0-1 1,0-1-2,2-1 7,1-1-1,2-2 3,4 0 1,-1-3-2,5-3 2,3 1-7,3-8 10,1-3-4,1-1 4,-1-2-1,1 1 1,0-4 3,-2-1 9,-4-4 9,3 3-6,-8 8-3,4-10 5,-4 9 6,-3 6 15,-3-2 9,2 2 5,-2 1 10,-2 4-21,2-3-10,-3 3-8,-1 3-8,0 0 6,0 0-7,-7 12-12,0 0 2,2 0-1,-4 3-5,4 1 4,-2 8-12,4-9 9,1 2-2,-1 0-3,2-7-1,1 2-5,1-1-18,-1-2 30,3 3-3,0-7-8,4 1 9,-3-1 5,6-3-13,0-2 16,4-2-1,1-4-1,8-4 13,-3-1-9,1-5 1,3 1 21,-1-6-24,10-8 8,-13 6-7,1 2 10,7-17 2,-2-1-6,-2-2 0,-2 1 4,-7 11 5,-4-3-8,7-12-5,-10 15 2,3 1 2,-1 2 3,-5 6 8,-2 5 5,1 4 11,-1 1 2,-3 3-11,2 2-5,-2 2-11,0 3-5,0 0-8,0 0 3,-12 15 0,-1 6-4,-4 2-5,3 8 7,-4 11-6,-1 1 6,7-14-14,0 0 4,3 5-9,-5 9 8,5-11 2,3 1-8,2-4 6,1 1-3,2-3 5,2-1 19,2-1 1,1-7-6,5 6 1,1-9-3,0-3-6,-3-4-15,2 0 18,4 3-2,1-6-2,2 0-2,-1-4 8,-1-2-7,3-1-1,0-1 3,3-4-3,-3 3-4,-3 1-3,-1-3-4,1 0-19,-2-2-3,-2 5-27,-1-2-15,2-4-29,-3 4-11,-1 1-58,0 1-38,-1 0-40,0-1-45,-1-1-51,2-1-58,-4 2-266,1 0-714,-1-1 317</inkml:trace>
  <inkml:trace contextRef="#ctx0" brushRef="#br0" timeOffset="38763.8584">11616 10978 25,'-3'-9'282,"1"1"-11,2 2-20,-2 2-27,0 1-29,-1 1-21,3 2-16,-5 5-17,-2 9-13,-5 7-11,1 6-11,-2 3-10,2 3-10,-6 10-5,3-9-12,3-4 2,0 4-7,-3 6-5,2-8 1,2-2 0,-4 1-7,5-5-6,-3 1 2,2 0-1,-2-2 16,5-7-17,1 0 1,0-7-1,2 1 2,0-4 6,1-1 1,0-3 8,3 1 23,-2 0 8,0-2 20,2-3 8,-3 2 23,3-2-3,0 0-5,0 0-14,0-14-15,2-2-7,3-2-3,-2-10-22,3-2-7,-1-5-9,8-10-5,4 1-4,-6-5-6,3-6-6,1 6-5,4-1-2,-1-4-6,2 11-1,1-3-13,-1 8 11,6 3-8,-5 10-1,1 4 1,1 0-4,2 4-6,-1 5 2,-3 2-6,2 7 19,-8 3-21,1 7-3,-2 1 1,-2 6-4,1 6 3,-2 3-6,-4 5 2,-4 1-22,-3 4 3,-6 1-9,-1 2-16,-6 6-18,-6 4-22,-4-5-9,-3-1-9,-4-6-1,2-4 5,-4 0 4,8-11 13,3-5 10,-3 0 8,4-3 8,6-4 27,-2-3-4,3-1 25,2-3 14,4-2 24,-3 1 1,6-3 5,1-2-4,1 2-13,2-1 16,0-1 0,2 1-11,1 0-1,0 0 6,4 2-5,2-2-1,0 5-10,3 1 15,3 7-10,-1-2 0,-1-2 22,0 8-16,1-2-5,2 7 3,1 2-3,0-1-5,-3 3-11,2-1 14,-2 3 5,0-2-11,3 1-5,-5-1-2,4-2 7,-2 2-5,0-4-28,-4 1-16,7-1-21,-6-6-14,1-3-25,0 3-26,2-4-16,-1-3-24,4 2-17,-2-7-36,5-5-3,2-2-42,-2-3-203,2-7-511,0 0 226</inkml:trace>
  <inkml:trace contextRef="#ctx0" brushRef="#br0" timeOffset="38982.7675">12229 11169 53,'6'-33'210,"0"9"8,-2-3 20,-2 9 7,0 8 0,-2 0-10,3 0-22,-3 5-33,2 1-10,-2 3-15,0 1-17,-2 14-17,-2 2-15,-4 10 21,-2 3-10,-2 5-12,-2 10-1,-1 0-4,2-13 0,-2 11-7,2-7-21,-1 7 0,1 4 5,2-15-18,1 0-6,2-1-4,-4 0-7,4-3-10,0-3-15,1-5-22,-2-2-29,3-3-30,1 1-26,1-7-25,1 0-32,1-2-13,-2 0-7,4-6-30,0 0-36,0 0-190,0 0-458,-7-9 204</inkml:trace>
  <inkml:trace contextRef="#ctx0" brushRef="#br0" timeOffset="39422.3063">11993 11478 144,'-3'-9'220,"2"1"11,-1 3 4,0 0 10,-1-2-12,3 2-15,-2 2-25,2 3-7,0-6-31,2 2-19,2 0-10,3 0-13,3 0-10,4 0-4,9-1-8,3 0-4,3 2-4,2-1-2,9 1-8,1 1-11,-11-1 0,-1 1 0,0 2-9,-3-4-5,-2 4-10,-8-3-6,1 2 0,-3-2-1,-2 2 7,-3 1 0,-1-3 0,-1 2 16,-2 1 0,-3 0-14,-2 0 2,7-3-6,-2 1-7,-4 0 0,3-1-10,-2-3-12,-1 1-7,0-2-5,2-2-5,0 1-9,-1-7 0,0 0-1,-2-1-5,3 0 11,-3-1 1,2-3-2,-1 1 3,-1 0 9,1-1 10,0 2 9,-1 2 4,0 0 21,0 4 25,2 2 4,-4 0-5,4 5-4,-4-1-14,2 3-20,0 3-1,0 0-7,-2 12 11,-1 5-4,-2 7-6,0 5 3,-5 2-5,2 1 6,0 0-7,-2-1-9,1 3-9,1 1 0,-5 8 7,6-10 10,-3-4-5,2 0 6,-1 0-11,1-7-1,2-3-15,-1-4-16,4-3-17,-1 0-27,1 0-20,-1-7-31,3 2-8,-2-2-10,3 0-21,0-4-8,0-1-24,0 0-19,8 4-29,-2-9-232,1-4-512,4 0 227</inkml:trace>
  <inkml:trace contextRef="#ctx0" brushRef="#br0" timeOffset="39870.5735">12942 11217 19,'10'-16'258,"2"2"8,-5-2-9,1 0 6,1 0-15,-4-1-16,0 2-6,-1 4-20,-2-1 12,1 4-18,-3-1-9,0-1-3,-4-1-15,1 2-7,0 2-28,-5-1-9,2 0-11,-2 5-10,-5-2-14,-1 2-15,-3 6-16,-4 3 8,-1 1-15,2 4 3,-1 6-1,-2 0-16,2 0 2,4 2-5,2 0-14,0 1 11,3-2-2,6-2-5,1-6 1,0 1-7,3 2-1,2-3 17,2 2-24,3 2 5,3 0 6,3-2-1,3-2 3,6 1 6,1 0-6,2-4-4,2 4 3,-1-5-2,0 4-14,-1-1 9,-1 4-4,-2-8-2,-5 2 1,-1 0-12,-1 1 12,-3-2 2,-3 4-6,0-3 2,-1 1-2,-2 2 18,-1 1-18,0 0 3,-3 7-3,-5 0-4,1-4 6,-4 3 4,-2-2-22,-5 2 21,-1 1 5,-3-5-9,-2-1 3,0-3-17,0-1 12,-4 0-3,1-3-6,1-3-9,-1-1-11,0 0-33,5 0-33,-2-7-36,-1-5-31,3 5-41,0-5-34,0-3-40,0 5-32,4 2-41,-1 0-204,-6 0-588,0 0 260</inkml:trace>
  <inkml:trace contextRef="#ctx0" brushRef="#br0" timeOffset="40333.901">11234 11821 183,'-7'0'244,"-3"0"-4,4 1-12,1-1-4,-1 1-21,6-1-18,-7-1-20,7 1-17,-3 1-10,3-1-15,0 0-7,-4 3 4,4-3 1,0 0 14,11 11 16,0-8 9,4 0 18,5 4-1,9-7-1,13 5-2,3 0 2,2-2-2,25-2-13,1 3-8,1-4-13,1 1-17,1 5-10,-1-6-9,3-3-10,0 6-9,2 1-5,9 4-11,-6-4-8,-2-2-8,5 3 0,-9 0-9,0 3-3,-4-3 2,0-3-11,-26 3-7,22-4 3,-23-3-6,-6 3 0,3 0-1,-14 0 0,-1-1-5,-2-1-2,-4 1-2,-2 0-4,-6-1 0,-3 0-7,-1 0-7,-3 1-5,0-3-6,-2 3-8,-5 0-17,8 0-20,-4 3-23,-4-3-40,4-3-28,-4 3-24,2-3-35,-2 3-47,0 0-54,0 0-44,0 0-267,-18-2-676,8 4 299</inkml:trace>
  <inkml:trace contextRef="#ctx0" brushRef="#br0" timeOffset="40907.6525">11324 12019 143,'-15'-2'289,"3"2"4,2-2-8,2 1-4,1 0-3,3 2-31,-3 0-16,7-1-25,-6-3-23,6 3 0,-6 0-28,6 0-16,0 0-9,-6 1-9,6-1 8,0 0-17,0 0 6,0 0-5,0 0 1,0 0-3,-5-1 1,5 1-3,0 0-7,0 0-12,0 0-3,0 0-2,0 0 16,0 0 21,18 6 1,-3-3 5,6-2-3,4-1-3,14 3-4,5-3-1,3 5-10,22-4-5,2-1-13,-21 6-12,30-4-3,-4 3-8,3-5-18,-6 2 4,6-5-5,-3 6-1,3-2-4,-1-5-9,-1 8 0,-2 3-6,-25-8 2,23 2-5,-3-2 3,-20 2-7,18-8 0,-22 4-6,2-2-4,-4 1 1,0 1 1,-4 1 1,-10-1-5,-2 1-1,-1-6 0,-3 5 2,-4-1-1,-5 2 4,-1 2-3,-3-7-2,-1 6-3,0-1 0,-1 2 0,-1-1-8,-4 0 9,1 1-5,0 0 2,-2-3 1,-3 3-4,7 0 2,-7 0-7,7-2 6,-7 2 0,4 0-3,-4 0-13,0 0-13,0 0-28,6 0-24,-6 0-14,0 0-28,0 0-28,0 0-34,0 0-34,0 0-37,0 0-24,0 0-38,0 0-47,0 0-67,0 0-217,0 0-704,0 0 312</inkml:trace>
  <inkml:trace contextRef="#ctx0" brushRef="#br0" timeOffset="109102.7343">17626 10548 146,'2'-8'163,"-1"2"-18,0-4 3,3-4-16,-1-6-6,1 3-5,-1-2-10,1-6-8,-1 6 0,-3-7 1,2 6-11,0 1-8,-2 2-8,-1 0 11,1 6-3,-3-1-10,0 1-3,-4 4-15,0 2 1,-1 5-11,-8 3-4,-5 6-5,-4 4-13,-9 13 2,0 3-1,0 3 1,3 1-8,12-6-1,-7 7-4,5-5-3,4 0 1,3-3-1,2 4-4,2-5 0,4-7-6,2 1-2,2 1 4,4-8-5,2 3 1,0-1 5,3-4 5,0-4-9,7-5 1,3 4 1,6-5 1,-1-8-2,5-3 1,8-8 0,-11-1-5,10-9 7,-3-2-5,-3-1 5,-8 5-2,4-10-2,-10 6 5,2 3-3,-4 0 0,-2-1 2,-3 5 6,0 5 11,0 5 6,-4 4 4,1 0-4,-3 1-6,1 6-8,-2 3-3,0 0-4,0 0 2,-7 22 0,4-4-10,-4 5 10,4 4 0,-1 1-2,-3-3-1,4 4-4,3-2 4,3 2 4,1-1-3,3-1 4,-1-4 4,6 0-3,0-2-5,2 0-4,3-3 5,-7-3 0,8 0-3,2-6 0,2 4 3,1-5-7,-2-4 0,4 1 3,1-6-6,-2-3-1,5-1-3,12-5-10,-3-1-14,-1-2-22,-1-1-37,1-5-37,1 5-34,0-9-65,-11 8-117,9-4-369,4-1 164</inkml:trace>
  <inkml:trace contextRef="#ctx0" brushRef="#br0" timeOffset="109836.8691">21105 10057 158,'8'-26'215,"-5"10"-9,3 10-14,-6-6-16,0 9-26,-3 3-11,3 0-4,-20 24-6,-4 1 2,-5 13-14,-4 3-7,0 4-9,-14 21-8,8-2-3,6-23-13,-2 2-4,1-3-8,-4 3 0,3-4-6,0 0-3,5-6 3,-2-1-6,-1 1 1,11-9-2,-7 5-12,7-8 6,1-2-4,1-2-6,-1-7-1,7 2-3,1-3-1,4-2-2,0-2 12,1 0 15,-1-2-3,5-3 8,-2 0-4,2-3-18,0-6 17,0-2-13,1-7-2,3-9-7,0-1-9,5-1 4,3 0-6,0-1-2,3-2 0,-1 4 7,1 5-12,-1 8-4,0-1-3,1 3 3,-1 4-5,4 1 7,-2 3-11,2 3 9,7 3-11,-5 5-2,4 4 2,0 4 0,1 1-11,2 5 9,-1-1-2,1 2 6,6 9 0,2 1-8,-7-9 9,0 0 3,3 9-6,3 0 10,-1-2-4,-8-7-6,0-5-4,2 5-5,1-3 9,8 7-1,-8-10 6,2-2-2,-1-4-8,0 2 8,-1-8 1,3 4-4,-1-3 3,1-2-2,3-6 16,-2-2-18,2-3 3,9-3 0,-14 0-2,12-8-2,-10 4 6,8-6-5,-11 7 3,0-6-3,-1 4 3,-4 2-3,1 1-3,-6 1 8,-3-1-5,-5 9 9,1 1-10,-4 0-4,1-1-15,-1 2-26,0 0-44,-3 2-40,0 0-44,0 0-37,0 0-14,-13 8-24,6-2-199,-14 4-485,1 1 215</inkml:trace>
  <inkml:trace contextRef="#ctx0" brushRef="#br0" timeOffset="110348.9286">16617 11018 206,'3'-5'215,"2"2"-19,-3 3-17,-2 0-22,0 14-3,-2 12 5,-1 0-11,-7 3-14,-2 17-10,1-12-11,0 10-8,-9-1-13,11-11-5,-2-1-7,0 13-10,4-18-9,0 4-13,0-4-17,3-7-21,2 9-31,0-10-24,4-4-38,3-7-45,2-2-61,1-2-129,6-3-343,1-5 152</inkml:trace>
  <inkml:trace contextRef="#ctx0" brushRef="#br0" timeOffset="110574.0464">16900 11110 145,'12'-30'273,"-2"6"17,-5 9 1,-1 4-21,2 2-23,-6 3-26,4 3-28,-4 3-15,0 0-21,-4 21-10,-3 6-15,-3 3-7,-4 15-10,-3-2-1,0 0-17,-1 1-4,-2 2-14,6-14-8,-3 13-10,-1-4-6,2 3 1,5-13-6,0 0-9,-2-2-6,2-1-18,-2-2-19,3-3-30,-1-2-32,4-7-56,0 3-34,0-8-39,1-1-24,-1-1-40,-3-5-162,2 1-455,-2 0 202</inkml:trace>
  <inkml:trace contextRef="#ctx0" brushRef="#br0" timeOffset="110811.8673">16375 11475 30,'-7'-4'244,"1"1"-32,2-3-25,-1 6-14,5 0-14,-8 9-14,5-2-6,2 11-9,2-2-8,2 2-8,2 0-7,3 6-11,2 1 3,0-3-11,5-2-6,-1-2-2,3-3-14,3 0-2,1-4-3,0-6 1,0 0 1,3-1 1,3-1 1,1-8 0,-2-4-3,-1 0 11,13-8-13,-3-3-1,3-3-4,-4-5-4,1-1 0,-1 4-5,0-4-5,-12 10-3,1 0 1,2 4-6,-5 1-6,-2-1 1,-5 6-11,-2-2 1,0 6 7,-5-1-20,1 1-15,-4 2-19,4 1-30,-7 2-39,0 0-37,0 0-45,7 14-51,-10-8-220,-1 5-488,0 3 216</inkml:trace>
  <inkml:trace contextRef="#ctx0" brushRef="#br0" timeOffset="111510.3353">15366 12288 132,'8'-16'221,"-3"4"-9,2 3 6,-4 3-16,1 1-15,-3 0-23,4 2-17,-5 3-22,0 0-5,-6 20-3,-4 3-2,-1 6 4,-3 1-12,-1-4-2,-5 18 2,0-2-13,8-16-5,-3 3-4,4-2-9,-2-3-9,2-1 1,4-7-10,0-2 1,1-3-10,5-5 0,-2 1 4,1-3 14,-1 0 8,1-2 19,2-2 5,0 0-9,0 0-8,7-14-5,0-3-8,7-5-7,9-17-11,1 0-4,-1-3 5,5-2-13,1 2-7,0-6 8,-2 3-7,2 6-3,-4 1-8,-7 13-2,-4 3-12,0 10 12,-1-6-8,-4 10-9,-1 3-3,-4 2-3,1 6-1,0 6 5,2 5-1,-1 11 2,-2 11 4,0-2 2,-1 3-2,-3 14 1,0 1 3,2 0-3,-4 0-4,-1-1-5,0-3 8,-1-12-5,-2 10-2,1-14-24,2-1-25,-1-6-21,-2 0-61,2-8-59,1-1-60,0-7-40,-1 1-261,1-6-596,-1-4 265</inkml:trace>
  <inkml:trace contextRef="#ctx0" brushRef="#br0" timeOffset="112167.9477">15400 12508 130,'-1'-3'228,"-4"2"-16,5 1-17,-4-3-23,4 3-14,0 0-17,0 0-2,17 12-6,-4-7-11,8-4-12,5 3-7,12 3-11,0-2-10,5-5-5,2-2-10,-4-1-6,0-5-6,0 4-10,-13-4-7,12-1-2,-15-1-9,3-4-8,-3 0-3,-1-8 8,-3-2-8,-1 2-6,-2-5 4,-2-2 4,-5 5 7,-1 0 20,-3 6 27,-3 7 16,-1 1 15,0 2-14,-3 2-5,0 3-10,0 3-17,0 0-5,0 0 1,-13 24-2,-2-3-10,2 4 8,-2 4-12,-5 10 0,0 2-4,6-9-4,1-1 8,-2 10-10,5-11-7,0 1-1,0-2 2,6 0-3,1-3-2,1-1-3,4-9 1,1 1-1,1 3-10,3-6-7,6-6-10,1 1-4,6-2-23,2-3-5,2-7-13,4-2-11,2-7-1,-4-2 0,-1-3 9,-3-1 1,0-4 11,-4-2 7,0 0 4,-3 0 16,-2 0 15,0 3 22,-5 6 23,-1-2 19,-4 6 27,4 0 19,-4 3-13,0 1-17,0 5-11,-2-1-6,-1 3-2,0 0-13,-7 10-9,0 0 6,-3 5-6,3 3-4,0-1-1,-3 8-6,3-6-1,1-1 5,2-3-5,2 3 0,-2 0-2,4-2-2,2-1 3,0-1-2,0-2-9,4-4 2,0 2-6,2-4-4,3-5 3,5 0-1,-1-2-11,8-2-8,-2-5-10,-2-1-4,0-4-2,-1-1 6,-1-5 1,0-1 10,-3-1-2,0 1 6,-2-1-3,-4 7 5,-1-1 11,-1 5 9,-3 2 15,1-1 10,-1 0-19,-3 4-6,2 1 1,-2 2-4,0 2-1,0 0 4,-4 12-15,0-2 12,-3 5-5,1 2-8,1-1 13,-1 3-3,2-1-2,-2-3 1,5 3 6,-1-2-7,4 2 7,-1-2-12,2-2-9,1-2-8,3-2-37,0 1-46,0-3-59,5-3-65,3 0-86,-1-4-198,7 1-553,3-6 244</inkml:trace>
  <inkml:trace contextRef="#ctx0" brushRef="#br0" timeOffset="112644.1531">16751 12591 77,'0'-9'322,"0"3"-31,-3-1-3,3 3-33,0 4-24,-4-1-23,4 1-18,-10 10-20,0 0-2,-1 14-14,-2-10-6,-1 7-12,0 0-12,-1 0 2,-1 1-19,2-1-11,2-1-10,-3-2-5,4-5-7,-2 0-11,6-4-9,2-1 3,-2-2-5,1 0 1,4-2 10,-2-1 5,0-1 38,4 0-16,0-2-10,0 0-8,8-14-4,1 0-9,7-6-6,2-2-11,3-3 4,3 5-8,9-8-4,-10 7-7,1 4 10,0 3-12,2 4-5,-2-1-6,-2 3 7,-1 4-1,-4 0-16,-3 8 15,-1 0-39,-5 0 25,2 2 5,-4 2-5,-1 3-2,-2 3 8,-3 1-1,0 2-6,-3 0 4,-2 0 3,0-1-7,1 0-2,-3 0 5,3-6-23,-3-1 31,4-1-2,-4-2 0,4 0-4,2-4 23,-2 2 11,0 1-2,3-5 5,0 0-7,3-14 2,1 2-11,6-2-7,4-13-8,2 1 7,2 2-9,-1-1 16,4 1-18,-1 2-14,2 3 17,-2 9-4,1-4-5,0 6 5,-4 2-12,0 6 5,-3 5-5,3-1-1,-5 3 1,7 6 7,-10 0-9,-1 4-4,-1-2 13,0 2-8,-7 4 2,3-3 4,-6 2-1,0 6 12,2-1-15,-9 0 2,7-7-19,-4-2-48,3 1-71,-2-2-67,-1 2-76,0-7-72,4 0-329,1 0-737,3-3 326</inkml:trace>
  <inkml:trace contextRef="#ctx0" brushRef="#br0" timeOffset="113217.3729">17479 12690 262,'6'-17'334,"-2"3"-24,-1 4-15,1 2-26,-4 1-26,3 3-21,1 0-23,0 4-25,-4 0-10,13 8-9,-6 0-27,-1 1-1,-2 8 1,0-1-21,-2 0-11,-4 12-10,-2-6-1,-3 7-4,0-10-7,-1-2-9,0-2-8,0 0-5,0-5 2,2-1-1,-2-1-5,3 1-17,0-3 31,0-5 4,3 4-6,-1-2 31,3-3-1,-3 0-8,3 0-13,0 0-6,13-20-7,-1 8-6,5-9-13,2-1 4,3-1 0,1 1-7,0 1-8,2 0 9,0 2-16,-4 8-9,3 0 10,-4 1 2,-5 5-7,1 4-7,-2 4 9,1 1-11,-3 2-6,0 4 8,-2 4-5,-3 3 8,-3 0-8,-4 2 3,2 6-1,-4-4 9,-2 4-7,-3 1-8,4-8 3,-1-4 3,0 6 3,1-3-3,0-6 14,3 1-22,-1 3 1,2-3-7,-1-5-1,4 0-8,2 0-18,1-5 0,9 3-28,-1-4 1,10-2-34,-5-6-23,7-4-24,-4-4 0,3-2 3,9-5 6,-11 0 11,0 1 17,-2-1 9,-3-2 20,2 0 21,-3 3 20,-5 0 34,-3 8 34,-3-3 28,0 4 29,-3 1 26,-1 8 14,0-5 10,1 3-8,-4 3-22,0 2-20,0 0-1,-7-2-8,-3 9-16,-1 3 2,-2 2-4,-1 2-9,-1 6-8,4-6 19,-4 2-20,7 0-10,0 0 4,2-1-6,-1 2-7,4-2 7,3-5-6,0 4 6,0-5-17,4 4-16,2-4-13,2 3-29,-1-4-24,6-3-58,4-1-46,-5-1-50,11-11-63,1-1-65,0-2-296,-1-5-698,-1 1 309</inkml:trace>
  <inkml:trace contextRef="#ctx0" brushRef="#br0" timeOffset="113470.8955">18451 12550 158,'0'-15'212,"0"3"4,-1 2-4,-1 1-3,0 3 0,-3 1-4,2 3-17,-2 2-19,-3 0-16,3 1-9,0 3-6,0 1-20,1-1-10,-1 4-4,3 1-7,2-1-10,4 0-1,-4 1-8,6-2-7,0 3 1,4 0 2,-1-6 10,-2-2 0,6-2 23,-5 1 4,2-2 18,-3-1-9,-1-1 25,0-3-9,-2-2-10,-3-5-5,-1 3-20,0 0-2,-4 0-11,-3-4-10,-1 3-10,-2 0-10,-3 4 0,0-1-14,-1 1-27,0 5-41,4-1-38,-1 2-46,4 2-33,-3-1-45,3 3-36,-1-1-40,2-2-47,4 2-286,2-2-644,0 0 284</inkml:trace>
  <inkml:trace contextRef="#ctx0" brushRef="#br0" timeOffset="114394.7021">19889 11068 11,'-14'18'124,"-1"1"-11,2 7-6,-4 1-18,7 7 6,-1-4 0,-2 16-17,2-11-4,1 8-13,6-9 10,8-2-1,-1 0-16,6 0 6,0 4-2,4-9 3,1-4-7,6 0 4,2-3-8,4-7-1,10 8-3,1-8-6,1-6 5,4-4-6,-1-5-3,1-3-5,2-3-3,1-2-4,0-5 3,2-3-4,16-14-4,-1 0-5,-18 12 12,18-13-12,-16 14 2,-1-3-8,20-5 4,-20 13 0,0 2-9,3 2 3,-1 6 8,-1 0-4,3 1 1,-4 10 2,-2 0-1,-4 8-2,-1 2 1,-4 1-3,-2 8-1,-8-2 3,7 4 3,-12-4 4,3 0-6,-4 3 4,0-3-5,5 14-3,-9-13 2,3 0-4,-3 3 1,-1-9-3,-6-3 2,4 0-7,-4-4 16,0-2-5,-4-2 9,0-4 5,3 2 28,-4-1 28,1-5 1,3 0-10,-3-5-3,4-3-7,3-2-3,5-12-8,1 3 2,-1-3-14,6 1-7,9-13-2,-8 11-5,11-10-4,2 1-14,3 5 6,4 1-11,-1 1 4,4 4 3,21-7-5,-25 14 1,4 3-4,3 3 4,0-1-3,1 4 0,-1 0-4,4 1 0,16 4 6,-19 2-5,-1-3 7,21 1 0,-21-1 0,24 1-3,-4 4 0,-18-6-8,22 1 6,-3-8-1,3 9 2,-26-4 3,32-1-6,-2-1 3,1-8 0,-1 5 0,-4-7 3,0 0-3,-4 4-3,-22-3 5,2 5-1,-3-2-14,-4 1 3,0 0 4,-6-7 2,-11 5-2,0-3 5,-3-4 1,0 1 0,-4-3-2,0 1 4,-6-7-6,-4 11 3,2-9-8,-8 1-1,2 4-6,-3 4-6,-7 0-20,1 0-36,-8-2-44,0 7-50,-10 0-48,-19-1-142,-26 10-391,0 6 174</inkml:trace>
  <inkml:trace contextRef="#ctx0" brushRef="#br0" timeOffset="115191.9149">19541 12561 188,'0'0'180,"0"3"-11,0-3-8,0 0-3,0 0-4,0 0-4,2 5-6,-2-5-7,0 0-6,0 0-13,0 0-2,0 0-7,0 0-8,0 0 4,4 1-2,-4-1-2,0 0-1,11-6-8,-6 3-8,3-5-4,4 0-19,3-2 4,3-3-2,4-3-7,1-6-7,1 4-2,-1-5-3,9-6-4,-1 1-5,-10 7-8,3-1 3,-6-3 0,-1 0-1,-1 5 4,-5 6 15,-2-2 26,-2 3-5,-2-1-5,-1 3-12,-1 2 4,-3 4-8,2-5 1,-1 4-10,-2-1-10,-1 2 2,2 0-9,-4 2-5,1 1-4,3 2-9,-8 2 2,2 6 3,-2 1-13,-4 3 13,5 2-7,-4 10 7,4-8-4,1 10-2,2 1-3,1 0 16,3-2-5,3 0-8,3 1-4,1-3 6,-3-2-2,7 3 0,-1-1-3,0-2-9,-3-5 9,-1-1 6,-1 0-9,-2-3 0,0 0 4,0-4 5,0 1-1,-3-4-5,0 2-1,0 0 7,-3-3-3,0 1 0,-1-4-5,-2 2 0,1-3 3,-5-3-7,-2 3-2,3-2-6,-1-2-9,-4 0-15,-3 0-1,1 0-22,2 1-26,-1 0-17,3 1-24,1-1-22,3 1-23,2-1-21,2-1-19,2 3-14,2-3-195,0 4-457,10-9 202</inkml:trace>
  <inkml:trace contextRef="#ctx0" brushRef="#br0" timeOffset="115698.8185">20032 12414 37,'8'-7'244,"-1"0"15,-1 1 12,-2 4-1,-1-4-20,-1 2-14,3 2-32,-4-1-23,-1 3-17,0 0-16,0 0-17,4 10-18,-8 0-10,3 1-6,-1-2-8,2 4-10,-1 0-8,1-2-10,1-1 1,2 1-9,1-2-1,2-4 2,1 3-12,0-4 3,3 0-5,5-4 5,-2-4 0,3 0-11,-1-4 8,-1 1-3,3-5 4,-6 0 15,2-3 13,-2 2-14,-2-6 9,-4 5 4,1 2-4,-2-2 2,-1 6 8,-3 0-11,0 1-16,-1 5-1,-1-2-3,-5 3-7,-1 3 4,-6 6-28,-5 9 14,-2 1-5,0 4 13,0 0-22,4 3-4,0-3 0,2 2-1,3-2 7,5-3-27,5 0 2,0-1-1,2-1 15,4-1 9,3-1-19,6 5 6,1-11-6,7 0 2,3-6 1,0 0 16,6-3-19,9-8 8,-11-1-12,13-11 4,-3 1-2,0-5-1,-7-3 20,3-4-15,-6-1 1,-9 6-6,0-3-1,-1-1 22,-6 1 4,-1 6 6,-1-2 19,-4 8 1,-3 5 10,-1 2 4,1 1-13,-3 2-8,0 4-7,0 3-14,0 0 9,-24 24-3,9 1 9,-1 1-10,-6 13-4,5-10 3,1 0-4,2 2-3,4 0-1,-1-1 0,4 1-6,1-2-1,6-4 3,-2 1-12,4-7 5,1-1-46,4 0 5,-1-7 2,5 0-23,2 2-42,0-8-34,2-1-43,-1-1-36,0-6-42,2-4-17,-2 2-39,1-9-255,-5-3-616,-3 0 272</inkml:trace>
  <inkml:trace contextRef="#ctx0" brushRef="#br0" timeOffset="115940.7077">20568 12528 149,'-7'-5'191,"-1"0"6,2 2 9,2 3 8,0-2-3,-1 0-11,5 2-11,-4-3-23,4 3-14,0 0-10,0 0-7,14-4-15,1 1-8,8-1-10,4 3-14,1-1-10,-1 0-26,4 2-36,11 0-47,-4 1-53,-11 3-54,15 0-65,-11 0-175,-3-1-409,15 3 181</inkml:trace>
  <inkml:trace contextRef="#ctx0" brushRef="#br0" timeOffset="116404.0621">21220 12513 50,'3'-8'293,"-1"4"-25,-2-4 6,2 2 3,-6 0-12,1 1-15,-2 4-24,-2-2-29,-3 3-13,-3 5-12,-1 2-17,-3 1-8,-1 5-19,-2 4-5,3 4-9,3-2-16,7-2-11,0 0 0,0 2-13,6 0-3,1-2-3,1 0-11,6-3-17,0-1 14,4-1 3,1-3-8,3 1-9,-1-6 4,7-1-4,-1-7-4,-5 1-14,8-6 16,-5-4-4,2 3 10,-10-2-19,8-6 2,-5-3 8,-6 5 6,-1-3 7,-2-6-3,-3 6 7,-1 0-14,-4 4-11,-2-2 11,-2 2-20,-5 6 6,-5-5-13,-2 3 3,-2 5-3,-1 3 1,2 1-10,-1 4 2,-1 3-5,9 2-13,-5 5 5,6-2-25,1-1-13,5 4-4,2 4-19,3-2-17,4-4-15,3 6-9,5 0-20,8-1-9,5 0-12,1-5-15,3-3-15,13 0-2,1 3 10,3-10 5,3-4 26,-4-2 16,2-3 15,-4-2 9,1-6 16,-1-3 24,-6 0 22,2-10 17,0 1 12,-5-3 20,-6-6 18,0-2 18,-9 10 7,0-2 14,-6 1 5,-1-2 18,-3 5 9,-3 2 1,-1 3 17,-1 6-9,-4-2 4,-1 5-11,2 5-21,-5 2 9,2 3-20,-6 6-9,-1 3-1,-9 9-5,-1 7-11,-4 20 3,-1 1-10,1 3-1,4 7 10,-10 22-9,4 2 4,6-23-4,-7 23 20,0-1-22,11-22-1,-13 19-6,9-18 10,-6 25-3,8-25-8,-7 18 3,5-24-3,3 2-6,-3 0 3,2-8-7,-2-1-1,7-11 0,-1 2-3,3-8-4,-2-5-22,4-5-35,3-1-28,0-6-37,2-1-45,2-3-73,0-3-86,3-1-210,6-13-574,2-1 254</inkml:trace>
  <inkml:trace contextRef="#ctx0" brushRef="#br0" timeOffset="116674.2806">21478 12845 277,'-1'-24'399,"-2"4"-33,0 3 32,2 5 3,1 2-6,-2-1-31,4 3-32,-2-1-41,5 4-27,8-4-22,1 0-32,9-2-16,-1 4-17,6 0-16,-1 4-20,1-4-7,-2 2-20,-4 2-10,-1 0-9,-6 1-16,-2-1 0,-3 1-31,0 0-23,-3 1-33,0-3-51,-1 2-74,-2-3-83,2 0-97,1-1-97,-3 0-283,2 0-749,-1-2 333</inkml:trace>
  <inkml:trace contextRef="#ctx0" brushRef="#br0" timeOffset="117156.7664">22261 12746 206,'-4'2'328,"4"-2"-1,0 0-31,0 0-27,0-15-24,7 1-14,3-8-28,7-2-20,1-5-5,8-10-22,0-2-8,-2-1-15,0 1 1,2-1-22,-11 13 2,1-3-9,-4 0 11,-2 6 1,-1-1 3,-5 10 2,-1-2-24,-2 3-13,-1 3-6,0 7-3,-1 2-7,-2 0-14,0 3-7,3 1-3,-13 8-1,3 4-14,-1 9 0,-2 1-3,5 10-12,2-3-3,2 2-1,3 2 8,6-2-16,1 3-11,1-3 20,6-1-8,1 2-3,1-5-1,-1 0 0,0-1 13,-4-10-9,-3 0-5,-4-5 10,1-1-6,2-2-3,-6-3 3,0 2-1,-2-3 14,-3 0-13,-1-2-2,-5 2 7,1-8-7,-5 4 9,-1-2-12,-5-3-7,7 1-6,-3-5-23,0 5 1,3-2-24,4-3-18,-4 2-23,7 2-5,0-3-25,1 1-37,2-1-28,4-1-26,3 0-28,4 1-34,6-5-210,5-5-534,3 3 236</inkml:trace>
  <inkml:trace contextRef="#ctx0" brushRef="#br0" timeOffset="117412.0626">22916 12223 69,'16'-19'291,"-8"4"-2,1 5 24,-4 1 3,-2 2-26,1 2-14,-1 2-37,-3 3-28,0 0-25,0 0-22,-3 17-8,-2 8-16,-7 3-12,0 14-13,-6 1-13,3 0-11,-3 4-8,8-14-11,-5 11-6,3-11 3,3 0-15,0-5-7,1 0 4,1-1-37,1-4-8,2-4 5,1-5-6,0-1-5,3-3-9,0-1-3,0-3-9,2 2-4,-1-5-9,7-1-12,-1 2-28,3-5-25,4-4-40,-1 0-32,8-4-35,0-1-19,-2-5-35,-1 0-163,0 3-457,-6-2 203</inkml:trace>
  <inkml:trace contextRef="#ctx0" brushRef="#br0" timeOffset="117873.7321">22712 12434 141,'0'0'183,"0"0"-3,0 0-17,0 0-3,31-4 1,-10-1-6,7-4-1,10 3-4,3-1 1,0 2-17,-13 4-8,1-2-10,-3 1-7,2 2-2,-8 1 3,-6-1-5,-3 0-12,-5-1-1,1 1-3,0 1-10,-4 1 0,-1 0-11,2 3 6,-4 4 22,0 1-4,-4 6-2,1 0 3,-2 1-15,1 0-8,-3 2-7,4 0-4,0 0-27,-1-1 20,1 1-14,-1-2-8,4 0 8,3-6 0,1 5-4,2-3-3,2 0-1,4-3-5,3-2 2,6-1-6,0-3-4,0-4-1,6 0-4,0-2 0,-2-5 6,-3-3-10,-1-2-5,-2 0 7,-1-3 1,-3-4-6,-6 3 0,4-5 13,-3 5 6,-3 2 18,-3 3 6,-1-1 28,-3 4 4,4 0-5,-1 2-8,-3 2-21,4-1 2,-4 3-6,0 2-7,0 0 1,0 0-12,-14 14-3,7-4 4,0 4-9,-3 1 4,0 9-3,2-9 6,2 0-6,2 1-3,-1-2-11,3-1 1,-1 1 5,3-2-7,0 0-30,0 0-6,0-4-24,5 4-20,0-3-22,2-1-23,4 2-37,6-4-43,-4-1-42,11 2-28,4-2-31,0-4-26,-2-3-176,3-1-546,11-2 242</inkml:trace>
  <inkml:trace contextRef="#ctx0" brushRef="#br0" timeOffset="118255.9146">23740 12665 129,'11'-14'206,"-1"0"2,0-8-11,-3 5-11,-4 0 1,0 5 17,-2-5 2,-2 0-5,-2 3-7,-1 4-23,0 0-11,-3 3-21,-3-2-10,0 5-11,-4 3-14,-9 8-14,-1-2-4,0 7-1,-5 0-6,2 5-13,2-2-4,-8 12-7,12-6 0,4 0-11,0-4 1,7 0-9,1 0-6,3-1 0,-1 0-2,4-4-4,2-3 5,4 1 5,-1-3 1,4 3-7,1-3 1,3-4-4,2-2 17,11-5-16,1 2-3,0-8-10,4-3 6,7-10 4,-7 8 1,2-16 1,1 0-7,-1-1 6,-10 8 9,2-15 18,0 0 12,-2-2 3,-3 0-13,-7 12 9,-3-3 22,4 4 4,-8 13 20,0-4 5,-2 8 10,1-2-9,-1 6-21,1-3-16,-2 7-10,0 3-6,0 0-11,-12 17-5,1-2-1,-2 11-9,-1 6-2,-7 7 7,0 0-8,4-8-7,3 10 1,3-9-8,-2 14-9,5-15-15,2-2-23,0-5-35,2 2-25,3-1-54,2-9-30,-1-2-27,0 2-22,7-2-16,0-2-29,0-5-22,6-2-33,1 3-6,3-7-208,-2-3-581,7-2 258</inkml:trace>
  <inkml:trace contextRef="#ctx0" brushRef="#br0" timeOffset="119307.8175">23914 12722 469,'7'-7'119,"0"-3"26,-3 0 12,-1 1 0,1 3 9,-3 1 13,2 1 34,-3-2-3,3 1-18,-2 1-23,0 2-18,1-1-14,-2 3-17,6-7-10,-3 6-8,2 1-8,-1-1-10,9 1-6,-1 1-8,4-3-18,4-2 6,-3 1-6,4-1 0,-7-1-7,2-2-7,-4 4 28,2 0 11,-5-1 22,-1-6 2,-1 5 25,0-2-20,-4 0-1,1-1-1,-4 3-16,0 0 2,0-3-11,-1 5-5,-5-2-19,1 0-1,-4 2-9,-5 6-6,0 2-7,-7 0 4,-1 6-12,6 2 1,-4 1-4,3-1-6,0 6 1,8-6-19,3-2-9,-1 5-8,4-4-4,3 5-4,0-6-14,3 1-4,1-3-4,3 4-1,3 1-11,3-7-15,2 0-7,2-3-25,-3 1 24,8-4 2,-6-1 1,0-1 5,3-5 11,-4-1 3,7-5 4,-4-3 5,2 1 8,-2 0 9,-5 3 5,-2 1 8,0-4 13,-5 0 24,1 6 9,0-9 28,-2 9 18,-1-3 25,-1 6-20,-1 0-5,1 1-12,-1 1-16,-2 3-17,0 0 19,0 0-17,0 0 2,-13 15-1,5-6-2,-4 3-3,2 2-1,-1-1-4,1-1-1,3-2-6,0 0 1,0-1-2,0-3-4,4 2 4,-1-5 3,1 0 7,3 0 1,0-3 12,0 0 9,0 0 2,0 0-11,0 0 3,21-9-2,-8-4-9,8-3 0,-3 2-4,4 1-1,2 1-3,-2 2 1,-8 3-2,0 3-15,-1 2 5,-3 0-9,-2 2 0,-4 2 9,1 0-6,0 6 0,-2-1-2,1 3 9,-4 2-5,-1 6-5,-2-1 3,3 0 7,-3 0-6,0 1 1,2-6-2,-2-2-12,0 4-26,1-4-23,0-1-46,2 3-13,0-7-10,4 2-8,6-2-18,0-3-30,4 0-5,8-4-10,-3-4 14,-3-2 11,6-5 14,-2-5 17,0-2 39,-1-1-8,5-16 36,-5 8 25,3-9 32,-8 6 26,4-12 5,5 0 20,-9-3 21,4 3 22,-8 13 35,2 0-2,-2 4 15,-4 10 19,0 2 7,-2 8-19,-4 7-16,0 0-15,7-14 5,-7 14-29,0 0-9,0 0-2,0 0-5,-21 72 7,7-40-20,3 1 6,-3 11-18,0-1-1,5-11-9,-1 2 10,3-3-10,0 0 1,3-4-5,1 2 8,0-10-6,6-2-5,0 0 4,-3-1-3,4 0 2,-4-16 1,10 18-2,-10-18 13,14 11-7,0-6-1,-14-5-1,28-1-4,-28 1-18,37-11 17,-14-1 3,-1-1-3,-1-3 4,2-1 12,-5 0 12,0-3-3,2 0 11,-3 3 2,-6 5 10,-1-4 7,-1-1-3,-4 7-2,-5 10 13,11-17-4,-11 17-6,5-11-10,-5 11-1,0 0-16,5-11-14,-5 11 0,0 0-4,0 0 1,0 0-6,0 0 0,0 0-19,-25 39 18,21-22-6,-2 0-5,6-2 4,-4 2-18,1-2 16,2 2-1,1-17-3,1 34 3,0-17-13,-1-4 9,0-13 7,3 25-12,0-14 6,-3-11-1,4 19 2,-4-19 0,0 16 1,0-16-4,3 14 1,-3-14 2,0 0 0,0 0 5,0 0-8,0 17 5,0-17-6,0 0-2,0 0 8,0 0 0,0 0-5,0 0-26,0 0-17,0 0-19,-18 7-26,18-7-26,0 0-32,-37-9-14,37 9-23,-31-7-23,10 1-20,-3 1-18,3-1-30,0-4-34,1 3-254,-1-4-608,6 5 269</inkml:trace>
  <inkml:trace contextRef="#ctx0" brushRef="#br0" timeOffset="119561.0768">24581 12542 248,'0'0'317,"17"-17"-36,1 7-17,6 0-23,3-2-22,15-1-26,2 4-11,-3 0-27,1 5-14,-1 1-13,-2 3-14,-13-2-23,-1 3-30,-1-1-40,-24 0-53,31 4-64,-31-4-71,23 0-54,-23 0-136,0 0-387,15 9 171</inkml:trace>
  <inkml:trace contextRef="#ctx0" brushRef="#br0" timeOffset="120690.256">14955 9632 205,'3'-13'225,"-3"1"4,4-5-1,-1 3 1,-3 2 11,2 4-6,-1-1 2,-1 6-12,0-2-23,0 1-18,0 4-27,0-4-18,0 4-8,-5 21-1,-3 5-25,0 3-12,-1 1-8,-6 15 2,2 4-16,3-16-1,-1 13-5,-2 1-16,2-4 16,1-9-24,2-3-5,0 1-1,-2 2-23,2-5-11,1-3-42,0-2-39,2-9-43,2-3-51,0-2-59,1-6-26,1 0-219,1-4-519,0 0 230</inkml:trace>
  <inkml:trace contextRef="#ctx0" brushRef="#br0" timeOffset="120953.0088">14875 9676 242,'-4'-11'265,"2"0"6,0 7 6,-1-2-18,1 1-28,2 3-24,0-2-20,0 4-20,-3-8-3,3 8-28,6-4-14,1 2 2,3-3-6,13-2 9,-1-1-15,1-1 1,5 2-17,0 0-12,-1-1-8,2 1-7,-2-2-7,1 4-6,-6 2-3,-2-1-12,0 2-18,-6 2-33,-4-3-35,-3 0-43,0 3-49,-3 0-41,-1 3-42,2-1-49,-5-2-188,-2 6-493,-4-2 219</inkml:trace>
  <inkml:trace contextRef="#ctx0" brushRef="#br0" timeOffset="121208.3024">14907 9799 222,'-4'4'318,"1"-1"-31,1 1-22,4-1-17,-2-3-6,13 0-20,1-2-21,11-3-13,2-2-17,1 3-13,3-2-12,7 0-23,-12 2-14,1 2-19,-4 1-31,0 1-45,-5 0-55,-4 1-60,-4 0-66,-6 0-54,-1 3-202,-3-4-457,-1 6 203</inkml:trace>
  <inkml:trace contextRef="#ctx0" brushRef="#br0" timeOffset="121233.6008">14869 10038 171,'-7'5'321,"-3"1"-32,6 0-31,1-1-24,3-3-21,0-2-17,10 4-15,4-3-14,10-2-18,4-5-11,13 1-18,-1-3-16,-1 4-32,2-8-39,-13 4-62,17-4-64,-3-5-55,-3 0-66,-13 3-147,12-3-390,-9 5 173</inkml:trace>
  <inkml:trace contextRef="#ctx0" brushRef="#br0" timeOffset="121756.4637">15583 9707 140,'3'-15'277,"-3"1"-27,2 1-20,-2 4-6,-2-3-9,-3 4-11,2 0-18,-4 2-20,-2 3-19,-2 6-16,-2 2-11,-5 9-16,-2-1-10,-1 4-9,0 4-3,2-2-12,0 6-4,2-6-8,4 2-7,5-8 2,-2 4-10,7-1-8,0-5 2,1 3-9,0-2 0,2-5-4,3 1 4,1-1-2,-1-5-5,1 1 0,3-1-4,3-2-1,3-5 11,0 3-15,-1-5-1,2-3 1,1 2 1,0-4 6,-3 0-11,6-5 0,-6 5-3,0-2 7,0 2 8,-1-3 8,-1 2 14,-4-1 20,1 1 5,-1 2 15,-2-1 8,0 5 11,0-4 11,-4 6 2,3-3 11,-1 3-19,-1 1 11,0 3-8,1-4-13,-1 1-19,-1 4 1,0-5-17,0 5-5,0 0-8,0 0 5,0 0-14,2 15-5,-4 2 3,1 0-10,-3 5 1,-1 10 3,0 0-3,-4 15 4,1 0 5,-1 1-6,-2 4-1,-2 3-7,-2-1 3,-5 25-4,3-25-2,-1-1 0,-2 2-3,2-1 0,-12 23-5,11-36 8,0 3-4,-4-4-1,8-10-5,-6 11 1,9-13 10,-4-5 3,-1 0 8,4-4-8,4-7 3,2-3 1,-2-4 8,2 0 10,4-3 0,0-2-12,3 0 6,-9-12-12,4 4-9,2-10-7,2-10-5,-2-4 7,4-3-11,5-14-3,-1 3-10,4-1 4,-1 10-4,6-9-8,-5 2-4,5 13-18,10-10-12,0 4-10,5 0-34,-1-1-50,5 0-52,3 9-53,0 5-61,2-4-74,0 4-359,-1 3-805,0-1 357</inkml:trace>
  <inkml:trace contextRef="#ctx0" brushRef="#br0" timeOffset="122060.0471">16048 9706 284,'-11'-2'288,"5"-3"1,-1 3-4,0 2-27,2 0-16,-1 0-22,6 0-18,0 0-2,0 0-11,0 0-7,0 0 8,0 0 10,18-3 0,-1 6 0,4-3-8,5-3-20,2 3 2,0 3-16,1-3-22,-2 0-20,12-3 1,-11 3-12,-3 0-13,-2 0-5,-2 3-23,-5-3-11,-3 0-22,-3 0-30,1 0-45,-4 0-58,-4 2-29,0 0-46,0 2-48,-3-4-43,-3 6-34,-3-3-31,-2 2-225,-5 0-604,-4 2 268</inkml:trace>
  <inkml:trace contextRef="#ctx0" brushRef="#br0" timeOffset="122337.8536">16128 9844 108,'-23'12'132,"3"-3"15,0 2 23,7 1 8,-2-7 19,12-1 1,-7-1-8,8 1-10,-3 2-9,2-5-2,3 3 13,0-4 13,10 6-7,0-3-3,4-3-10,13 4-9,-3 0-11,3-4-22,0-1-1,3 2-6,11-1-18,-14 4-13,1-7-18,0-1-26,-2 1-22,-4-2-42,-1 0-41,-4 0-39,-4 1-26,-1-1-38,1-4-43,-1-1-38,-4 3-45,-4-5-164,-1 4-484,1-4 214</inkml:trace>
  <inkml:trace contextRef="#ctx0" brushRef="#br0" timeOffset="122622.8863">16386 9527 81,'-11'-19'251,"1"4"-1,0 4 12,0-2 14,6 6-1,0 2-6,1-2-7,0 2-26,-1 3-22,3-3-18,1 5-8,-2-3-33,2 3-12,0 0-13,0 0 1,13 9 7,0 0-11,5 3 9,3 2-7,2 1-9,-1 1-4,2 2-7,3-2-11,8 6-4,-11-5-5,1-1-12,1 2-6,-1-3-7,-3-3-10,1 2-3,-2-4-6,0 0 1,-8 1-10,0-3-5,-3-6 4,-2 4-3,-1-2-4,-3-2 10,1 1-6,-1-2 4,-1 3 2,-1-1-5,0 1 0,-2 1 15,-3 4 3,-4 4-1,0 3-2,-7 1-4,-3 8-2,-4 1 1,-9 10-13,-1-2 3,-2 2-2,-1-2-5,1-1-3,-5 0-5,1 0-4,2-3-29,2 2-35,0-4-48,2 1-39,7-8-50,3 0-43,1 2-60,-1-3-58,3-4-55,1-1-264,7-7-722,0-1 320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8:39.24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540 6542 103,'0'0'185,"0"0"-15,0 0-13,0 0-18,0 0-22,0 0-7,0 0-5,2-38-12,10 13-5,4 0-2,5-13-15,7 4 0,-2-7-9,3-8 2,-1 1-16,27-15 10,-7 0-8,3-5-5,1 1-3,-10-1-15,18 3 5,1-6 1,-6 6 2,-3-3-5,-22 22-2,25-16-4,-23 23-1,2 3-9,-7 3 3,-7 7 10,-5 8-11,1 0-1,-7 4 4,-3 9 18,-4-1 8,3-1-6,-2 5-2,-2-1-16,2-2 3,-3 5-7,3-4-20,-3 4-32,0 0-39,0 0-31,0 0-16,0 0-7,-18 15-10,2 4-28,-1 3 12,2 4-96,-9 16-272,-3-1 121</inkml:trace>
  <inkml:trace contextRef="#ctx0" brushRef="#br0" timeOffset="660.2794">605 6754 52,'0'-6'103,"0"6"-14,-3-6 4,-4 2-8,7-2 22,-4 2-5,3-2-10,-1 1 1,2 5 23,-11-15-15,8 5-5,0 0 15,3 10-18,-8-17 6,8 17 5,-4-21 5,4 21-3,-5-17 0,-6 9-2,11 8-4,0 0-5,0 0 2,-4-17-15,4 17-7,0 0-10,0 0-7,0 0-9,0 0 0,-3-10-7,3 10-8,0 0-1,0 0 7,0 0-17,0 0-4,0 0-5,0 0-1,0 0-1,0 0 3,0 0-15,0 0 13,0 0-14,0 0 1,0 0-2,0 0-2,0 0 12,17 24-10,-3 1-1,7 1 6,6 15-2,-6 7-6,24 23 10,-1-8 0,-6 4 1,-10-18-1,9 23-1,4-5 0,2-2 2,-15-19 0,20 21 3,-24-18-3,21 18 0,3 4 5,-1-6-7,-18-20 6,2 3 2,10 13-2,-10-12-1,-3-7-5,0 0 3,-5-1 4,5-4-4,-4 2 1,-7-11 4,-3 0-5,1-2-2,1-3 0,-3-3 1,-5-2-11,2-4 12,-4-3-3,-1-2 3,-2-1 0,0-4-10,1 2 25,3 1 3,-6-3 1,-1-4 1,0 7 15,0-7-20,0 0 0,5 7-6,-5-7 4,0 0 5,0 4-10,0-4-1,0 0-17,0 0 3,0 0-17,0 0-20,0 0-27,0 0-24,0 0-36,0 0-40,0 0-15,0 0-14,0 0-28,15-11-159,-10 4-411,3-6 182</inkml:trace>
  <inkml:trace contextRef="#ctx0" brushRef="#br0" timeOffset="3383.9447">8558 9166 83,'-13'0'144,"-4"6"-6,-5 8-11,-4-2-10,-12 13-6,-3 1-18,-1 8-5,-24 16 0,-5 2-11,-3 6-9,-2 5-8,-8 4-8,-4 3-9,-11 8-1,-2 4-2,0 8 5,-2 4-6,-7 8 0,-4 7-18,0-3 1,2-3-2,4-5 1,-2 4-8,4-4 23,2-9-5,4-3 9,0-9 2,4-4 6,5-2-3,4-1-8,3-16 9,4-6-1,10 3 4,2-13-7,24-15-3,2 6 7,0-7-15,1 3-1,15-10-5,-1 1-7,4-5-28,3-4-6,8-5-20,2 3-33,3-4-28,2-5-55,4 0-159,3-5-336,2-7 149</inkml:trace>
  <inkml:trace contextRef="#ctx0" brushRef="#br0" timeOffset="4035.5544">8237 9414 122,'2'-3'112,"1"-2"-3,0-2-5,-3 2-11,3 3-11,1-1-14,0-1 8,1 4-20,1-4 7,2 4-16,3 0-5,1 1 1,4 4-3,3 1 1,6 0-6,1 4 11,11 1-15,5 7 11,1 4 4,0-5-3,22 12-1,0-3 2,4 6-2,3 3 6,1-6-15,6 3 19,1 5-13,6-2-5,0 2 6,6 3-11,-1 1 9,6 13-2,3-8 0,3 6-7,0 1-9,3 2 10,3 1 1,1 2-14,6 0 5,-5 9-4,7-5-5,-1-5 2,2 9 1,0-4-1,2 9 5,-1-3 5,0 0-3,-2-3 5,0 3-4,2 7 0,-1-10-8,0-2 3,0 6 4,0-9 3,-2-4-2,3 1 1,-5 2 2,-3-2 5,1 1 4,-4 0 10,0-4-1,-1 1-7,-4-8-1,-5 4 1,2-6 4,-7-1-3,1-6-5,-6 6-2,-2-13 6,-5 0-7,-4 1-1,-10-5-3,-1-2 0,-21-4 0,-3-7 0,0 6-8,-4-4-2,-12-5-1,0 2 0,-4-2-4,-3-6-9,-7-2-19,-3 3-8,-1-5-20,-4 1-22,0-2-27,-3 0-33,-2 0-41,0 0-34,-10 5-184,-11-4-418,-7 3 185</inkml:trace>
  <inkml:trace contextRef="#ctx0" brushRef="#br0" timeOffset="5096.9928">2535 13404 25,'0'0'184,"0"0"-13,0 0-18,0 0-6,0 0-11,0 0-17,0 0-10,4-10 5,0 0-11,-1-8-6,6-5-7,-4-8 1,3 3-6,1-5-3,-2 0-6,0 6-3,-7-5-4,3 3 0,0 10-1,-2-9 6,-2 0 4,-2 12 4,0 0-9,-1 5-2,1-1 8,-1 2-14,0 5-7,1 0-11,0 0-4,1 1-14,1-1-3,1 5-24,-4-2-13,4 2 6,0 0 0,7 12 2,3 4-5,1-3 2,5 5-1,1 0 7,1 2-2,0 2-2,1-4 3,-1-1 1,-3 10-1,2-5 1,0-2-3,-4 6-19,-2 0 15,-1 3-13,-2-4-12,-2-1-12,1-5-29,-4-2-9,3 0-29,-3-4-29,1-7 1,-2 4-24,2-8-8,-2 1-117,2-6-312,2-1 138</inkml:trace>
  <inkml:trace contextRef="#ctx0" brushRef="#br0" timeOffset="5405.8459">2870 13254 504,'3'-32'10,"0"-1"18,-5 8 35,4-5-3,-4 12 23,2-9 31,-3 13 31,2 1 12,1 2-6,-1 1-5,1 2-19,0 4-10,-1 1-6,1-1-22,0 4-12,0-8-1,0 8-19,1-3-1,-1 3-12,2-2-2,-2 2-2,0 0-3,9 6-9,-9-6 4,8-1-2,-8 1-5,6-3 8,-1 1-6,0-1 3,-1-6-6,-1 1-2,1-3 6,0 4-6,2-10-11,-3 5 7,-2 0 5,-1-2 11,0-2 3,0 9 17,-1-5-1,-2 5 7,2 0 0,-1 4-4,-1-2-18,-1 3 1,4 2-12,0 0 4,-7 9-9,0 6 5,1 2-9,-1 11-4,0 4-2,3 3 2,-3-2 6,6-4-12,1 7-5,0-9 7,2 0-7,4-1-5,-2-11-1,3-5-12,0 5-21,6-5 5,8-2-8,-5-5-11,6-3-17,-1-10-22,3-1-52,1-4-56,8-15-39,-9 9-168,7-10-437,-8 6 194</inkml:trace>
  <inkml:trace contextRef="#ctx0" brushRef="#br0" timeOffset="6445.7126">3256 12719 128,'-4'-5'252,"1"-2"-22,0 4-29,-1 2-10,-2 1-29,2 4-8,0 3-18,-2 5-10,2 5-7,-2 7-18,-1 3-12,3 0-10,0 2-3,1-1-7,2-1-7,1 1-10,1-7-5,0-3 1,5 7-11,0-11-1,5-1-3,-1 1-6,1-6-7,2-1-6,2-5-9,2-3-9,4-9 6,-1-1-5,1-6-12,-2-1-14,0-3 10,-5-2-14,0-1-4,-1-5 7,-3 0 3,-3 1 8,-1-1-3,-5 5 14,-1-5 13,1 1 17,-5 5-2,1 5 33,2 7 15,-2 0 11,-1 0 6,0 5-7,2 0-10,1 4-15,-1-1-20,2 3 7,0 0-3,-1 17-5,-2-1-4,2 8-3,1 2 3,5-2-11,-3-3 2,1-3 0,-1 2-15,7 3 7,-2-2 0,0-7-4,1-2 3,1-3 12,-1-1-17,2 4 1,-1-11-2,-2-1-1,3 0 8,-1-5-5,1-5 2,0-3-6,3-1 9,-9-3-7,10-3 4,-5-6-4,-5-1 4,1 0-5,1-2 9,-3 3-10,-3 2 1,-1 7-5,-1-3 9,1 11 8,-1-4 11,-1 5 9,2 0-2,-1 3-7,1 2-6,1 3-7,-1-4-5,1 4 1,-3 14-3,3-7 2,0 5 14,3 5-20,-2-2-2,2 4 5,4-2-2,-4 1-5,3-1 0,4-5-3,-2 4-2,5-6 16,-4-1-20,4-1 9,1-3 0,-1-2 0,2-3 3,-2-1-2,0-5 1,-1-3-1,1 0 2,-2-1 1,3-9-1,-4 2 1,0-7-1,1 0 6,-4-3-4,-2 8-2,-3-8 2,0 1-2,-1-1-5,-2 10 6,-1-3 2,1 4 7,-2 1-2,-1 5 6,0 1-7,1 4 2,-1 0-18,1 2 8,3 3-2,-7 1-3,7-1-1,-6 7 12,4-2-15,2 6-1,2-1 3,2 2-4,5 1 12,-1 0-11,5 2 1,1-5-4,7-1 7,2 0-3,-1 0 5,-1-5-4,2 6-10,-7-6 10,3 7-14,-5-6-1,-4-5 3,-1 2-3,-1 0 12,-1 3-9,0-2 3,-2-3 1,0 0 10,-1 1 0,-4-1 3,9-4-5,-5-3 5,-3 0 10,5-8-8,-2-2 3,-1-4-4,1-2 7,1 0 4,-5-3 1,0 1-2,-1-4 13,0 3-4,1 1 8,0 1 7,0 7 1,-4 0 4,4 5 14,0 0 15,-3 0-4,3 7-1,0 0 3,-1-1 3,1 6-28,-2-8-7,2 8-1,0-3-4,0 3-10,0 0-2,0 0 8,0 0-12,3 18-3,0-10 2,-3 1-2,4 3 5,2-2-7,-2 1-3,3 2 4,3 0 1,1 0 2,-1-1-6,2 0 1,1 0-1,3-2 3,-5-2-16,4 2 14,1-6 3,4 7 2,-6-5-5,7 5-2,-8-6-1,2 5 2,-5-6 4,-2 2-7,2-2-4,-3-1 2,-1 1 4,-2-2 5,0 2-9,2-2 3,-6 2 3,0-4 1,4 5 2,-4-5 5,0 8 3,0-8 3,-7 6-6,-2-1 18,1-2-17,-4 2-4,2 0-6,-3 0 0,5-1 7,-2-1-2,0 0-2,-4-2 4,5 2-11,0-2-15,2 1-21,1-2-25,0-2-27,6 2-39,-4-4-45,1 0-68,3 4-49,6-12-254,-2-2-589,6-4 260</inkml:trace>
  <inkml:trace contextRef="#ctx0" brushRef="#br0" timeOffset="6693.2684">4483 12168 56,'-6'-8'307,"1"-1"-22,0 1 2,-2 4-6,4-1-14,-1 0-29,3 1-28,1 4-29,-3-4-24,3 4-22,0 0-10,0 0-10,4 20-11,0-3-12,-1 2-9,0 10-10,1 0-10,1 0-3,-1 0-1,0-9-11,-1-2-3,1-1 7,3-1-14,-3-7 2,1 3-9,0-2 3,-2-2-6,4 0 12,0-5-15,0-3 0,3 0-19,0-3-17,3-4-40,-2-4-45,3-2-23,-1-6-63,-2 5-44,0-8-49,-4-3-164,3-2-475,-4 1 211</inkml:trace>
  <inkml:trace contextRef="#ctx0" brushRef="#br0" timeOffset="7305.4399">4659 12029 157,'3'-2'353,"-3"2"-38,0 0-31,3 5-33,-1 0-26,5 1-10,0 7-11,1 4 2,4 3-28,-1 7-9,2-4-13,-3 4-21,0-3 3,1 1-20,-2-1-13,2-3-17,-6-6-12,1-3 4,-2-2-12,-1-6-8,1 3 5,-1-1 22,-1-2 14,0-1 17,-2-3 1,0 0-5,0 0-9,3-15-20,-1 1-1,-4-3 9,2-10-29,0-2-4,-1 4-6,1 6-1,-2-5-13,2 6 9,2 2-3,-1 5-1,-1-1-15,-1 4 5,1 1-15,1 2-2,1 0-11,-1 1 5,-1 4 2,9-1-3,-1-2 1,0 3-1,5-1-5,1 1-1,3-4 3,4 0-8,-1-4 2,2 1-7,0-2-6,0-2 1,-2-5-2,-5 0 0,4-1 4,-4 2 2,-4-1-2,-2 0 4,-1 2 2,-1-3-1,2-8 7,-6 11-24,-2-3 24,2 5 0,-3 0-1,-3 5 0,-1 0-17,0 1 16,-2 4-8,-4 4-3,-3 7 1,-5 8 8,1 2-6,0 5-5,0 0 14,3 4-13,0 4-9,6-6 1,5 1 10,-1-1-19,5-5-7,3 5-5,6-5 1,1-6-8,7 1 16,1-5-5,2-1 7,3-10-3,3-3 5,0-3 9,2-5-6,8-3-1,-2-7-4,-11 4-5,-1 1-23,-2-3-25,-3-5-33,0 5-10,-5-2-29,-3 8-25,-6-2-31,3 1-23,-4 4-48,0 0-234,-3 3-557,-2 2 248</inkml:trace>
  <inkml:trace contextRef="#ctx0" brushRef="#br0" timeOffset="7997.3715">4574 13292 188,'-8'-28'282,"1"15"-16,4 3-43,-1 3-27,1 6-23,3 1-15,0 0-5,10 40-16,-1 11-4,4 5-4,10 29-13,-9-28-10,7 28-7,-1-1-12,-5-25 3,5 19-15,-3-21-10,-1-4-4,-2-4-5,-2 2 2,-2-1-15,0-1 0,0-16-16,-2-1-4,-5-3-12,3-2-25,-3-1-19,1-10-17,-3-3-22,1 3-11,-2-8 8,1-4 7,0 0 7,-1-4-19,0 0-6,0 0-3,-7-15 11,2 1 6,-1-5 16,-1-6 10,-4-6 23,0-1 32,-1-15 35,1 14 13,4-2 23,-4-13 17,1 3 8,3 10 13,-3-12 10,2-1 14,3 17 5,5-1 5,3-3 11,-3 5-11,4 1-12,-1 2-39,3 7 19,1 2-13,0 4-9,1 5-13,-1 4-9,2 0-15,6 3-3,-5 2-5,4 4-6,0 7-9,-2-1-1,-1 1-8,0 9 12,0 2-16,-1 7 0,0 0-5,-7-3 2,0 1-28,-2 2-2,-4-3-14,-1 1-23,-3-8 13,-1 3-4,2-8-7,-1-1 4,1-4 0,-1-1-9,0 0-13,0-4-19,4-3-14,-8-4-15,5 0-20,1 1-33,2-7-30,-1-5-39,0-4-28,4-2-234,0 2-533,4-14 236</inkml:trace>
  <inkml:trace contextRef="#ctx0" brushRef="#br0" timeOffset="8250.191">4897 13530 188,'4'-9'192,"3"3"-12,0 1 4,2 0-2,-1 5-5,6 0-8,-4 3 0,4 5-10,3 8-9,-5-3-5,3 8 4,-1-3-23,0 7-10,-3-5-23,-2 4 4,2 2-12,-4-8-6,-4-7-7,0-1-8,0-6-4,-2 3 4,2-2 24,-3-1 13,0-4 21,0 0-18,0 0-22,0 0 12,-7-22-22,1 6 2,2-12-14,1 2-4,0-2-10,3 2 1,-1 9-1,2-9-13,1 4-5,2-4 13,0 13-17,5-2-8,0 1-13,-3 6-29,5 0-30,2 2-43,-2-1-37,3 5-45,0 2-44,2 0-33,0 2-252,5 2-552,-6-5 245</inkml:trace>
  <inkml:trace contextRef="#ctx0" brushRef="#br0" timeOffset="8708.3032">5472 13280 59,'-5'-12'252,"1"0"-8,-1 3 22,-5-4 5,1 7-8,1 0-9,-2 1-18,0 4-34,2 2-22,-5 4-17,-1 6-25,0 7-8,1 8-10,-1 6-16,1 0-8,-2 11-2,10-9-21,1 13-6,3-18-12,3 0-3,0-1 8,4-2-18,1-8-8,3-4-12,4 6 2,-3-11-6,5-1 0,-1-8-6,1 0-2,3-6 2,4-5-4,-5-6 1,-4-2 1,0-3-4,-1 1 2,-6-7 3,3 0-4,-7-1 3,-2 1 13,-1-5-4,-3 1-7,-1 3 9,-3-3 6,1 4 5,-1-1-1,-3 7 15,3 5 18,3 1-5,-1 1 17,0 7-4,3 1 11,0 2 2,-1 2-28,3-4-1,0 7-9,-5-4-11,3 1 0,2 3-8,0 0 3,0 0-6,-3-5-8,3 5-7,0 0-11,0 0 15,0 0-17,0 0 16,0 0-1,0 0-6,0 0 4,0 0 0,0 0 3,0 0-14,0 0-1,0 0 11,-5-3-3,5 3 2,0 0-2,0 0 13,0 0-6,0 0-3,0 0-1,-2-6 7,2 6-2,0 0-2,-1-5 5,1 5-4,0 0-4,0 0 10,0 0-36,0 0-35,0 0-36,-8 2-35,8-2-39,-7 0-51,1 5-43,3 3-57,-7 5-35,-2 9-204,3-7-598,5-3 264</inkml:trace>
  <inkml:trace contextRef="#ctx0" brushRef="#br0" timeOffset="9164.0187">5877 13159 97,'-12'-22'254,"0"1"-9,3 6-2,0-7-13,-2 1-1,4 6-10,-1 1-10,-2 0-5,5 5-6,-2 3-9,4 1-13,-2 2-27,-1 4-12,0 1-22,-1 5-11,-1 7-5,-5 8-9,5 6 13,-1 6-23,1-7-6,1 5-7,3-1-9,-1-4 3,3 1-2,2-9-15,2-3-8,0 1-2,-2 0 14,4-7-16,3-3-1,-3 0 1,3-2 6,2-4 7,1-2-11,1-9-8,0-2 1,2-8 3,1-1-4,-3-8 3,-1-1-10,0-1 9,1-14-11,-4-1 7,-4 12 1,3-14-15,-2 15 5,-7-17-6,3 0 6,-1 16 13,-3 5-22,2 1 8,-2 10 19,1-2 17,0 11 29,0-3-12,3 9-14,-1-2-10,-2 1-12,3 4-5,-3 14-1,3 13-3,0 1 4,3 6-7,1 17-1,2-2-8,1-14 4,4 14-4,5-3 0,-3-12 2,7 7-10,2-4-21,-4-8-31,5-8-39,-4-4-52,4-1-50,-5-8-71,3-10-86,-5-3-296,1-9-697,1 2 309</inkml:trace>
  <inkml:trace contextRef="#ctx0" brushRef="#br0" timeOffset="9476.2445">6152 12654 373,'-6'-11'350,"2"5"-38,1-2-37,0 1-31,1 5-22,2 2-22,0 0-10,0 0-6,1 24-16,0-5-7,-1 6-16,2-6-12,-2 6-17,1-7-4,1 3 0,-1-9-21,-1 5-8,2-8-18,-2 0 8,0 1 5,0-5 20,0-1 11,0-2 24,0-2-2,0 0-23,0 0-9,2-16-10,-4-2-2,4-8-14,-2-5-5,3-1-2,4 4-8,-1 0-7,-1 1-4,3-5-1,0 10-6,0 7-25,1 1 11,1 4-9,4 2 4,-6 4-15,8 4-2,5 2-1,0 5 12,0 4 1,-1 5-1,-2 1 1,0 0-5,2 6 4,-9-1-7,5 6 1,-5-6 1,0-1-19,-1 1-52,-2-5-31,-3 1-61,-2-2-62,1 2-77,-3-5-95,-1 2-278,0 2-721,-4-6 320</inkml:trace>
  <inkml:trace contextRef="#ctx0" brushRef="#br0" timeOffset="10362.85">13783 13245 234,'-11'-8'243,"4"5"0,2-4-28,0 0-12,0 3-15,3-4-15,-1 3-14,3 0-15,0 0-6,3-5-15,-1 3-6,3-2-10,0 3-10,0 4-7,2-2-8,0 3-1,2 6-3,2 2 3,0 5-3,5 6 6,-1 3-12,-5 5-4,2 2-4,-4-2-2,0 0-17,-1 0 4,-3-8 4,-4 2-3,2-3-3,1 2 5,-5-7 2,1 3-3,1-10 20,-2 2 11,2 2 11,-2-8 6,2-1 3,0 0 9,-2-13-27,-1-3-19,2-13-5,5-5-8,-2-15-12,3 2 8,2 0-6,3-3 5,4 2-11,-4 19-20,4 3 7,0 0 1,3 6 1,0 5-10,-3 7-6,0 5-1,2 6-3,6 4 6,-3 4-12,0 6 2,0 3-21,-4 4 32,2 3-10,-4 0-28,-2-1-20,-3 0-40,1 2-12,-4 0-27,-2-7-31,0-3-31,-1-1-35,0 0-29,-2-7-32,2-3-23,-2-4-195,-2-2-541,2-1 239</inkml:trace>
  <inkml:trace contextRef="#ctx0" brushRef="#br0" timeOffset="10648.2191">14265 13033 176,'0'-24'260,"0"9"7,0 5 10,-3 3-17,3 1-13,0 0-28,0 6-24,0 0-18,0 0-3,0 0-15,0 28-7,0-10-4,6 8-18,-2 3-10,0-11-10,2 2-8,-1-1-20,5 3 0,0-8-1,4 6-7,3-3-5,-7-8-13,4 2 4,0-5-4,0-3 1,-4-1 4,2-2 12,-4-5 2,-1 0 24,0 0-10,-3-7 4,-1 3-1,-3-9-21,0 0-3,-7-9-12,0 4 10,0 5-6,-6-3-9,-1-1-5,-3 2-18,1 1 5,-3-1-6,-2 8-5,6 7 12,-5-2-29,4 2-20,2 0-29,3 3-30,0 2-29,2 2-35,2-2-27,0 3-23,3-1-24,3 3-19,-1 2-17,6 1-14,0-4-22,6 4-213,0-4-536,4-3 238</inkml:trace>
  <inkml:trace contextRef="#ctx0" brushRef="#br0" timeOffset="10964.132">14468 12951 244,'6'-5'281,"-2"0"-4,0-4-1,0-1 3,-1 0 23,-3-1-14,3 6-15,0-5-8,-1 3-40,1 0-28,0 2-19,0 2-6,2 0-42,1 3-9,4 3-11,2 3-16,0 5-17,2 1-12,2 8 5,-1 1 0,-1 3-10,-3-2-4,4 0 15,-7-5-34,-2 0 2,-1-3-22,0-2 15,-3-4-1,1-2 18,0 0 29,-2-4 36,-1-2 19,0 0-13,0 0-5,2-12-13,-4 1-8,2-9-12,0-7-7,0-5 1,2 1-19,2-3-2,0 3-11,2 0 2,2 1-9,4 1-1,-3 5-6,4 2-4,1 3-5,-3 8-4,2 3-6,0 1-2,1 6-1,-1 4-4,1 4-3,0 1-1,-2 4 0,0 3 6,2 4-7,-3 9-14,0-8-33,-1 3-45,-3-1-32,0 1-66,-4-4-50,0 0-54,1-4-45,0-1-48,-1-2-287,1-4-731,3-2 325</inkml:trace>
  <inkml:trace contextRef="#ctx0" brushRef="#br0" timeOffset="11133.2513">15095 12762 233,'-2'-14'383,"2"0"-25,-1 2 5,1 4-7,3-6-25,1-1-41,3-2-31,6-4-24,4-1-29,4 1-6,1 1-16,1 2-35,-1 2-12,5 1-23,-2 1-30,-2 4-50,-3-3-49,-2 2-39,-3 4-48,-5 3-62,0-1-65,1-3-80,-5 3-199,-1 1-549,0 1 243</inkml:trace>
  <inkml:trace contextRef="#ctx0" brushRef="#br0" timeOffset="11934.0584">16048 12586 250,'0'0'301,"0"0"-13,0-17-13,3 8-7,-6-6-15,7-9-14,-3-5-5,0-1-3,0-6-28,2-12-31,-3 12-20,0-13-9,0 15-2,0-2-14,-3 2-13,2 0-5,-5 5-13,3 10-5,-1 0-8,0 4 1,-2 3-13,2 5-19,1 1-6,-1 4-12,-2-1-10,6 3-24,-8 5-10,8 5 4,0 0-19,3 2 5,7 11 3,1-6 0,4-1 1,8-1 1,2 1 3,2-7 2,7 11 3,-9-3-2,3-3 11,-4 2-2,-4 5-10,-2-5-3,-3-3-17,-3 4-13,-2-1-1,-4 1-5,-1-1-13,-2 0-8,1 1-11,-2-7-13,-1-1-13,-1-3-5,3 2-13,-2-4-4,-1-3 5,0-1 0,0 0 10,6-11-11,-2-1 7,0-7-3,3-4 27,-1-5 5,-2 1 14,2 1 20,-4 1 26,0 6 21,1-2 25,0 3 24,-2 1 30,2 3 14,0 2 26,-2 2 0,-1 5-2,2-1-3,-1-2-7,-1 5-12,4-1-8,-4 2-12,3-3-2,-3 5 3,6-1-2,-3-1-5,4-1-4,-2 2 9,5 3 5,1-8 8,2-1 5,3 0 0,3-6-7,2-3-4,-4-1 0,3-2 12,0-1-24,-5 2 9,-1-3 4,-5 7-1,-2-2 13,-1 3 3,-1-5 1,-3 2-8,-4 4 19,-1 2-22,1 1-8,-4-1-13,-1 5-5,-4 5-1,-4 4-25,-4 11 2,-1 3 7,0 7-10,-1 12-3,1-8-8,2 10 3,4-7 4,6-1-16,3 5-5,2-7-11,4 0-1,6-3-17,-2-6 0,5 2-19,1-12 7,6 3-14,6-5 12,-1-7-27,5 8-19,-2-15-36,1-4-26,-1-3-41,10-11-37,-11 7-35,7-10-41,-7 6-5,6-8-212,-12 4-563,-1-1 249</inkml:trace>
  <inkml:trace contextRef="#ctx0" brushRef="#br0" timeOffset="12926.4248">16879 11911 661,'7'-31'83,"2"-2"37,-4 0 24,0 4 22,0-1 3,-3 10 19,-1 3 23,-2 0 7,-1 5 16,2 2-14,0 4-1,-3 1-25,2-1-25,-3 4-6,4 2-32,-9 10-14,-2 3-16,1 9-8,0 7-3,-1-4-8,1 2-9,3-1-15,0-1-6,7-7 14,-3 2-25,6-1 1,1-2-3,1 2-7,3-7 3,-1 4 1,4-8-6,5 1-7,-2-5 7,0-2-6,0-3-17,7-4 8,0-1-1,-2-8 1,-2-3 2,0 1-19,-2-5 9,-1-4-5,-4 0 2,-3-3 6,-1-3 5,-1 2 1,-2-2-8,-2 4-7,-2-2 15,0 3-16,-1-1 7,-1 9-15,2 2 46,-2 3-3,3 4 9,-4 0-2,4 1-12,-1 4-29,-1 1 15,2 3-1,0 0-4,-1 12 4,2 1-5,-1 5-2,3 1 10,0 8-7,0-4-5,4 5-1,0-6-14,-2-2 14,2-3 2,3 0 3,-3 0-10,3-3 4,-3-4-2,2-3 0,4-2-3,-5-5 7,0 2 4,2-4-9,4 0 1,-7-6-1,7-3 1,-1-4 7,-3 0-5,1-7-14,-1 0 9,-4-5 8,1 1 8,-2 2-19,-2 5-4,-1-9 16,-1 7-12,-1 4 4,0 0-2,-3-3 6,1 9 7,1 1-4,-1 4-2,0 0-1,2-1-6,-1 3-23,1 4 11,0 0 0,0 0 5,0 0-1,0 0 17,-2 26-26,4-22-7,1 13 6,0-2-15,2-4 1,2 5 2,1-2-6,-1-1 0,2-5 8,-1 0-1,4 1 6,-4-3-1,6-3 11,0-2-5,0-2 1,0-1 11,2-2-4,-3-8-2,2-2 8,2-5 0,-6 6 6,3-5-8,-4 5 14,0-9-6,-3-2 11,-3-3-25,-1 0 16,1 0-4,-4 1 0,-2-3 7,-3 5 17,2 6-29,-4 2-1,3-1 5,-3 5 5,-1 4-11,1-1 2,0 4-6,2 1 1,1 3-7,4 1-4,-7 7 12,7 3-7,1 5-4,5 4 9,8 3-1,0 1 2,3 1 4,0-4-9,3 3 13,-2-2 4,1-2-15,-1 1 16,-1-1-7,-1 0 4,-7-10-2,-2 0-2,0-1 4,0 1 5,-4-4 1,4-1-1,-3 1-5,-1-5 16,1 3 4,-4-3 10,7-6-19,-1 1-3,-2-4 2,3-7 1,-1 2-1,1-4-9,-3 0 11,3-6 1,-4-4-5,1 0 14,-1-1-12,-1-1 8,0-2 19,0 0 12,-1 1 9,-1 6 13,0 7 9,-1-1 10,-1 6 3,2 2 4,-2 3-5,2 1-8,-2 1-3,2 2-26,0-1-12,0 5-9,0 0-2,0 0-4,0 0 1,2 26-2,2-15-13,1 5 10,1 0 0,1-1-4,2 2-4,3 2-20,3-1 22,1-1-2,1-2 1,1 0 0,2-3 6,-2 0-7,2-3-4,-3 0 5,0-2-5,-3 2 2,0-5-3,-3 1 4,-1 0-11,-3-4 5,0 3-1,-1-1-1,-3-2 7,1-1 11,-3 3 10,2-1 1,-3-2 2,-4 8-5,-2-4-3,-5 5-1,-4-1-1,-5 4 0,-3-3-8,2 4-10,-3-3-16,-4-3-21,4 5-28,2-7-21,0 3-54,8-4-35,0-1-34,2-2-40,3 2-40,6-3-55,3 0-49,-4-5-284,4 5-725,7-16 321</inkml:trace>
  <inkml:trace contextRef="#ctx0" brushRef="#br0" timeOffset="13136.5747">18006 11156 64,'10'-17'341,"-3"-5"-8,-1 5 16,-2 2 29,0 6 12,-1 0-13,-3 3-50,1 3-26,1 1-44,-1-2-29,-1 4-25,0 0-24,3 16-12,-1 0-4,0 1-26,-1 1-7,2 6-15,-1 1-13,3-1-9,-2-6-8,2 6-4,5-1-12,-5-8-13,-1-3 2,4-2-4,0 1-3,0-6-8,-1 3-5,3-2-2,-1-1-25,0-5-15,1 0-40,3-4-48,-1-3-58,1 0-48,0-3-59,-2-2-47,3-8-50,-5 4-282,-1-1-688,2-8 304</inkml:trace>
  <inkml:trace contextRef="#ctx0" brushRef="#br0" timeOffset="13257.6855">18192 10754 152,'-9'-10'235,"1"4"-31,1 3-18,1-2-32,2 5-44,4 0-34,-7 7-38,4-1-53,3 3-49,-2 3-116,2 0-194,2 0 86</inkml:trace>
  <inkml:trace contextRef="#ctx0" brushRef="#br0" timeOffset="13831.474">18236 10901 96,'4'3'345,"-3"-1"-12,2 1-28,-3-3-19,3 5-23,-2-2-41,2 1-3,0 4 1,2 2 13,1 6 4,3 1-9,1 6-18,2 0-12,-2 0-15,-1 5-11,-1-11-31,2 4-14,-2-2 1,-2-3-15,1-2-6,-3-2-17,0-4-6,-1 1-9,0-4 0,1-1-4,-2-1 20,-1 1 13,1-1 11,-2-3-3,0 0-10,0 0-7,4-13-10,-3 2-12,2-6-7,-2-10-5,5-4-8,-2 1-5,1-3-6,0 1-2,1-2-4,-3 8-5,5-1-2,-4 8-2,1 2-6,-3 7 0,3 0-6,-1 1 5,-1 4-8,4 0 2,1-1-5,-1 0-5,2 5 0,0 0 2,7-1 0,-2 2 1,1-1-4,1-3 0,4-4 2,2 8 1,1-4-5,-5-4 4,-1 2 3,1-5 3,-2 4-3,-2 0 0,-3-5 2,-1 2 3,1-3 2,-2-3 3,-2-1 1,-2 2 3,0-1 3,-3 4 4,1-5 1,-3 5-8,0 2 17,-3 1-3,1-1-11,-5 3-6,1 4 1,-4 3-6,-4 3-11,-4 6 5,-5 3 0,6 7-3,-7 2-4,3 1 3,1-2-9,5 4 7,1 0-6,1 1-11,6 0 14,3-7 3,3 2-5,3-2 1,0-1 7,4-1-4,4-1 2,2-3 5,2-3-2,6 0-7,2-5 8,-2-3-2,8-1-1,0-1-5,-1-3-11,1-5 3,0 6-10,-1-9-6,-3-2-4,-1 2-5,-1-5-5,-3 2-3,-1-2 11,-3-1-14,-3 7 0,0-3-2,-5 7 0,3-5 3,-5 2-4,0 3-6,-1 1-4,-1 2-10,1-2-11,-1 3-36,-3 0-29,4 0-22,-2 1-42,-2 2-24,0 0-26,0 0-26,0 0-31,0 0-26,-7 9-280,-2-1-673,2-3 297</inkml:trace>
  <inkml:trace contextRef="#ctx0" brushRef="#br0" timeOffset="15260.8785">3362 15650 186,'-3'-3'240,"0"1"-22,3 2-23,0 0-25,0 13-24,3 3 16,-3 17-5,6 15-8,-1 2-30,2 4-12,-3 1 3,5 3-10,-5-4 0,0-5-13,5 2-5,-8 0 3,6-2 1,-7-13-3,4-3 2,-4 1-6,0-5-6,0 3 2,0-15 1,0-1-15,0-3-6,0-4 5,0-1 7,0-3 14,0 2 6,0-7 29,0 4 2,0-4 6,0 0-9,0 0-21,0 0-16,-7-19 0,3 5-16,0-13 15,-3-3-23,-4 4-4,2-22-5,-2-3-3,0 5 6,-1 0-20,1-3 6,0-6-15,-2-3 4,3 2-6,-1-4 2,4-25-2,-3 29-6,4 0 2,1 1-24,5 5 27,1 16-15,2 1-7,1-1 14,-1 8 24,4 9-30,2 4-5,3 0-8,-2 3-8,0 8 5,4 0-12,4 4-12,2 7-6,-4 6-11,-1 8 3,1-1-3,-5 4-16,-1 7-11,-2 13-6,-12-12-8,4 21-3,-9-2-4,1-4 1,-5 2 7,2-1 6,-6-5 7,0-16 4,3-3 19,-3-1-5,2-1 10,-2-5 1,5-7 21,0 0 8,6-5 17,2-4 5,-2-1-2,4 3 0,0 1-2,2-6-5,0 0 4,0 0-5,13 6 10,6 5-2,-3-7 2,8 10 7,3-2 0,8 10 0,-10-3 1,9 8 1,1 0 5,-5 4-10,2-2 9,2 0-3,-3-2-3,-8-3 4,6 5-14,-12-5-10,0-1-28,-3-1-30,-1 1-11,-5-6-29,4 6-11,-7-7-32,1-7-23,-1-2 2,0 6 3,-3-10-10,4 2-117,-6-3-326,0-2 145</inkml:trace>
  <inkml:trace contextRef="#ctx0" brushRef="#br0" timeOffset="15576.2189">3760 16034 176,'2'-5'223,"-2"5"-14,1-4-28,-1 4-16,0 0-24,0 0-8,14 9-8,-10-5-18,1-4-13,2 6 1,-1-4-22,3 1 2,-2-1-4,0-3-8,-7 1-12,10-4 1,-3-1 1,0 1-2,-3-4-2,-2 3-1,2-3 4,0 2 4,-4-4 4,-1 3 1,-1-3 3,-3 5 1,2 3 3,0-5-4,-2 4-2,-2 0 5,-2 3-23,3 3-5,-2 5-12,-2 4 0,-2 9 3,3-1-10,0 8-1,1-2-8,4 2 4,1 2-1,0-4-3,5-9-2,-1 1-26,0 2-3,4-3-18,0-3-17,2 0-10,-1-7-33,5 2 2,2-7-15,-2-2-23,5-4-18,-3-5-14,8-9-9,-2-2-9,-1-1-118,0 1-327,0-6 145</inkml:trace>
  <inkml:trace contextRef="#ctx0" brushRef="#br0" timeOffset="16006.2737">3986 16000 35,'2'-19'136,"-3"7"20,0 6 17,1-3-4,-3-4 8,1 6-1,2 3-12,0 0-12,0 4-16,-2-6-15,2 6-11,0 0-8,-5 17-8,4-7-3,2 5-5,-2 2-12,1 4-2,0-9-7,0 5-4,0 2-7,0-2 3,-1-1-4,-1 8-4,2-10-1,-2-6 4,1-2 24,0-3 9,0 4 6,1-7 3,0 0 14,-2 5-6,2-5-13,0 0-2,-4-26-7,4 8-12,-3-6-3,6-1-13,1-5 1,1 3-2,1 1-19,4 9-3,0-4-3,0 5-9,1 4 14,3 2-24,0 7 9,-1-2-8,1 4-8,-4 2-7,4 5 12,-1 4-5,-2-1 5,0 3-4,-5 3 7,1-1-4,-2 1 2,-2-3-6,2 5 9,-5-5 1,-2-2 4,1 1-5,-2-4 0,1 0 7,-2 1-1,0-3 11,4-5-4,-7 0 8,7 0-11,-7-2 3,4-8-3,-1-7-5,-3-7 1,7-3-2,3 9-4,2-16 2,2 3 1,2 2 5,2 4-11,2 0-9,1 3-6,0 5 3,0 4 15,0 7-18,7-7 6,-5 9-4,5 7-4,0 8-5,-8-5-2,-2-2-5,0 9 7,-1 2-14,4 5-23,-7-4-20,0 0-26,-1 4-29,-2-3-32,2 9-31,-2-9-28,0-5-37,-1-1-236,-1-5-532,3-1 236</inkml:trace>
  <inkml:trace contextRef="#ctx0" brushRef="#br0" timeOffset="16302.7806">4515 15700 129,'-4'-14'308,"5"1"-13,-3 3 6,0-1-12,2 7-8,0 4-29,-1-6-32,-1 2-19,2 4-23,0 0 2,0 0-38,0 32-13,0-19-13,0 7-11,2-2-13,1-1-5,2 3-6,-2-3-2,4 2-23,0-3 1,-1-2-6,2-1 0,-1-5-7,0-3 1,1 0-8,3-3 2,-6 3 0,4-9-6,-1-2 11,-1 2-18,0-7 6,3-13-2,-3 9-12,0-2 14,-2-1-7,0-7-3,-1 2 2,-1-2-1,-4 0 7,-2 9-7,-1-2-4,0 1-7,-1 1-4,1 5 7,-2 1-10,-1 2-8,0-2-11,0 5-12,0 1-27,-3 2-26,-1 2-29,1 0-29,0 2-38,-1 3-34,1-1-37,-1 6-61,1 1-185,-6 9-532,5-8 236</inkml:trace>
  <inkml:trace contextRef="#ctx0" brushRef="#br0" timeOffset="16906.7694">4821 15445 349,'0'0'358,"0"0"-42,0 0-34,0 0-20,0 0-25,-4 24-26,8-6-8,-2 3-26,6 4-31,0 1-4,2 2-16,0 0-8,1 0-9,3-5-16,-7-3-6,0-4-5,2-1-17,-2 0 4,0-6-9,-4 1-7,-1-5-2,0-2-7,2 3 10,-4-6 16,0 5-14,0-5 1,0 0 8,-3-20-24,2 3-9,-3-9 1,1-4-4,3 1 16,-2 1-11,2 11-3,0-9 8,2 1-9,1 9 14,-2 3-21,2 2 7,1-4-11,-1 4 1,1 2-6,0 4-4,3-3 5,2 6-13,-3-5 8,3 6-10,3-2 14,1 7-3,2-4 3,2-1-7,-3 5 7,6-9-10,-5-4-10,1 6 7,-1-2 12,-1-1-3,3-4 1,-1-1-6,0 0-14,-3-1 30,3 1-10,-2-7 2,-3 2 0,-1-7 7,-2 6-6,-2 9-5,1-18-20,-4 9 25,-3-1-5,3 2 8,-1 4 12,-3 1 15,0 0 2,-4 9-3,4-3-8,-6-2-10,-2 7-8,9 0 4,-19 13 2,3 3-10,1 3 4,0 8-25,0 4 24,1 0-2,-1 12-13,6-9 4,2-3 15,6 2-19,2-3-4,3 1 5,3-5-4,2-1 10,4 0-14,2-3 5,-1-11-18,4 1 9,5-6-8,-8-4 3,8-1-8,-2-6-18,0-2 20,0-2 0,-1 1-4,0-9-7,-5 3-20,-2 3 11,-5 4-14,5-4-22,-4-5-2,-4 5-16,1 1-18,-1-2-16,0 0-16,-1 2-18,-3-3-19,2 4-41,-1-3-32,0-5-58,-4 7-167,0 3-519,2-2 231</inkml:trace>
  <inkml:trace contextRef="#ctx0" brushRef="#br0" timeOffset="18550.0937">6193 14825 22,'-2'-8'239,"1"0"-28,1 6-20,0 2-21,0 0 5,3 15-5,-2 2 3,2 11-9,2 2-7,1 2-2,0 1-7,0-2-9,1 5-1,-3-4-8,0-6-9,0-1 18,-1-7-11,-3-4-2,3-3-5,-2-3-4,1-1 23,-2 2 18,1-2 1,1-3 20,0 0 15,-2-1 2,0-3 7,0 0-18,0 0-22,-5-13-11,-1-3-13,3-11-15,-1-10-16,-1-10-12,2-6-8,-4-1-10,5-28-8,1 21-8,-2-24-7,3 25-3,3-21-7,-3 26-10,5 5 2,4 4-8,-1 14-3,1 10-2,2-3-12,-3 9-11,5 4-8,-3 1-23,-3 6-14,2 2-1,0 1-12,1 8-6,-1 2-5,2 5-6,0 8-27,-5 5 8,-2 5-21,-1-1 2,-3 4-13,-3 17 3,-4-19 7,-3 15 2,0-18 3,-1-2 17,-2-4 13,5-5 11,-1-3 8,1-3 17,1-4 7,2 3 7,2-6 3,0 0-1,-2 0-4,4 2 5,0 2-2,6 2 10,-2 0 5,7 4 13,4 5 1,3 0 9,0-2 7,1-1 2,5 4 3,-2-3 2,4-6-9,-1 7-7,-1-1 8,2 0 4,-5-3-5,-2-3-6,-5-1 15,1-2-17,1 1-18,-5-3-24,0-1-15,-2 0-33,0-4-11,-1 5-7,-3-6-3,0-1-9,-4 0-23,4-4-37,-1-2-23,-3-4-20,3-1-14,-5-8 6,1-7 11,1-5 6,-3 2 22,-1 1 37,0 0 37,1 3 34,0 6 31,-2-3 40,3 8 36,-1 2 31,0 3 25,2 2 20,-2-1 2,3 3-5,-1 2-14,-1-1-7,2 4-13,0-5 2,0 5-9,3-2 10,1 1 13,2 1-6,1 6-3,0-9-1,3 3-4,1 0 7,3-2-11,-2-1-8,2 1-3,-2-4 2,-2 2-1,-1 0-3,-1 4 4,-1-4 1,0-2 17,-5 2 20,3 0-4,-3-3-5,-2 2 9,1 2-18,-1 3 5,-3-11-6,2 4-19,-5 4-10,6 3 2,-10 1-5,2 3-8,0 1-4,-4 6 0,2 2-8,1 10 1,-1-7-6,1 1-4,2 2 2,3 0-8,0 7-6,2-8-6,4 1-1,2-3 2,0-1-21,6 2-24,0-5 9,2-5-29,3-1-20,-1-2-24,3-1-29,4-6-34,1 1-27,-6-1-32,6-9-23,-3-2-26,-2-3-158,-2-2-476,2 4 211</inkml:trace>
  <inkml:trace contextRef="#ctx0" brushRef="#br0" timeOffset="20316.9876">6959 14645 8,'0'-15'199,"-1"5"-15,2-6-10,-2 6 13,-1 3 7,4 2 3,-2-2-11,0 2-20,-2 4-20,2 1-17,0 0-10,0 0-13,-5 13-10,0 4-2,0 7-7,2 3 0,-3 5-3,2-6-13,1 0-1,3-1-1,-1-5-11,2-2-5,2 1-10,-3 0-4,7-1 1,-1-4-7,-1-2 0,0-4 1,2 1-6,1 2-3,-1-9-7,3-2 6,0-2 0,3-4-5,-2 2-1,4-9 0,1-2-2,-7 0-2,7-10 1,-2 1-5,-4-1 7,1 2-6,-4 2 0,-2-7-1,-3 4-3,0 4 10,-1-6-3,2 0 7,-4 11-2,-1-1 22,1 5 8,-1 2 16,1 0 11,0 2-12,-1 3-2,2 2-5,-1-2-15,-1 1-5,2 3 5,0 0-14,0 13-9,0 5-3,3 9 10,-1 2 4,0-1-16,3 0-1,0-2 4,5 0-4,0 1-9,1-6 3,1 7-1,-3-14 3,1-1 3,3 0 7,-3-5-7,0-5-6,1-2-4,0-1 7,-2 0-1,3-7 2,-2-5-3,1 1-4,2-9 5,-3-5-4,-3 9 9,0-9 0,-3-2-2,1 0 1,-4 0 4,2 2-7,-3-6 4,-3 12 12,3 1 8,-3 7 26,2-5-2,-1 4 6,2 3 12,0 4-8,-3 0-10,2-1-9,0 2-9,1 4-14,0 0 5,0 0-7,-3 20-23,3-8 21,3 20-7,-2-12 7,3-2-9,-2 1-2,2 1-4,4 6 0,-2-11-5,5-1 8,-5 1-2,2-3-2,-2-7 0,4 2 5,-2-2-3,-1 2-1,-1-3 5,2-3-1,2-1-26,1-2 20,-3-4 8,4-2 2,-2-2-2,3-2 4,4-12-7,0-4 1,-3 3 0,0-1-2,1-1-5,-6-2 2,-2-1-4,1 1-7,-5 2 6,3 3 12,-6 7-11,0-1 3,-3 1-21,0 3 3,0 5 4,-1-2-2,0 0-3,0 4-3,-1 4-3,0 3-1,-2-2 13,0-1-16,7 3-7,-12 10-7,8-5 6,1 5 24,2 1-25,4 3 5,1-3 0,3 6 11,2-5 3,3 10-4,1-7 3,-2-3-5,2 7-1,-5-5 23,2-2-30,3 12 3,-6-11-5,0-2 3,-3-3 6,1 3 0,1-3-2,-3 0 3,0-1 0,0 2-3,0-6 4,-1-1-4,1 1 7,-3-3 1,0 0 5,11-7-3,-5 1 3,0-3-2,4-3 9,-2-5 1,4-3 0,0-4-5,-1 3 2,-1-4 1,1-1 7,1-3 5,-1 2-11,0 1 5,-2-5 4,1-2-2,-4 7-1,0 1 7,-3 6 9,1-7-4,-2 5 27,0 4-11,-3-1 13,1 8 20,-1 1 4,-1 1-11,1 2-25,-1 2 14,1 3-9,0-4-10,1 5-6,0 0 0,0 0 0,-6 15-7,6-3-8,4 5 7,-4 1-3,6 2-7,2 4-4,1-7 28,3 5-23,1-5-2,0 5 3,-1-3-3,-3-2 0,5 4-5,-6-7 2,2-3-11,-1-1 16,-1 6-2,-4-6-4,1-2-5,-1 2 19,-3-1-25,-1-1 0,-1-1-3,0 2-21,-5 0-3,0-1-6,0 0-2,-2-2-7,-2 4-11,3-8-2,-3-2-15,2 3-11,-2-6-15,4 3-14,-2-1-11,2-5-13,2-1-6,1 2 1,3-6-2,0 1-13,3-2 4,4-3 1,2 0 2,-1-1 17,6-5 31,-1 2-3,1-2 4,0 1 26,-1 1 4,-2 5 31,4-8 20,1 1 34,-1 2 23,-5 3 31,0 4 18,0-3 16,-4 6 15,-1 2 9,1-1 1,-3 3 5,-1 0-5,1 3-6,-1 0-15,-2 2-8,0 0 1,0 0 7,4 19-2,-3-9 0,1 9-1,-1 1-7,-1-1-23,4 7 9,-3-7-14,3-1 7,0 1-14,6 5-2,-5-9-8,1-4-6,1 2 7,2-2-4,-1 0-9,3-4 3,-2-2-5,5-2 17,-2-1-22,-2-2-1,4-2 9,-1-4-16,-1-3-8,3-1 10,0-8 1,1 0-17,-1 1 17,-2-3 1,1-1-8,-4 7 2,1-6 11,-2 4-7,-4 6-10,2-4 5,-4 5 11,1-3 31,-2 7-5,1-4 11,-1 6-13,-2-1 6,0 4-16,0-4-9,0 4-2,0 0-6,0 0 6,-5 16-10,3-9-1,-2 7-8,4-4 3,-1 0-9,2 3 4,-1-4-10,0-2-8,4 3 2,-2-3-14,1 10-8,-1-12-1,3 0 6,0-1 2,1-2 5,-2-1-7,2 1 12,2-2 1,-1-2 9,-4 1-5,3 1-3,-3-4-2,2-4 4,-1 2 2,-2-4 5,-1 2-11,-2-1-23,-1-3 20,-2 6 0,-1-7 2,0 3 0,-2-5-6,0 3 13,-1-3 1,0 7 4,2-1 13,-3 2-3,5-3 16,-2 2 5,2-1-9,1 1 5,2 0-3,2 0 7,2-4-13,3 0-8,5 2 14,0 2-7,2 0-7,0-2-7,2 9 11,-2 1-13,2 3 5,-2 2 2,1 3 6,-1-1 13,-2 4-11,-1 0 3,1 0-4,-1 2 11,-4-1-4,-1 0 0,2 3 2,-4-4 3,0 1-6,-2-2 3,1-1-6,-2-1 4,-3 0-12,2-1 13,-1-2 2,-2 1 3,1-2-7,-1-1 9,-2-2 8,3 3 5,-2-5-16,-1-3 11,3-2 3,-2-1-10,2-5-5,0-6-1,3-2 0,4 0-5,3-7-4,3-2-1,4 6-2,-1 0-3,4 4 2,0 2-10,1 2 6,-5 8 18,2-1-24,1 4-10,-1 4 6,0 3 11,-2 1-20,0 4 9,-2 3 2,-2 0-2,-1 2 2,1 2 1,-2 3 9,1-2-6,-1 6 1,-4-3-8,-3 0-17,0 0-17,-3-2-32,2-2-36,-2 1-35,-3-5-32,1 0-36,-1-1-41,2-2-31,-3-1-40,-1 1-222,0-6-593,3 1 262</inkml:trace>
  <inkml:trace contextRef="#ctx0" brushRef="#br0" timeOffset="20490.4715">8343 13927 134,'-16'-3'348,"3"0"-31,2 1-38,4 0-16,-2 4-28,4-3-26,2 0-56,-1-2-60,4 3-35,-2-2-61,2 2-79,0 0-77,9-7-149,-3-1-333,2 1 148</inkml:trace>
  <inkml:trace contextRef="#ctx0" brushRef="#br0" timeOffset="23567.5912">14369 15255 58,'-1'3'250,"1"-3"-15,0 0-19,0 0-19,1-21-10,1 4-16,8-9-4,-1-21-7,1 16-13,3-15-3,4-2-7,-3 1-7,-1 2-12,-1-1-9,-2 1-6,-3-1-7,-3 12-2,2-12-2,-3 18-3,-3 0 4,0 16 7,-2-5-15,1 0 6,-3 6-13,1 1 1,2 6-21,-1-1 0,0-1-4,2 6-17,-5-2-7,5 2 1,0 0-6,-13 21 0,9-2 5,0 8-14,1 4-4,3 0 1,3 3-5,-2-4 2,5 4-6,1-1 0,3-3-7,1-3 8,1 6-2,0-9 5,-1-1-7,1 0 0,-1-4 1,3 2 0,-4-8 3,-2-2-1,1 1-13,-2-3 12,-3-1 0,0-3-4,-2 1 9,-1 5 17,-1-7-24,-3 3 9,-2 0-20,-4 1 9,2 1-9,-3-2-2,-4-5-9,3 4-18,-1-2-10,-1-1-22,1-2-8,3 1-13,0-2-19,-1-2-1,3 2-20,-1-4-12,3 0-17,2-8-9,3 1-8,1-7-10,4 1-11,2-8 17,3 1 6,1-2 19,1-6 14,0 5 19,4 1 22,-2 2 32,2-2 30,0 1 20,-2 3 35,1-4 13,0 9 21,-4-5 19,1 7 13,-4 2 9,-1 3 14,-1-5 0,-2 10 0,-1 2 5,0 0 0,-1 1-12,1 1-10,-3 1-18,0 0 18,4 11 16,-1 4-5,1 2 0,-1 9-3,-1 2-12,3-1-3,-4 1-11,5-1-5,-2-1-7,-2-9-2,4 2-6,-1-5 3,2-1-14,-2-1-5,0-6 1,2 2-2,0-4 6,2-4 0,-1 4-9,1-9-5,3-8 2,-1 0 1,5-10-5,-2 1-4,-3-2-3,1 1-4,-1-4 7,-4 1-9,0-2 5,0 5-4,-3 3 0,-1 2-2,-1 7 20,-2 1 10,2 2 0,-2-3 7,3 6-4,-3 0-3,0 2-6,0 3-4,0-5-5,0 5-5,0 0-3,0 0-3,-3 23-13,3-6 12,-2 7 1,0-7-6,2 2-1,2-1-3,0 0-14,1-7-9,3 5-16,-2-6-5,0 2-5,3-3-22,0 1-12,3-6-10,-1-2 2,3 5-3,0-14-15,3-3-9,-1 2-25,-1-4-1,0 4 1,-1-11-2,-1-2 3,-1-6 13,-3 1 14,-1-4 12,-2 3 8,-1-5 11,-3 3 17,3-1 22,-5 3 25,2 0 23,0 7 21,-1 2 13,1 6 13,-3-10 19,1 15 6,1-1-1,0 3-6,1 0-8,0 1-12,0 4-10,0 0 0,0 0 5,1 21-2,0-11 5,1 5-1,-2 6-5,3 7 1,1 1-7,-1-1-1,-3-1 6,0 3-12,4-7-2,-4-4 1,0-3-5,-1 2-4,1-7 3,-3-2 1,3-1 11,0 0 14,-1-7 14,1 4 9,-1-1 16,0-1-14,1-3 16,0 5-16,0-5-1,0 0-10,3-22-5,0 7-2,0 5-15,2-9-7,1 2-2,4 3 0,-2-1-2,3-6-9,-1 7 24,0 1-30,0 9-3,3-1-1,-3 3 0,-2 4-8,4-2 9,2 0-6,-7 6 0,-2 2 3,6 4-16,-5-2 11,-2-2-4,-4 10-15,-1-1-4,-3 4-4,-5-6-13,-1 0-9,-1 6-1,-6-1-5,7-9-4,-1 0 1,-2 1-7,1-7-8,3 1-16,-2-1-20,4-4-30,-1-4-13,2 1-34,0-5-26,2-2-27,1-2-191,3-7-464,3 0 206</inkml:trace>
  <inkml:trace contextRef="#ctx0" brushRef="#br0" timeOffset="23857.5791">15455 14388 55,'7'-9'257,"1"3"2,-2 1 6,-1-4-1,-4 8 4,-1-5 3,3 1-30,-3 3-14,0 2-42,0 0-13,0 0-17,0 0-19,0 0-6,-16 9-12,9-4-19,0 2-11,0 3-10,0 2-10,0-2-3,4 2-10,-1-3-6,1 2-7,2 1-9,2 0 4,5 0-7,-2 5 3,3-9-2,0 8-6,5-5-8,-4-3 0,0 0-1,1 1-4,1 2 0,-3-2-3,0-2 3,0 1-5,-3 0-3,0 0 5,1 2-2,-5-2-2,0-2 4,-3 4 6,-2-4-12,0 3-11,-4-1-2,0 0-16,-3 4-22,2-7-19,-2 3-27,-1-3-35,2-4-21,1-1-32,0-1-44,0-3-46,2-1-175,2-3-484,0-2 216</inkml:trace>
  <inkml:trace contextRef="#ctx0" brushRef="#br0" timeOffset="24199.2339">15575 14201 165,'0'-17'206,"0"1"-4,0 9-10,0-3-9,3 4-11,-2 2-5,5 3-16,1 6-10,0 1 6,2 9-1,3 10-5,-1 2-9,-4 5-4,0 2 0,0-2-13,-1 16-4,-3-11-9,1-9-2,-1 21-4,-2-15-9,-1 2-10,0-6-2,3 0-10,-6-4-6,3-3-7,3-14-8,-3 5-4,4-1-6,-4-4-2,3 1-1,0-5-4,-1-2 1,5-1-2,1-2-13,-1-2-13,4-3-15,2-7-38,2-4-10,-2 5-21,5-7-33,-1-4-24,-1 2-20,-1-2-20,2-2-6,-7 11-19,-1-1-22,0-3-136,-6 8-393,1 0 174</inkml:trace>
  <inkml:trace contextRef="#ctx0" brushRef="#br0" timeOffset="24526.5924">15779 14433 59,'-9'-1'187,"-1"-1"10,4 0 7,-1 1 7,4 1-8,-1-2-19,-2 0-19,6-1-14,0 3-17,6-9-23,1 3 2,0 3-6,4-4-13,0 1-3,2 0 4,0 5-8,2 1-4,-4 3-2,2 1-3,-2 4 2,-1 0-8,1 4 8,-3-1-3,2 3-1,-8 3 4,7-2-16,-4 2 0,-2-4-12,3 0-1,-2-4-8,0 5-1,3 3-12,-2-9-5,-2-3-5,3 3-12,0-6-20,3-2-11,0-3-23,0-1-19,4 1-25,-1-9-25,2 2-22,3-6-28,0-4-3,-4 9-5,1-10 2,1-1-1,-5 1-9,0-2 15,-1-6 9,-3 3 20,0 2 21,-4-3 20,3-1 17,-1 9 15,-2-6 14,-1 6 2,-1 7 7,0-5 18,0 0 7,-1 9-5,1 1 5,-2 1-6,2 2-15,-2 2-10,2 2-10,-5-3-75,5 3-142,-7 9 63</inkml:trace>
  <inkml:trace contextRef="#ctx0" brushRef="#br0" timeOffset="24929.6989">16203 14119 118,'3'-18'177,"1"1"12,0 6 8,-1 0 0,0 3-2,-3 1-3,0 2-21,0 2-24,0 1-12,0 2-12,0 0-3,0 22 6,0 8 0,-3 1-7,-1 0 1,1 6-5,-4 9-14,7-13-8,0 0-18,0 1 0,3-1-15,1-3 4,-1-5-8,1 0-14,6 1 14,-3-2-18,0-12-13,0 0-22,2-1-13,-1-4-23,3 1-15,-1-4-29,0-3-20,0-3-33,4-3-40,0-2-23,0-5-52,-2-2-131,3-7-406,-1 1 179</inkml:trace>
  <inkml:trace contextRef="#ctx0" brushRef="#br0" timeOffset="25603.0671">16183 14329 25,'-4'1'205,"4"3"-17,0-4-13,0 0-16,0 0-9,7-13 6,3 10-12,4-8 8,6-4-2,-2 0 0,2-1 7,1 5-15,-3-4-10,1 3 0,-4 3-10,-1 1-13,-4-1-6,0 5-16,-6 2-4,3 0-3,-4 1-9,1 0-6,-4 1 6,0 0-5,10 13 8,-8-6 2,0 9-5,1 1 7,-3 1-18,3 8-8,-3-8-7,3 0 3,-2 2-5,2-4-8,-1-6-6,2 6-4,1-7 2,0 3 3,2-5-9,1 0 5,-1-4 6,2 0-9,3-1-10,-2-2-1,6-5-1,-4-4-17,2-1 12,4-2-7,-2-5 4,-6 3-3,3-7 1,-5 4 2,3-6-4,-5 4 10,-2 1-9,-2 4 3,4-3 10,-1-3 5,-5 12 30,1-2-3,-1 7 0,2-2 6,-2-2-1,0 4-6,1 0-13,-1 3-16,0 0-2,0 0 2,0 0 2,-3 18-5,3-6 4,0 2-24,0 2 16,3 9 8,0-8-9,0-5 4,1 4-21,2 0 21,1-2-3,1-4 0,2 2 6,1-5 9,2 2-18,1-8 2,0 2 7,7-7-7,-1-2 13,1-1-18,-1-3 13,0-6 2,0 0-11,-1 0 7,-5-6-8,1-7 0,-2 0 11,-1-1-7,-1 2-9,-4-6 4,-1 2 1,0-2 4,-3 0 2,-1 4 5,-1 4 15,1 5 17,-2 6 15,0 3 20,0 0 7,0 3-20,-2 5 12,2 0-13,0 4-13,0-3-7,0 3 8,-5 11-20,0 7-1,-1 2-7,0 5 0,0 3 0,0 2-6,2 5-2,4-5-3,-1 1 1,1-3-3,3 1-6,0-3 4,-1-7-13,2-2 15,2 1-11,1-2-11,-1-6-35,1 0-46,0 0-5,1-3-27,1-3-22,1-3-30,-1-2-40,1-2-41,4-1-56,-2-6-58,0-2-274,2-9-692,-3 6 306</inkml:trace>
  <inkml:trace contextRef="#ctx0" brushRef="#br0" timeOffset="26048.1254">16902 14075 281,'-7'0'272,"3"1"-31,-1 0-27,5-1-19,0 0-19,0 0-15,19-11-15,0-1-19,1-3-4,6 0-16,0 7-8,6-16-14,4 1-4,-1-2-2,-13 7-11,1 4-8,-2-2 2,-4-1-7,4-1 21,-7-3 6,-4 9 19,0-3 29,-3 5 9,-1 1 16,-1 1 7,-2-2 10,-1 7-5,0-2-22,1 1-18,-3 4-13,3-5-21,-3 5 1,0 0-26,0 0-1,10 14-7,-7 2 1,1 2 4,-1-3-12,0 2 1,-1 1 0,1-2-9,-3-2-3,2 0 6,-1-4-5,-1-2 10,0 2-16,0 0 6,0-6 3,0 3 26,0-5 23,0-2-3,0 3-6,0-3-17,0 0-1,-4-21 2,5 3-19,2-1 1,4-10-6,4-5-12,2 3-2,4 4-8,4-10 6,0 14-11,2 6 1,-1 1-1,1 6-2,-1 4-2,-2 5-6,4 2 1,-4 7-4,-2 0 4,-4 0-1,-1 5 2,-2-1-5,0 0 2,-3 4 5,3 9-3,-6 2-1,-2-8 2,-1 0 0,-5 1-1,0 6-17,-1-6-33,-5 2-36,-1-1-66,0-1-37,-1 0-69,-5 1-61,1-4-74,-2 1-77,-1-2-278,-2-4-800,-1-5 354</inkml:trace>
  <inkml:trace contextRef="#ctx0" brushRef="#br0" timeOffset="27407.1463">7634 15828 206,'-7'-7'260,"-2"-1"-3,3 3-12,2-4-7,0 5-2,-1-1-9,0 3-11,1-4-13,1 1-3,3 3-19,-4-1-19,4-1-9,0 4-22,-6-4-15,6 4-2,0 0-10,-2-2-14,2 2-9,0 0-9,0 0-7,0 0-10,0 0-8,0 0-2,0 0-3,0 0 35,8 18-7,-2-10 3,4 6-24,5 7 30,5 6-9,-2-2 1,5-2-1,10 13-17,2 2 12,-1-6 0,16 23-3,-15-15-2,3 0 20,17 15-18,3 16 1,-3-24-4,2 2 2,2 1 10,2 1-20,4 9-1,2-6-3,4 2-28,-1 2 5,-1-4-4,0 1-1,7 8 7,-1-3-5,-2 5 1,1-7 0,-1-3-2,-3 11 16,-2-3-6,-5 15 2,0-24 5,2-9-2,-3 1-3,-3-1 2,2 2-2,-17-21-5,1 3 1,-3-7 6,19 20-8,-21-16-1,-2-7-9,-2 1 5,-11-3 4,3-8-10,-4 4 5,2-4-6,-6-1 3,-4 0-4,4-3-4,-5-9 2,-1 6 6,-4 0-18,1 14-11,1-21-21,-1-3 0,-1 5-8,3-2-42,-2-4-24,0-1-50,2-1-53,2-11-77,4 6-34,2 0-78,1-8-310,11-10-766,-1 0 339</inkml:trace>
  <inkml:trace contextRef="#ctx0" brushRef="#br0" timeOffset="27858.1729">12645 15636 2193,'12'-31'9,"-3"5"6,-4-1 7,2 11 24,-3-1 34,0 6 18,0 2-15,1 3 1,-5-1-13,0 3-2,0 2-11,0 2-6,0 0-6,0 0 4,-9 14 12,-2 5-5,-2 5-4,-11 14 11,2 2-14,-4 3 17,-6-1-1,-13 25-1,-2-3-9,-3-4-5,-8 3 4,-3 0-4,-1 12 9,-7-5-5,-1 3 15,-2 3-1,-4 6-4,-3-5-8,0 2 17,-4 6-4,-3-12-22,0 10 21,-4-7 7,1 4-1,1-7 1,2 3-26,-2 1 11,10 18 6,-5-40-4,5-3-5,6 9-10,3-7 6,7 2-9,2-10 1,18-13-2,2-4-13,-4 2 6,-9 17-1,19-26-13,8-10 17,1 2 7,6-2-17,-1-2 1,7-3 1,3-4-18,2 2-26,2-4-21,2 5-33,0-3-19,-2-3-69,3 7-19,3-7-37,0 0-42,-10-11-55,9 7-73,1 4-241,-6-6-672,2 1 298</inkml:trace>
  <inkml:trace contextRef="#ctx0" brushRef="#br0" timeOffset="29116.5189">9697 18216 61,'-20'-12'250,"-1"2"-1,4 6 4,17 4-19,-42 5-30,21-4-3,7 9-18,-5 7-25,-1 5-14,-2 2 2,0 13-8,1 11-5,4-7-11,6-9-5,-3 14-20,5 0 19,3 4-5,2-18-25,1 0-8,3-1 12,3-1-25,0 6 1,4-10-13,4-4-5,-1 2 5,3-3-14,4 5-4,-5-15-9,3-8-1,8 8 12,0-4-18,-3 3-8,5-9 6,-1-10-10,0 6 16,-1-3-29,-1 2-6,-1-4-8,-7-1 0,0-2-3,-5 0-2,-9 11 6,14-20-15,-12 1 12,-2 3-9,0 16 13,-3-20-4,-3 4 2,-3 0 2,-2 4 12,0 1-9,0 3 2,-3 0 9,14 8 5,-27-12 1,13 9 2,14 3 5,0 0 3,-34 3 5,34-3-8,-18-4-4,18 4 7,0 0-8,0 0 0,0 0-7,-19-3 4,19 3-3,0 0-5,0 0 14,0 0 3,0 0-6,0 0-2,61-2-13,-37 7 13,0 5 3,-2 1-7,-1 3 1,-1 5-6,0 5 4,-2-1-5,-7 6 9,5 16-2,-9-23 6,-1 1-8,-1 1 21,-2-6-14,0-6-4,-2 5 13,-1 1-15,0 2 4,0-20-2,2 25-10,-2-25-9,0 15-35,0 2-36,0-17-41,0 0-31,0 0-52,0 0-3,0 0-213,0 0-464,0 0 206</inkml:trace>
  <inkml:trace contextRef="#ctx0" brushRef="#br0" timeOffset="29656.2304">10018 18623 25,'3'-15'289,"-3"15"-32,4-16-15,-4 16-18,0 0-23,0 0-18,3-13-17,-3 13-3,0 0 1,0 0-4,0 0-7,9 56-19,-11-25-6,2 4-2,-3-6-11,2 0-4,-2-1-14,0 1 6,1-1-5,0-3 1,-1-8-4,-2-2 26,3-2-32,0 13 3,2-26 2,-8 13-6,8-13 31,0 0-22,-1 21 3,1-21 16,0 0-1,0 0 7,0 0-13,0 0-12,0 0-9,0 0-9,0 0-14,0 0-2,-11-43-6,11 18-8,-2 0-3,2-2 3,-2 4-11,4 8-8,-2-16 2,2 5-5,1-2-2,1 5 1,-3 8-9,2-1-5,-3 16 2,4-22 21,1 11-25,-5 11-7,9-12-1,-9 12 8,17-6-8,-17 6-2,0 0-16,47 21 9,-25-11 15,2 8 18,0 2-21,10 7 4,-11-7 7,8 7-7,-4 3-3,-2-10-3,-4-1 2,1-1-6,-1 3 1,6 12 0,-10-25 2,-4 4 7,-3-7-16,-10-5 12,17 20-4,-17-20 8,9 1 0,-9-1 11,0 0 23,0 0 5,0 0-2,0 0-4,0 0-3,12-41-8,-12 10-2,-6-4-2,5-11-7,-4-1 3,4 10-1,-2 8-5,2-31-3,-2 11 2,3 1 4,1 14-11,1 4 2,2 0 2,0 1-13,-4 10 18,4 0-15,1-1-11,-5 20-24,3-19-24,-3 19-53,2-15-25,-2 15-39,0 0-25,14-5-23,-14 5-16,0 0-56,0 0-38,41 22-76,-27-13-239,0-1-699,-1-1 308</inkml:trace>
  <inkml:trace contextRef="#ctx0" brushRef="#br0" timeOffset="30031.8323">10842 18380 3940,'0'0'266,"0"0"-82,0 0-145,0 0-45,0 0 19,20-10 8,-20 10-39,0 0 21,0 0 5,0 0-14,13 25 35,-10-8-3,-1 11 8,1 5 3,1-7-8,-1 8 6,-3-2 10,3 1-7,0 21 5,-2-25 1,0-7 9,-1 12 6,0-15-2,-1 15 4,1-21 4,0-13 12,-7 28 1,7-28 6,0 14 4,0-14 4,0 0 6,-3 25 3,3-25 2,0 0 4,0 0 2,0 0-1,-5 7 14,5-7-16,0 0-4,0 0-11,0 0-20,-11-46-11,6 13-4,1-1 1,3-11 4,-2 9-23,1 5-3,1-5-4,1-10-3,0 9 5,0 3-15,3 16 3,8-28-8,-2 12-12,2 2-15,6 0 4,2 14-11,-1-10-15,5 2-3,-3 5-37,3 3 0,-1 1-17,-1 6-26,2 0-24,-1 7-33,-2 2-15,-20 2-19,33 6-25,-33-6-28,23 0-3,-23 0-40,16 8-24,-16-8-7,0 0-44,17 7-247,-17-7-680,0 0 301</inkml:trace>
  <inkml:trace contextRef="#ctx0" brushRef="#br0" timeOffset="30305.0643">10933 18548 3410,'-9'10'114,"2"-1"-65,7-9-32,0 0 2,-11 10 5,11-10-17,0 0 2,0 0 29,0 0-2,0 0 30,47 5-18,-8 2-7,0-14 5,3-1-4,1-7 17,2 4-33,-3-1 2,-14 5-7,2 0 1,-1 1 6,-2 4-14,-6-6 1,2 1-13,-23 7 10,16 0 15,-16 0-10,15-7 4,-15 7-21,0 0 15,0 0 0,0 0-12,0 0-19,0 0-31,0 0-7,0 0-32,0 0-35,0 0-31,0 0-31,0 0-29,0 0-41,0 0-60,0 0-163,0 0-516,0 0 229</inkml:trace>
  <inkml:trace contextRef="#ctx0" brushRef="#br0" timeOffset="32051.8783">3755 16883 55,'-3'1'147,"3"-1"0,-4 2-5,4-2-25,-5 3-20,5-3 3,0 0-10,0 0 0,0 0 6,0 0 5,0 0-11,19-12 10,-7 7 3,9-5 1,2-7-6,14-4-8,2 1 1,1 5-1,22-24 1,-2-6-6,-15 20 4,26-18-1,3 18-2,3-26-1,1 3-7,1 0 2,6 5-10,-1-2-2,2 2 3,-3-5-9,7 7 12,3 1 0,4-8-4,-5 7 1,-1 1 2,4 2 0,-8 0 5,9-2 4,-2 5-22,5 4 13,-2-2 13,-1-4-22,-2 0 2,-1 3-24,6-2 15,-2 7 17,3-7-8,-3 4-6,0-2 22,-4 1-20,6 8 15,-7-10-16,-2 1-2,-3 5 9,3-3-10,-7-3-3,0 5-8,0 5-1,-1-4 9,-6 4-10,-4 16-3,1-17 1,-5 1-4,-19 8 7,16-10-16,-20 11 1,4 1-1,-2-2-7,-1 2 6,2-1-8,-3 2 0,-7-1 5,0 2-9,-11 10-1,0-9 0,-3 6-1,-2-5-11,-6 7 12,-1-1 4,-5 0 5,0 1 2,0 0 13,-3 1-6,-3 1-3,-4 2 2,7-5-1,-1 2-4,-6 3-5,4-3-3,-4 3-12,0 0 15,6-4 0,-6 4-9,0 0-6,0 0 9,0 0-12,0 0 4,0 0-4,0 0 4,0 0-3,0 0-1,0 0-5,0 0 2,0 0-6,0 0-18,0 0 25,0 0 1,0 0-1,0 0-3,0 0-7,0 0 8,0 0-4,0 0 3,0 0-2,0 0 8,0 0-3,0 0-2,0 0-17,0 0 16,0 0 3,0 0-3,0 0-3,0 0-8,0 0 8,0 0 3,0 0-6,0 0 3,0 0 1,0 0-3,0 0 1,0 0 0,0 0-2,0 0 2,0 0 0,0 0-3,0 0 6,0 0-6,0 0 9,0 0-10,0 0 1,0 0-1,0 0-3,0 0 5,0 0-4,0 0 1,0 0-2,0 0 3,0 0 10,0 0-10,0 0 3,0 0 0,0 0 1,0 0 1,0 0-2,0 0 1,0 0 10,0 0-7,0 0-1,0 0 2,0 0 0,0 0 11,0 0-12,0 0-9,0 0 4,0 0 4,0 0 2,0 0 1,0 0 0,0 0-2,0 0 0,0 0-10,0 0 5,0 0 6,0 0-11,0 0 17,0 0 3,0 0-7,0 0-5,0 0-2,0 0 8,0 0 7,0 0-13,0 0 1,0 0 1,0 0 2,0 0-7,0 0 9,0 0-3,0 0 8,0 0-11,0 0 4,0 0 0,0 0 0,0 0 1,0 0 2,0 0-5,0 0-1,0 0 6,0 0-2,0 0 0,0 0-5,0 0-10,0 0 15,0 0-2,0 0 5,0 0-6,0 0-16,0 0 25,0 0-5,0 0-3,0 0-12,0 0-19,0 0-17,0 0-27,0 0-16,0 0-47,0 0-53,0 0-25,0 0-52,0 0-61,0 0-49,9-1-251,-9 1-680,10-4 301</inkml:trace>
  <inkml:trace contextRef="#ctx0" brushRef="#br0" timeOffset="33144.0225">14493 15498 143,'0'0'157,"3"4"2,-3-4 15,0 0-10,11-2 3,-1 1-5,1-3-10,6 6-1,3-8-6,-2-3 0,9 4-5,1-3-6,10 1-4,6-7 2,2 3-5,2-2 12,24-2-15,-3-11-2,0 9-6,0 0-1,7 0-8,-1-2-7,5 8-4,6-12-9,0 1 2,1 3 1,4-3-13,2-4 1,2 11 5,0-5-11,6 0-7,1-3-9,-1-3 5,3 2-37,-1-2 31,4-2-7,0 0 5,2 0-1,-1-1-8,-7 3-7,-2 8 4,-2-14-3,-4 7-2,-1 4-3,-5 0-4,-7-1-3,-8 8 2,-3 2-5,-19 5 4,-3-6 1,18-14-9,-24 18 0,1-3 11,-2-1-9,-10 4 7,-4 1-1,1-2-10,-2 2 9,-4-1-2,-1-1-10,-6 5 19,0 3 0,-7-2-1,3 0-2,-3-1-15,-1 3 15,2-3-2,-5 3-4,1 1-2,-4 1-7,7-3 2,-7 3 3,0 0-5,6 0-3,-6 0 9,0 0-15,0 0-2,0 0-5,4-3 5,-4 3-2,0 0-10,0 0-10,0 0-3,0 0-14,0 0-10,0 0-8,0 0-8,0 0-8,0 0-11,0 0 0,0 0-15,0 0-11,0 0-17,0 0-7,0 0-13,0 0-16,0 0-15,0 0-24,0 0-27,3-4-30,-3 4-32,0 0-198,0 0-523,0 0 232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9:18.67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17034 4102 94,'0'-3'154,"0"3"-22,0 0-12,0 0-9,0 0-12,2-3-4,-2 3-10,4 9-7,0-1 3,0 2-1,-1 1-3,3 4 0,-2 3-1,3 7 6,-4-5-1,2 3-1,0 3-4,-2-1-1,-1 0 0,0 3-3,-1-6-5,3 1-1,-1-7-4,1 4-7,0-5-2,-2-4-9,2 6 5,-2-6 0,-1-5-6,2-1 7,-2 2 12,1-3 22,-1 0 23,2-2 18,1 1 11,-4-3 22,11-8-21,9-5-4,4-4-16,13-13-13,19-19-16,10-5 9,10-1-28,10-15-15,13-2-22,16-11-37,9-8-23,7-2-31,10 3-29,-6-2-11,5 5-14,-5 3-24,4 6-34,-16 0-69,2 6-53,-15 3-159,-14 14-488,-9 4 216</inkml:trace>
  <inkml:trace contextRef="#ctx0" brushRef="#br0" timeOffset="1125.2404">5115 6193 58,'0'0'158,"0"-5"3,0 5-5,0 0-19,-3-2-13,3 2-17,0 0-12,0 0-10,0 0-17,0 0-6,0 0-5,0 0-10,0 0-4,-1 12 9,1-7-12,1 4 7,2-1 5,0 1 1,0 1 2,-1 0 6,4 5-3,-2-4-1,-1-1 0,2 0 2,0 2-26,-2-4 1,1 1-2,-1-4-4,-1 2 2,0-2-3,1-2-4,1 2 5,-3-1-2,1-3 3,1 2 6,-3-3 9,3 5 7,-3-5 5,4 0 9,-4 0 12,10-7 1,4-3-10,6-8-4,15-14-6,17-19-12,6-9-4,2-4-20,10-2-31,8-2-29,4-6-22,4 0-45,4 3-18,3-1-46,-7 4-27,-1 16-27,-5 8-114,-6 7-366,-9 7 162</inkml:trace>
  <inkml:trace contextRef="#ctx0" brushRef="#br0" timeOffset="2279.4107">10941 6367 105,'0'0'144,"-4"-2"-8,4 2-3,0 0-10,0 0-3,0 0 0,0 0-12,0-5-1,0 5-1,0 0-3,0 0 4,0 0-4,0 0 2,0 0 5,0 0-12,0 0-6,1-6-8,-1 6-2,0-4 2,0 4-5,0-6 0,-1 3-4,1 3-3,0-8-1,1 3 1,-1 1-7,0 4-1,0-4-1,2-1-9,-2 5-3,0 0-9,0 0-6,0-4-6,0 4-6,0 0-6,0 0-3,0 0-1,0 0 3,3 15-5,1-7-4,0 3 4,1-2 0,1 7-1,1-2-4,0 2 8,0 0-9,-3 0-1,3-1-1,2-2 1,-1 1 2,-2-6-19,1 1-1,-1 0-3,-1-2 4,0 1 14,-1-3-1,-2-4 21,4 3 15,-4-2 5,3 0 16,-2-2 10,-3 0 14,13-5-5,-1-4-18,11-11-4,12-14 0,23-19-6,7-5-15,5-7 0,14 0-30,10-15-36,8 0-33,11-2-49,4-3-51,1 1-62,2 1-77,3 0-185,-11 1-530,-7 6 234</inkml:trace>
  <inkml:trace contextRef="#ctx0" brushRef="#br0" timeOffset="10783.5015">21504 7947 92,'0'0'228,"0"0"-13,-3-2-5,3 2-20,0 0-6,0 0-20,0 0-17,0 0-13,0 0-18,7-5-8,-7 5-10,4-4-9,-4 4-9,8-1-12,2 1-4,4-3-6,3 2-1,4-2-4,3-1-4,5-2 2,11 3-3,1 1-4,4 0 2,2-1 0,2 3 15,20 0-6,-18 0-4,19 8-1,-25-8-4,24 5-2,-3-2 0,-19 1 1,23-1-7,-25 1 0,26 4 0,-25-4-10,2 3-4,0-7-2,0 2-5,-3-1 4,0 0-5,3 2-1,-8-6 1,0 3-3,-13 0-3,1-2 2,-1-1-2,-3 1-7,-1 0 8,-8 0-1,1 0 2,-1-3 3,-4 3-1,-1 0 9,-3 2-4,3-1-1,-3 0-2,0 0 6,-1 0-14,-2 1 4,2 0-2,-2-1-3,-4 1 7,6-3-14,-6 3-7,5-3-12,-5 3-25,3-1-21,-3 1-24,0 0-33,0 0-36,0 0-33,0 0-33,0 0-218,-11 8-478,2-5 212</inkml:trace>
  <inkml:trace contextRef="#ctx0" brushRef="#br0" timeOffset="11820.5811">17750 8003 122,'-4'-1'223,"-1"-1"3,1 1-10,4 1-12,-7-2-13,4 1-19,3 1-17,0 0-14,0 0-14,0 0-15,0 0-8,0 0-10,0 0-11,0 0-4,0 0-6,10 7-4,0-4-8,3 1-7,8-2-9,1 4 7,5-4-4,11 2-7,3 1-4,1-2-3,0 0-2,8 1-5,-2-3-1,2 1-1,18 1-7,-18-2 4,18 2-4,1-1-6,-3-4 7,5 5-4,-22-2 0,23 4 0,4-5-7,-7 0 7,-21 3-1,25-3-3,-1-5 4,-26 6-2,22-1 1,-20 4 5,23-1 6,-2-3 2,-23 1 6,23-2-10,-22 1 3,3-3-4,2 3 0,16-3 8,-24 1-12,-1-1 1,4 1-10,-1 0 5,-1-6 3,3 6-4,-3 2 0,-5-4 2,2 1 3,-3-2-7,-8 3 4,6-1 6,-9 1-5,0 2 6,1 0-1,0-2 7,-4-1-5,-1 2 0,2 1 6,1-4 0,1 2-9,-3 2 7,6-1-1,-3 0 4,-1 2-4,1-2 4,-4 1-12,3 5 1,-5-6-5,3-1 5,0 4-2,-5-4-8,1 2 1,-6 2-9,-3-1 6,1 0 1,-3 1-1,-2-2 3,1 0 0,2 0-2,-1 0 2,-3-2-2,1 2-4,-3 0 1,5 0 0,-2-1-3,-1 1-4,2 0 6,-1 0-2,0 0 0,0 0 0,-1 0 7,-2-1-8,4 1 1,-9 0-3,7 0 0,-7 0 6,7 0-5,-3 1 4,-4-1-1,7 0 1,-7 0-8,4 0 6,-4 0-5,0 0-9,5-1 15,-5 1 1,0 0-1,0 0-1,0 0-9,0 0 8,0 0-1,0 0 20,0 0-28,0 0-3,0 0 10,0 0-7,0 0-10,0 0-4,0 0-7,0 0-6,0 0-14,0 0-31,0 0-27,-15-4-41,15 4-32,-5 0-57,5 0-41,-10 0-202,8-3-520,2 3 230</inkml:trace>
  <inkml:trace contextRef="#ctx0" brushRef="#br0" timeOffset="19519.6783">357 10101 95,'0'0'141,"0"0"-22,0 0 10,0 0-5,0 0-29,0 0 4,0 0 0,0 0-21,-22 34-2,22-34-19,-9 16 2,4-6-3,5-10-5,0 0-3,-9 17 5,9-17-1,0 0 6,-7 10-2,7-10 2,0 0 3,0 0-41,0 0-12,-24-24 11,17-3-4,-8 2-22,8-1 22,2-4-1,0-3 2,-6-13-1,-5 3 3,10 11 6,2-4 7,-3 5 26,3 4 2,-6 10 10,7 0 1,2 5-2,1 12-14,-2-14-11,2 14-10,0 0-7,0 0-1,0 0 9,0 0-13,24 63-11,-4-23 4,-3 8-1,-4 4 5,4 2-8,2 1 2,2 22-3,-8-26-3,-9-5 12,10 1-14,0 3-1,-8-19-3,0 1 5,-15 1 4,12-3-9,-3-1-3,-3 0 3,3-10-16,-12 5 1,6-10-2,0-1 1,-3-4-2,9-9 7,-22 10 4,22-10 0,-24-4 3,5-6-2,19 10 5,-23-16 4,10 5 11,5 3 14,-6-1-14,14 9 22,0 0-7,-13-11-11,13 11 2,0 0-7,-14-4-3,14 4-6,0 0-15,0 0 19,0 0 4,18 37-4,-8-25-4,2 2-7,-3-1 7,-4 3 2,14-3-3,-6-1-3,8-3-12,-11 1 2,1-5-7,6 0 3,-17-5 3,31-8-15,-11 1 6,-9-3-5,8-7-6,0-1-2,-5-2-10,3-2 20,-4-7-5,-5 2 8,2-3-4,-20 0 14,13-2-5,4-1 9,-1 4 8,-2 3 15,-7 8 10,6 3 11,-3 15 2,1-19-15,-1 19 4,0 0-5,0 0-14,0 0-3,0 0 14,0 0-14,0 0-5,0 0-2,17 61 6,-11-37-12,-2 3 10,-7-3-2,8 0 4,-1-5-6,0-1 0,0-1 5,2-3-4,-2-2 3,-2 0 3,-2-12-5,0 0 10,0 0 27,-2 21 13,2-19 28,0-2-4,0 0 4,0 0-1,0 0-26,9-30 6,-3 12-3,-1-13-7,2 3-5,-3-4 10,1 3-18,0 2-6,1 3 0,-1 9 0,-3 1 5,1 4-15,-1 2 10,1 1-23,0 3-1,-3 4-14,0 0 12,11 11-1,-4-2-3,2 5 0,-9 5 19,11 4-23,3 1 0,-3-2-4,-2 1 9,-2-6-1,1 0 0,-3-7-1,-1 1 3,0-1-2,-3-3 7,2-2-1,0 2 4,0-5 2,-3-2 4,0 0-3,8-13-1,-3 3-4,2-15-11,-2-4 12,-1-3-6,6-13 8,-7 13-6,-1-1 29,5 3-27,-5 3-3,4 2-3,-2 8 4,-7 4 5,6 4-9,4 2-5,-7 2-9,0 5-1,0 0-8,0 0 11,0 0 5,19 22-4,-12-6 0,-6 9 13,7-1-11,1 6 1,-2-6-13,0 2 13,-3-6 24,5 3-20,-4-8-7,2-1 14,-5-2-24,-4-4-5,7 1-2,-2-4 1,2-2 11,-5-3-1,0 0-1,16-5-1,-11-7 2,-1-1 6,6-11-6,-3-5-1,3 0 0,-7-5 6,-6-14-8,13-1 10,-6-4-1,-4 4 4,0-6-1,-4 4 16,4 6-3,0 11 10,-3 2 5,2 6 15,-5 1 6,6 8 29,-2 8 2,2-1 4,-1 3-9,-6 1-1,10 0-33,-3 6-9,0 0-14,0 0 13,0 0-4,5 41-4,-3-10 0,4 22-8,1 1 9,-7 9-2,11 18-1,-7-22-2,-4 2-25,7-4 41,-4-1-20,5-1 2,-2-5 0,-9-14-25,9-3 21,3 13 1,-4-20-2,-2-1 4,-9-2-6,9-9 2,0 0 4,-1-4-9,-2-2 13,0-8 32,0 8 12,0-8 22,0 0-1,5 6 32,-5-6-25,0 0-8,-3-32-6,2 5 9,-3-2-26,-6-4-12,11-17 8,-1 3-12,-5-4 1,9 0-8,7 0-1,-4 0-3,-4 2 2,-9 2 3,15 13-12,9-12-1,-7 18 1,2 3-3,-8 5-11,8 2 2,-3 7-5,1 0 0,-1 5-18,-7 6 3,-3 0-9,14 3-12,-1 9-4,-5 2-17,-9 3-14,9 5-12,-5 6-17,-4 0-7,-5-2-43,-5 19-24,5-20-29,-8 4-25,0-2-16,-1 0-43,-2 2-20,1-3-213,-4 2-561,-4-7 248</inkml:trace>
  <inkml:trace contextRef="#ctx0" brushRef="#br0" timeOffset="19831.5124">332 10969 221,'0'0'257,"-24"12"-6,24-12-17,-10 8-18,10-8-20,0 0-16,0 0-6,0 0-23,0 0-10,0 0-13,0 0-3,0 0-18,0 0 3,81-43-3,-41 20-9,25-15 5,-33 9 3,43-12-19,1-10-3,3 7-3,1 2-12,-5 4-1,12-8-7,-2 3-9,-4 2-3,-2 0-6,-1 9-1,-8-10-5,-12 4 3,-16 11-4,-2 2 4,-15 12-15,6-11-5,-6 7-1,-5 5 12,-6 2-22,0 3-5,-8 1-11,1 0-12,-7 6-28,5-5-28,-5 5-36,6-3-65,-6 3-53,0 0-49,0 0-199,0 0-517,-28 17 229</inkml:trace>
  <inkml:trace contextRef="#ctx0" brushRef="#br0" timeOffset="22025.576">163 15509 19,'0'0'139,"0"0"-14,0 0-15,0 0-8,0 0-3,0 0-6,0 0-10,0 0 17,0 0 2,-18 36 11,18-36 4,0 0 10,0 0-4,0 0 10,0 0-13,0 0-11,0 0-17,0 0-11,0 0-17,-23-58 4,20 29-25,-4 0 2,4-5-19,-6-12 13,-10-1 1,15-2-12,-6 0 1,2 0-18,-2-1 11,-4 2 10,5 4 3,5 15 11,-2 7-4,4 5 8,0 5-3,2 12-8,-3-17-15,3 17-11,0 0-1,0 0 4,0 0-4,0 0-3,15 63-10,-3-22 10,-2 15-2,3-6 0,-3-4-1,1 5 2,4 1-2,-10 2-1,11-4-2,1-4 2,-14 4 4,11-1-6,-4-1 1,0-2 1,-9-12-4,-1 0-12,7-4 17,-2 4 1,-5-9-4,0-3 8,-5-6-1,5-3-1,0-13 0,-2 24-2,2-24 5,-16 11 3,16-11-12,0 0-4,-23-3-8,23 3 6,-30-25 7,18 8-10,1-2 1,-2-5-9,2 2 13,1 0 24,2 10-14,5 3 2,3 9-3,-10-18 2,10 18 23,-7-10-36,7 10-6,0 0 1,0 0 1,0 0 6,0 0-4,0 0 1,0 0-2,0 0 2,23 58 3,-11-46-2,-2 0 0,4-1 13,5 0-7,-4-2-5,3-5 2,-18-4 7,30 2 1,-8-6-7,-9-4-4,10-1 5,-2-6 0,-11 2 0,9-8-3,-12 8 6,6-12-8,1-1 2,-11-3 7,8 4-6,-4-3-1,-1 2 4,1 1 4,-4 1 1,1 6 4,0 8 13,-4 10 11,3-25 9,-3 25 7,0 0-8,-3-17-4,3 17-6,0 0-12,0 0 21,3-13-39,-3 13 3,0 0-12,0 0 9,0 0-3,0 0 4,13 57 2,-9-37-14,0-3 10,-4 7 12,6-5-11,-2 5-6,3-10-10,-3-2 15,-4-12 2,0 21 1,0-21 0,0 0-3,10 14 7,-10-14 2,0 0 5,0 0 20,7 11-14,-7-11 14,0 0-4,0 0-2,0 0 0,6-53-7,-3 28 0,-9 7-1,13-6-1,4 1-6,-17 7-15,6 16 10,4-16 7,-4 16-5,0 0-13,-2-19 17,2 19-25,0 0-4,0 0 4,0 0 1,0 0 25,0 0-21,0 0-3,45 33 1,-36-22 0,-4 0 3,-5-11 3,14 21-6,-7-13 0,-7-8 1,0 0 19,6 11-11,0-5-3,-6-6-4,0 0 15,0 0 21,0 0-24,15-23 1,-11 7-16,2-3 10,-10-2 13,9-6-8,2-3-4,-2 13-1,0 3 6,-5 14-9,2-22-1,1 11-2,-1 6-13,-2 5 7,2-6 0,-2 6-5,0 0 5,0 0-1,22 17 4,-17-5-1,7-2-6,2 0 7,2 7-3,-1-7-1,-1 6 5,6-3 10,-9-8-11,3 0-3,-2-2 11,-7-3-6,-5 0 1,24-9 5,-14-1-6,0-5 7,1 6-2,-2-16-1,-3-1 7,-11-3-18,10-2 16,1 6 0,-6-13-2,-4-10-6,-17-1 7,21-1 7,0-1-12,-3-2 4,-7 4 9,-4 3-13,7 14 25,4-2 13,-1 8 9,1 6 9,-8 2-22,8 5 28,3 8-10,-1-2-19,1 7-6,-6-7-2,6 7-12,0 0 0,0 0-20,10 28 9,-1 4 15,5 15-4,1 11-7,-1-2-29,8 26 36,-10 0 22,11 1-36,-4 0 6,1 5 6,-2-5 4,-11 15-3,14-13 2,-5 1-8,-5-29 27,2 27-26,-10-1 0,8-33 2,0 0 4,-1-5-16,-3 5 10,3-4 5,-7-16 16,1-7-17,-4-3 14,2-1-5,-7-2 4,8-7 14,-3-3 20,2-3 32,-2-4-7,1 11 21,-1-11-1,0 0-9,0 0 18,0 0-39,-4-39-10,1 8-5,-3-3-5,-4-12 2,6-3-13,1 2-6,-1-5-5,-3-1-5,5-2 8,-3 1-9,2 1-5,2-3-11,-5 2 9,9-1 8,-3 3-16,0 0 0,1 1 8,5 3-5,-3 14-3,7-13-10,-2 13-3,4 2 7,-4 7-19,-2 8 2,10-4-5,-1 4-11,-6 7-8,1 5-18,-8 0-15,13 8 2,-4-1-11,-1 6-15,-1 1-9,-1 18-8,-4-10 0,-1 1-15,-3 12-34,0 0-8,0 1-38,-14 2-18,3-4-18,-12 11 3,6-13-36,1-2-8,-3 1 8,1-1-201,-2-1-513,-11 4 227</inkml:trace>
  <inkml:trace contextRef="#ctx0" brushRef="#br0" timeOffset="22378.5486">202 16327 2731,'-7'14'99,"-3"-1"-66,3-5-23,7-8 18,-11 13-18,11-13-3,-7 10-27,7-10 36,0 0 4,0 0-14,0 0 10,0 0 6,0 0 7,48-31 11,-9 2-7,5 12 8,18-25-12,-3-1 27,-18 18 3,32-16 1,-7 5 3,-1 2-23,-4-2 13,-21 18-2,25-20-5,-24 5-12,3 3-21,1 6 24,-4-2-5,1-2-3,-2 5-6,-14 7-2,0 0 6,-15 4 2,11-3-10,-9 6 2,-6 4 12,2-2-17,-4 1 0,1 2 13,-6 4-3,6-5 34,-6 5-43,0 0-6,0 0-21,7-4-28,-7 4-27,0 0-20,0 0-38,0 0-20,0 0-29,-33 9 13,25-1-45,-5-2-39,-1 4-26,-4 5-158,-9 2-462,7-2 204</inkml:trace>
  <inkml:trace contextRef="#ctx0" brushRef="#br0" timeOffset="22736.5128">321 16579 194,'-19'12'231,"12"-5"-6,7-7-4,0 0-17,-7 10-7,7-10-7,0 0-8,0 0-16,0 0-3,0 0-12,-12 14-9,12-14 14,0 0 8,0 0-4,60-36 1,-42 12 1,25-4-6,20-15-14,-23 14-15,20-18 5,6-3 1,-25 19-6,18-8-6,-28 4 0,33-5-26,-4-6-10,-19 17-3,18-16-10,-25 20 10,9-5-20,-6 6-10,4 1-19,-7-3 19,-13 6-3,3 2-2,-2 1 2,-2 3 25,0 2 1,-6 3 7,-3-1-2,-3 7 6,-2-4 8,0 6-3,1-5 1,-3 1 6,-4 5-20,6-5-9,-6 5-3,0 0-4,4-5-8,-4 5-12,3-4-16,-3 4-35,0 0-54,0 0-63,-4-17-72,1 11-85,3-5-61,-1-1-84,-2-3-340,1-10-832,-2 0 368</inkml:trace>
  <inkml:trace contextRef="#ctx0" brushRef="#br0" timeOffset="23844.5288">391 11157 81,'0'0'102,"0"0"-19,0 0 0,0 0 8,0 0-16,-38 1 3,38-1-21,0 0-1,0 0 16,0 0-10,-27 11 0,27-11-4,-10 5-2,10-5 25,0 0-21,-18 8 5,18-8 11,0 0-8,-22 11 11,22-11-3,0 0-1,-5 7-6,5-7-2,0 0-3,0 0-7,0 0-8,0 0-5,0 0 0,-14 8 0,14-8-4,0 0 4,0 0 0,0 0-2,0 0 0,45-34 1,-23 18 1,0 0-3,3-1 2,2-1 6,12-9 2,2-6-3,0 8-13,23-16 3,-5-1 1,-16 17-5,19-14-3,-25 14 11,29-11-16,-25 7-1,21-15-2,0 1-1,-24 14-4,22-17 4,-20 17-4,1-4-7,-1 3 7,-4-1-1,2 2-1,0 7-4,-6-9-10,-8 12 13,-4 2-3,1-4 3,-3 3-10,-1 3 6,-5 1 1,0 5 2,-5 1 8,0-2 0,-4 5-2,3 1 2,-3-2-2,0 2-4,-3 4-1,5-5 17,-5 5-22,6-3 0,-6 3-3,3-6-3,-3 6-18,0 0 9,0 0-13,4-5-16,-4 5-5,0 0 1,0 0-33,1-5-13,-1 5-20,0 0-32,0 0-14,0 0-29,0 0-26,0 0 0,0 0-131,0 0-364,0 0 161</inkml:trace>
  <inkml:trace contextRef="#ctx0" brushRef="#br0" timeOffset="35373.9756">2746 10630 71,'-3'-2'173,"3"2"-1,-4-5-14,4 5-10,0-4-20,0 4-4,0 0-20,-3-2-19,3 2 0,0 0-21,0 0-4,0 0-4,0 0-12,3 16 9,1-6-16,-1-2-5,0 9 0,0-2-3,-2 3-10,5-1 7,-5 0 2,2-2-1,1 3-8,-1 0 1,-2-4-1,1-3-2,-2 0-3,4 1-2,-5-7 2,2 2-4,-1 0 4,0-4 10,0 2 20,2-2 14,-1 1 16,-1-4 13,0 4 3,3-2-10,-3-2-1,0 0 8,0 0-22,0 0-4,7-17-7,-3-1-9,0 3-3,2 2-3,2-5-6,2-6-2,-1 1-5,1-1-5,-2 1-2,0 6 2,-2 0-6,1 3 3,0-1-4,0 5-5,-3 2 3,-1 2-4,0 0-2,-2 0-16,2 2-18,-2 2-14,1-2-16,-2 4-22,4-5-9,-4 5-11,0 0-10,0 0-5,10 5-17,-10 2-25,3-3-23,-2 2-147,2 1-352,-3 1 156</inkml:trace>
  <inkml:trace contextRef="#ctx0" brushRef="#br0" timeOffset="36262.1435">3088 10651 77,'0'0'133,"0"-4"-21,0 4 14,0 0-28,0-4-5,0-1-3,0 5-12,-4-5 24,4 5-26,4-9 10,-8 6-6,4 3-3,-1-7-10,-2 4 0,3 3-2,-3-4-23,-1 2 7,4 2 1,-6-4-11,2 2-4,-3 2-1,1 1-4,-3 4-8,0-1-7,-3 4-3,0-1 7,1 4-11,2-2-3,-2 4 0,4-1 7,-1 4 14,-2-1-20,7 3-12,-4-3 3,-1-1 4,5 1 1,1-4 4,1 1-9,1-3 3,1 2 0,-2-1 0,2-6-4,2 5 2,-1-3-10,0-4 14,3 1-3,-3 2-2,4-3 5,-6 0-2,3-1 8,4 0-5,-2-2 1,1-2 5,1 0 5,0 2-8,-3-5-1,0-1 4,2-3 7,1 1 3,-2-7 1,2 3-1,1-4-11,-5 3 13,1 5 6,3-7-3,-3 2 0,-1 2-2,0-1 4,1 8 5,-4-7 7,2 5-5,-2 5-1,1-5-1,0 4-8,-1 0-2,3-1-9,-3 4-8,0 0 2,0 0-2,0 0 11,0 0-11,-5 14-3,5-2 2,0 0 3,-2-1 1,2-2-6,2 3 2,-2 0-3,1-2 2,3 1-1,-4-2 0,3-2-3,-3 0 3,3 2 1,1-4-2,-4 2 4,3-4 1,-3 2-4,4-2 3,-1-1-5,1-2 4,0 2 1,1-2-4,-5 0 5,14-5-2,-6-1 3,2 2-2,-4-3-3,6-4 7,0-2-2,-4 0 3,3-3 3,3-2-5,-2 2-4,-2 2 3,-1-1-6,0 0 4,-5-1-1,3 6-10,-3 1 11,-1-1-3,0 2 8,-2 1-5,1 2-7,-2 0 8,0 3-4,0 2 0,0-8-6,0 8 5,-3-1-8,3 1-4,-10 6 0,7-3 1,1 0-10,-3 3 3,5 1-3,-3-2 6,3 3-2,0-3 7,2 2-9,-1 2 8,4 0 6,0 2-3,2-4-1,-1 4 0,1-3 6,-3 2-7,3 3 4,0-4-1,-3 0-2,2-1 8,-3 0 6,2 1-5,-2-4-7,0 2 3,-1-1 6,3 1-1,-3-3-4,0 1 1,0 0-7,-2-1 7,0 1 0,1-1 1,2 0-2,-3-1 2,2-1 3,0 0 1,-2-2-10,6 2 12,-2-4-6,3 0 11,1 0 1,1 1-11,1-6 8,4 2 0,-3-7-2,2 0-6,-4 2-27,2-2-9,-4 0-22,1 0-27,-1 2-22,-4 1-38,1 2-25,-1 1-103,-3 2-295,0 4 130</inkml:trace>
  <inkml:trace contextRef="#ctx0" brushRef="#br0" timeOffset="43856.6289">2707 11461 7,'-2'-3'234,"2"3"-5,0 0-11,0 0-14,-4-2-12,4 2-18,-1-2-2,1 2-11,0 0-10,0 0-9,0 0-4,0 0 12,0 0-17,0 0-9,0 0-14,0 0-11,5-3-6,-5 3-13,0 0 7,0 0-21,3-5-7,1 5-5,2 0-4,-6 0-1,14 1-11,-3 0-3,3 2-13,-1-3-4,3 3-23,-1-2-38,-4-1-50,0 1-50,-2 0-47,1-1-47,-2 3-193,0-1-465,-3 1 205</inkml:trace>
  <inkml:trace contextRef="#ctx0" brushRef="#br0" timeOffset="44091.5015">2729 11569 238,'-4'0'252,"4"0"-13,-6 3-19,6-3-18,0 0-19,0 0-17,0 0-18,0 0-15,0 0-5,-1 3-14,1-3-5,0 0-9,8 2-12,1-3-6,2 1-6,-4 0-11,6-3 0,0 2-7,1-2-9,0-1 0,-4 4-4,2-3-9,-2 1-21,0 2-19,-1-2-49,0 2-45,0 0-39,-4 0-49,2 0-46,-4 2-127,-3-2-388,0 0 172</inkml:trace>
  <inkml:trace contextRef="#ctx0" brushRef="#br0" timeOffset="44279.522">2776 11613 156,'-6'2'207,"-1"1"-2,6-3-12,1 0 0,-9 0-19,9 0-13,-4 1-18,4-1-1,0 0-26,0 0-13,0 0-5,0 0-2,0 0-8,21-1-12,-12-2-2,2 2-14,0 0-2,1-3-8,1 2-2,-3 0-7,2 2-8,-2-2-9,-2-3-15,-1 4-26,-3 0-33,0-2-27,2 2-55,-2-2-49,-4 0-168,0 3-378,0 0 168</inkml:trace>
  <inkml:trace contextRef="#ctx0" brushRef="#br0" timeOffset="45010.7193">2736 11569 89,'0'0'227,"-4"-4"-17,4 4-4,0 0-23,0 0-17,0 0-15,0 0-9,0 0-16,11-5-10,-4 0-12,6-3-7,-3 3-14,5-2-4,-2 2-7,1 0 8,-5-2-25,3 6 0,-2-4-10,-3 1-3,-3 3-13,1-2-7,-1 4-8,0-3-4,-4 2-14,0 0 6,0 0-28,0 0-16,0 0-13,0 0-5,0 0 5,-22 2-2,13 2 9,-5-3-4,0 3 14,0 2 8,0-3-1,1 3 14,-4-4 19,7 1-9,2-1 9,-1 1 0,3-2 15,-2 2 5,3-3-1,2 4-3,1-3 5,2-1-8,0 0 2,0 0 0,0 0 6,0 0 0,18-6-1,-9 2 0,8 0 0,-3-1-2,6-3 3,1-1-6,-7 2-3,0 2 0,0-1-1,-5 2 4,-3 0-10,0 3-6,-1-1 3,0-1-10,-3 1-13,-1-1-6,-1 3-7,0 0-8,0 0 4,0 0 5,-14-1 4,8 1 0,-2 0 10,-2 2-4,2-2 2,-5 4-5,3 1 14,-4-3 3,4 2 4,2-4 3,-2 2-9,1-2 16,1 1 6,2 1 0,2-2 0,0 1-8,1 3 12,3-4-2,-6 2 1,6-2-5,0 0-4,0 0 1,0 0 1,0 0-2,0 0 2,0 0 5,17-11-3,-10 5 4,2 5-16,2-4 16,2 3-8,1-2 3,-4 2 1,0-1 2,-2-1-6,0 4 3,-2-3-4,1 2 0,-7 1-2,6-1 1,-5-2-3,2 2-7,-3 1 10,0 0-1,0 0-1,0 0-2,0 0-4,-17-1 3,13 3 1,-2 1-4,-1-3 8,0 1 5,0-2 0,0 3-2,0 1 9,1-3-2,6 0 2,-8 0 2,4 0 1,4 0 0,-6 0-2,6 0 2,0 0-8,0 0-4,-4 3-1,4-3-2,0 0 5,0 0-9,11-7 12,0 6 8,-5-1-8,4-1 2,4-1-1,-1 0 1,-5 0-3,6 1 0,-7 3-4,-4-1 11,2 1-9,-2-3 8,-3 3-5,8 3 8,-8-3 0,2 1 5,-2-1-2,-5 11-8,-2-6 0,-2 7-5,-5-2 1,1 2-10,-2 3-30,-2 1-29,4-3-44,2-1-48,-3-3-51,3 4-173,-2 0-404,6-5 180</inkml:trace>
  <inkml:trace contextRef="#ctx0" brushRef="#br0" timeOffset="46387.2673">950 12260 155,'-10'-3'226,"1"3"0,-1-3 13,1-1-15,1 5 5,1-4-5,-2 2 4,2-1-20,3 0 6,-4-1-14,5 3-10,3 0-18,-6-4-21,6 4-8,-1-1-16,1 1 0,0 0-15,0 0 12,0 0-42,0 0-12,0 0-20,0 0 10,0 0 2,0 0-10,0 0-11,19 3 14,-3-1-22,4-1-2,0-1-1,3 3-8,-10 0-10,14 0 16,1 1-12,0 0 6,0 0-6,-7-2 6,9-1-3,-2-4-12,-1 5 4,0-2 5,-4 2-7,0 3 0,5-5 5,-8 1-19,1-2 17,-7-4-5,3 5-2,-1-2 3,-8 2-1,6-2-5,-5-1 1,-1 2-7,-2 1 0,-6 0 1,11 0-7,-7 0-6,-4 0-5,3 0-11,-3 0-15,4-3-17,-4 3-23,0 0-32,7 0-25,-7 0-34,0 0-33,2-5-22,-4 0-29,2 5-5,-4-10-175,4 5-477,-3 0 212</inkml:trace>
  <inkml:trace contextRef="#ctx0" brushRef="#br0" timeOffset="47062.4888">1374 12123 126,'-5'-6'156,"3"1"4,-3 0 5,-1-2 3,-4-1 7,3 4-5,4 3 1,0-3 2,-1 3-4,3-3-16,-2 2 11,3 2-13,-4-7-4,1 6-14,0-1-14,3 2-5,0 0-12,0 0-11,-4-2-10,4 2 1,0 0-14,0 0-3,0 0-13,0 0 1,-3-4-11,3 4 4,0 0-8,0 0-13,0 0 5,0 0-1,0 0-7,0 0 4,0 0 0,0 0-7,0 0-7,0 0-1,7 9 0,-6-5-2,1 1-2,5-3 3,1 5 8,-2 0-13,1-1 8,0 2-11,2-2-1,-1 3 4,3 2 1,1-2-2,-3-1-2,1 1 1,-7-4-10,7 2 8,-2-3 1,-2 1 2,4 0 6,-2 2-15,-4-3 5,2 0-1,-3-1-1,3 2 2,-4-4 3,-2-1-4,6 5-1,-6-5 7,6 3-2,-2-2-8,-4-1 2,0 0 3,0 0 2,3 4-1,-3-4 0,0 0-2,0 0 0,0 0-7,0 0 11,0 0 3,0 0-1,0 0-8,0 0 15,0 0-9,0 0-3,0 0-2,0 0-3,4 3 9,-4-3 0,0 0-1,0 0-1,0 0 3,0 0 0,0 0-5,0 0 3,0 0 0,0 0 3,0 0-1,0 0-4,0 0-7,0 0 15,-10 4-15,8 1 3,-3 3 3,-5 6-5,-5 5 7,-1 1-8,2 4 2,-2-3-10,0-1 10,-3 4 2,7-6 1,1-6 0,-1 3-5,2-2 36,3 2-2,-1-1 0,2-4-3,-4 1 7,5-3-11,2 0-6,-1-1-5,2-2 5,-5 1 7,6-3-21,-2 2 7,3-3-19,-3 3 21,-1-3-3,4-2 1,-3 3-2,3-3-5,0 3 10,0-3-8,0 4 1,0-4 0,0 0 12,0 0-17,0 0 2,0 0 1,0 0 7,0 0-13,0 0 6,0 0-7,0 0-10,0 0 9,0 0 6,0 0-20,0 0 4,0 0-15,0 0-3,0 0-13,0 0-19,0 0-21,0 0-35,0 0-26,0 0-33,0 0-38,7-7-40,-7 7-189,0 0-485,10-9 215</inkml:trace>
  <inkml:trace contextRef="#ctx0" brushRef="#br0" timeOffset="49426.564">8187 12025 50,'2'-10'180,"2"0"-5,-3 3-6,1 2 0,-2-1 1,1-2-2,-1 2 0,-1 2 7,1-1-5,1 3-13,-1 2-16,-1-5-15,1 5-13,0 0-12,-14 12-8,2-1-5,-4 14-10,0-1-7,-8 11-3,4 5-7,3-10 1,2 13-14,2-14-5,2 1-5,3-1 0,0 2 0,4-2-9,0-6-3,3 2-3,1-4-2,2 2-4,1-3-4,1-2 3,1-1-24,1-2-3,2-4-14,0 2-24,2-2-22,0 0-32,1-7-25,-1 1-21,4-4-14,9-2-17,-8-1-12,5-6-146,0-3-365,-1-1 161</inkml:trace>
  <inkml:trace contextRef="#ctx0" brushRef="#br0" timeOffset="49690.9749">8449 12114 129,'7'-17'161,"0"0"-4,0 1-2,-1 0-5,-3 5 5,0 3 0,2 1-12,-5 2-14,2 0-14,-2 1-8,0 4-11,0 0-14,0 0-7,-5 21-4,0-3-5,-5 12-4,0 0-7,-1 2-1,1 1-2,-4 10-7,-1 1-4,7-17 1,0 0-4,1-1-4,0 0-5,1-9-3,2 1-6,1-2 3,3 0-2,-3-2-1,3-2-5,-1-2-4,2-2 14,2 3-1,-1-4-3,3 0 2,1-3 0,-2-1-7,3-3-5,2 1-1,0-4-10,4 5-14,1-6-13,-1-1-25,0-1-27,1 0-34,-2-6-35,1 4-41,-6 1-156,-2 1-372,3-5 164</inkml:trace>
  <inkml:trace contextRef="#ctx0" brushRef="#br0" timeOffset="50359.7423">8251 12321 118,'0'0'200,"4"-8"-17,4 3-13,2-3-15,5 5-19,11-3-14,3-4 4,8-7-15,4 4-8,-13 7-9,2 1-9,-5 0-8,1 0-6,-5 7-9,-6-1-6,-6-2-9,1 1 1,-2-2-4,-1 2-6,-3 3-1,2-1 0,-3 1-1,-2 3-2,2 0-5,-2 2 1,2-4 1,-3 6-2,0-2-2,0-1-1,4 2-3,-2 0 2,1-2 0,4-1-4,-3 1 2,6-1-5,-3 0-3,7-4-2,-2-2 1,3 3-2,0-8-1,2-1 4,-3 1-6,-1 0 2,1-1 6,-1-1 1,-2-4 8,-6 3 19,1-1-2,1-6 6,-1 10 0,-5-7 1,1 5-2,-2-4-6,-3-1-2,-2 3-4,1 1-6,-4 3-5,-1 1-4,-2 1-2,0 5-10,-3 1 7,-2 4-3,2 2-7,1 3 10,-3 4-1,6 0-2,1 0-1,1 1 1,2 0-6,3 1-5,1-3 7,4 2-7,1-5-11,0 2 12,7 1 0,-3-6-3,4 1 0,0-3 0,5-3 3,-5-3 1,6-1-7,-2-1 6,7-2 0,-1-5 2,-3-4-6,2 2 12,2-2-10,-2-5 2,-3 1-1,1 0 0,-1-2 9,-3 1-6,-4 1-3,3-4 2,-6 4 2,-2 7 1,1-4-4,-2-1-2,-2 3-3,-2 1 5,0 0 3,0 5-6,0-3-5,0 4 8,-2 2-9,2 2-3,0 0 1,0 0 2,-10 10 8,10-2-11,-2 2 1,2 5-3,0 2 4,-2 1 3,4 0-2,0 0 1,0-1 5,2 2-3,-4 0 0,2 0-1,0-1 4,-2-2-1,0 1-2,2 0-3,-2-6-8,0-2-16,3 3 1,-3-3-27,0-1-10,2-1-26,1-2-14,1-1-30,5-1-15,1-4-12,0 1-24,5-5-3,1 4 6,-1-6-127,6-1-336,-2-6 149</inkml:trace>
  <inkml:trace contextRef="#ctx0" brushRef="#br0" timeOffset="51089.9375">9158 12421 1081,'15'-18'-46,"-1"0"43,-4 2 25,-1 1 42,1-8 16,-2 7 14,-1 1 29,0 1 14,-2-1 9,-2 4 8,2 1 5,-4 5-2,3-4-11,-2 6-14,-1 0-11,1 1-20,-2 2-13,0 0-5,-2 13-15,2-6 3,-4 5-5,-2 4-4,2 1-2,-3 0-12,4-1 4,-4 1-10,0 0 1,2-1-5,0-7-7,1 3-2,1-2 2,2-3-3,-2-2-2,3 2 10,-2-3 6,0-1 11,0 1 8,2-4 19,0 0 6,0 0 7,0 0-8,6-11-10,0 1-10,4-4-9,5-6 1,-1 1-27,0 2 9,2-2 0,-2 0-13,-2 7-1,0 2-6,0 0-10,0 1 3,-4 6 7,2-1-10,-2 3 12,-2 0-8,1 0-5,-7 1 0,9 7 9,-4-4 1,1 9-2,-2-3-2,-1 0-1,-2 4 2,1-1-3,-1 1-1,-1 0-11,-1 0 11,1 4 5,0-9-10,0 0 0,0-2 2,-2-3 0,2 2 2,2-2 4,-2-3-4,0 4 4,0-4-1,0 0 6,0 0 9,12-8-21,-5-2-5,5-2 9,5-8-4,1 3 16,-3-4-22,2 4 2,2 0 2,-3 3-3,-1 7 11,-1-3-14,-2 2-4,-2 2-9,0 3 14,-2 1-3,1 2 5,-2 0-1,0 4 1,0 3-4,-1-1-21,-2 1 24,3 2-2,-7 3 6,3-3-6,0 8 3,-2-5 1,2 4-3,-3 1-1,1-1 0,-1-4 5,-1 1 13,1-2-17,2 2-2,-3-4-4,2 1 6,-1-2-6,2-1 1,-1-2-1,2 2-2,2-2 3,2-1 1,0-2 6,-2-1-4,5-2-1,1 0-2,1-4 5,-2 1 0,2-4-8,1 0 18,-2-4-24,0 1 14,1-2-5,-3-2 3,4 5-1,-7-4 2,4-1 6,-2 1 1,-2 5-11,1 1 1,-3-4 8,0 3-7,-1 4-9,1 0 9,-2 2 4,-1-1-6,2 1 3,-2 1 0,-1 2 0,3-5-4,-3 5-2,0 0 5,0 0-3,-1 15 3,-1-8 12,1 0-12,-2 3-1,2 0 5,-1 1-20,1-1 20,1 2 4,-2-2-12,2 4-8,0-9 29,2 6-19,-4-5-5,5 4 9,-1-4 0,-1 2-22,3-3 4,1 1-4,0 0-5,-1-3-4,3-1-23,-1-2-14,1 2-13,0-4-28,2 2-17,-2-2-26,0-3-31,0-2-43,0 2-28,0-6-52,-3 0-208,2 2-558,-1-7 248</inkml:trace>
  <inkml:trace contextRef="#ctx0" brushRef="#br0" timeOffset="51235.0444">9945 12158 70,'-1'-5'190,"-1"-1"6,-2 2-12,3-1-16,-2 3-18,3 2-14,-4-6-18,4 5-17,0 1-22,0 0-26,0 0-53,0 0-60,0 0-172,0 14-249,1-9 111</inkml:trace>
  <inkml:trace contextRef="#ctx0" brushRef="#br0" timeOffset="52498.4283">10176 12284 358,'3'-4'356,"-3"0"-35,0 4-20,0-5-26,1-1-25,-1 6-30,0 0-25,0 0-13,0 0-23,0 0-17,-4 14-15,2-9-4,-3 7-11,4-4-12,-4-2-10,3 5-9,0-3-4,-1 2-11,3-3 9,-4-2-17,4 0-7,-3 0-5,0-1 1,3-1-10,0-3 5,-1 5 9,1-5 4,0 0-5,0 0 19,0 0-18,0 0 3,0 0-9,0 0-9,16-14-10,-4 6 10,1-4-14,5-5 17,-1 3-16,-4 3 12,0 3-22,1-1 10,-2 1 8,-3 1-17,-2 2-6,1 2-1,-1-2-4,-2 3-2,2-1 2,0 4 3,-2 1-1,-1 0-2,1 3 14,-2-2-18,2 2 5,-2 6-3,2-3 1,0 4-6,-2-3 12,1 1-7,-1 2 2,-2 0-4,3 0-3,-1 3-14,1 1-24,-1-5-36,1 0-42,2 0-30,1 4-26,3-4-31,-1 1-24,3-5-21,2-1-15,2-2 20,-2-2-3,0-2 20,-2-1 23,6-2 30,-5-2 31,2-3 35,-4 1 39,4-2 34,1-6 37,-4 2 39,-2-1 13,2 0 20,-3-1 10,2-10 3,-1 11 7,-2-3 4,-1-7-2,-2 9 2,-2 0 0,-3 4 5,0-1 1,3 2-5,-4 0-9,-1 1-5,-1 1-3,-2 3-9,-4 1-10,1 4 2,-6 3-13,-2-1-3,-4 8-6,1 4-2,-1 0-2,3-1-2,4 0-5,-1 5 6,3-6-11,3-4 2,-1 6-6,6 2-3,1-5-13,-1 0 11,1-1-2,4 0-9,1-3 7,1 3 3,1-7-7,1 2 3,4-4-9,-1 0 9,-1-4 2,7-4 2,-1 2-1,-1-4-4,3 1-2,-4-4-2,0-2 8,-1-1 9,1 1-7,-2-1 14,-3 3 4,0-2 2,-1 6 4,0 4 11,-3-6 9,-1 3 0,1 2-12,-1 0-5,-1 3-10,-1 2-4,0 0-3,0 0-4,0 0-1,-3 15-4,-1-5-2,0 4 6,2 1-6,-5 1 2,4-2 3,1-2-10,0 0 8,2 5-8,-1-4 6,2-1 4,0-3-26,0 0 22,-1-2 1,1-1 11,3-2-10,-2-1 8,6-3-8,3-3 3,2 2-9,1-5 6,7 0 11,-4-6-7,1-1-10,-1-1 5,2-6-5,-1 2 0,0-6-14,-1 0 9,-1-2 20,-1 1-13,0 1-5,-2-2 5,-1 0-3,-2 1 8,-2 1 11,-2 7 17,0 2 5,-4 4 20,2 0 8,-2 4-6,0 1 4,-2 2-8,3 0-21,-3 3-8,0 1-15,0 0 8,-8 13-4,4-4-3,-7 4-4,3 4-7,-2 4 6,-1 5 2,3-3-9,0 2 0,0 0-5,3 0 2,5-8-4,0 2-10,0 0 12,0-1 5,2-1-12,1 0-1,2-5-13,-2-1 19,5-3-7,-3 1 5,2-3-5,2 0-2,4-1 8,1-2-4,1-3-2,8-5 3,-4-4 4,4 1-5,-1 0 0,-1-6-2,1-2 6,-5-1 0,2-2 2,1 1 0,-6 1-3,-3 3-3,4-4 1,-6 6 4,-3 0-4,1 0 0,-1 1 0,-5-1 1,2 3 6,-3 2-4,0 1-10,0 1-1,-3-2-1,2 4 3,1 3-3,-6 0-2,6 0-4,-9 3-1,4 4-12,-1 0 19,2 3 1,0 0-8,-2 4 6,6 2 1,-3 0-1,5-3 1,-1 1-9,3 2 15,1-1 1,0 2-3,1-4-1,1 3-6,-3 0 9,2-4-1,-1-2-9,1 0 12,0 0 1,-2-1 1,0-3-6,0 2 11,1-1-11,-4-1 3,0-2-1,4-1 5,-5 0 4,3 2-7,-3-1 3,0-4 2,2 4 5,-2-4 7,0 0-8,0 0 0,0 0 10,-8 0-17,8 0-9,-13-4 8,5 0-2,-4 1-12,3 1 3,-4-1-10,3 3-7,-3-3-5,-1 3-16,-2-1-8,3-1-27,4 1-25,-2-3-28,4 3-36,-3 1-42,3-5-47,1 5-54,6 0-46,-7 0-281,7 0-692,0 0 306</inkml:trace>
  <inkml:trace contextRef="#ctx0" brushRef="#br0" timeOffset="52786.2742">11629 11901 24,'-1'-8'298,"-2"4"-23,6 0-19,-6 0-20,3 4-24,0 0-15,12 11-9,-2 4-2,2 6-14,4 5 0,-1 3-12,2 1-7,-2-1 5,-2-2 0,0 4-17,-5-2 9,0-3-1,-3 3 4,-3-4 1,-2-6-8,-2 0-10,-3 0-11,-6 6 2,0-1-22,-1 0-12,-2-2-15,-3 0-3,0-1-6,0 0-28,-6 0-61,5-3-52,-2 0-47,3 1-51,-2-2-51,-1 0-48,0-2-48,0-1-250,2-2-613,-1 1 271</inkml:trace>
  <inkml:trace contextRef="#ctx0" brushRef="#br0" timeOffset="87646.2833">10623 16167 182,'-7'-6'178,"0"-1"-7,4 7-13,-5-1-16,5 0-13,-3-1-22,6 2-7,-9 10-10,5-5-8,1 2-8,3 4 2,-4 1-11,6 8 0,2-3 2,3 7-10,1 6-3,2-4-1,3-1-5,1-1-8,2 5-26,13 9-1,-2-4-4,-7-9 7,5-4 0,10 9-1,2 6 0,-1-11 4,1-1-5,2-1 13,6-1-20,-1-7 3,1 7-5,3-4 1,20 11 14,-22-16-13,2 1-2,22 7 4,-2-5-4,-2 0 10,3-8-8,4 16 2,-1-20 3,-1 4-4,-22-1-2,28-6-1,-3 1 9,-3-2-11,1 0 2,0 9-3,1-10 5,-1-5-1,0 1-10,-1 3 9,-24 5-3,30-14 5,-6 6 0,-2-6-1,2 8 4,-4-2-4,2 0-3,-21 1 3,27 4 2,-24-3-1,17 11 3,0-13-1,-20 3 1,23 8 8,-28-8-13,9 0 10,16 13-2,-22 0 0,2 4-7,0-1-5,18 5 1,-18 0-7,0-7 10,21 10 1,-22-1-3,15 8 3,-14-13 8,18 17-7,-5-1-4,-14-10-3,1-3 35,21 8-7,-5 5 3,-25-15-10,7 7-11,19 11 11,-24-15-5,1 6 1,-1-1-7,1-1 10,-1-2-10,-1-1 0,-7-1-1,-6-6-9,7 8 7,-10-8-8,0 5-1,-1-8-8,-4 1-5,-2 2-9,-3-8-3,0 3 3,-7-2 0,3-5 0,-3 3 5,-1 1 2,-2-5 20,0 3 8,-4-4 3,0 0-6,0 0 0,0 0 4,8-9-3,-6 5 2,-2-3-2,0-6 6,0 8-10,0-7 6,3 0 2,0-5-4,1-7-2,2 5 6,-1 2-14,5-7 3,2 2 8,0-5-7,5 5 0,0 1-4,1 1 3,1 4 4,0-6-6,5 5 0,2 0 6,0 2-5,1 5 1,11-6-2,3 2 3,-2 3-19,5-3 12,-2 8 8,3-7-6,2 3 9,-1 3-8,2 4 9,27-1 2,-27-5-6,24 8 6,-22 5-4,18-1 1,1 0 2,-20 1 2,23 6-8,-3 4 0,-20-8 2,23 2-6,-24-2-12,21 13 25,-1-6-7,0 3 0,-20-6 1,22 3-2,-3 4 4,-16-13-10,15 10 4,-18 1 7,18-1-13,-16-7 8,17 4-4,-18-2 0,-1 2 5,3-6-7,18 3 2,-21 5 3,1-13-6,20 7 7,-21-4-10,3-3 9,-2 4-12,2-9 15,18 0 4,-21-2 2,22-1 7,-22-1-2,24 0 14,-23 1-6,-1 3-2,2-5 5,21-11-6,-21 11 4,-2-4 3,19-11-2,-22 8 11,23-7-1,-24 8-2,-1-7 1,23-6-4,-24 8-2,-2-4-4,-2-1 19,-1-3-23,-3 5 4,-3-10-29,-12 7 25,12-2-5,-16 7 1,-2-2-4,0 2 7,-6 5-18,-4 1-23,-3-9-16,-1 11-30,-4-6-24,-9-1-49,-3 1-74,-21-4-279,-7 2-532,-32-3 235</inkml:trace>
  <inkml:trace contextRef="#ctx0" brushRef="#br0" timeOffset="89247.3854">13976 14454 66,'0'0'177,"0"0"-16,0 0-17,0 0-13,0 0-4,-7 20-7,0-4-8,0-1-3,-1-1-3,2 1 3,-1-1-4,0-4-4,1 1 0,-1 0 7,3-4 12,-2 0 1,2-4 5,-1 1-4,0-3-1,5-1-10,-8-10-9,2 1-12,1-7-15,2-8-22,0-5-6,1-5-6,3-12-8,1-3-2,1-1 0,2-1-3,-1 0-7,-1 15 6,4 2 4,-3 5 0,-1 12-2,-1 1-13,1 6 4,0 7-3,1 5 2,3 4 1,7 18 3,-1 7 5,3 19-4,-4 4-3,4 26-4,-9-24-5,0 27 2,-1 1 5,-6-34-4,2 6 0,-9 0 0,3-5-4,-5 7-2,-2-10 7,1-14-1,-4 12-12,3-18 8,-2-1-1,-1-8 5,2 2-4,0-7 0,1-6-1,-2-2 4,4-4-15,-4-5 8,-1-3 11,2-4-14,-3-7 6,1-3 17,0-2-1,7 6 16,-1 0-3,5 3 5,-2 4-5,3-3-2,0 3-12,-1 3-8,3 1-1,0 5-4,5 0 7,-5 0-1,10 8-13,-4 2 13,11 7-13,-1 0 6,1 4-5,0-3-6,2 2 8,11 9-2,-8-14-1,1-2-1,0 1 4,-1-7-5,2-5 0,-4 4-11,2-4 5,0-7-1,-6 2 0,4-4 4,-6-2-7,6-5 18,-3 0-13,-3-10 3,-1 1-3,-3-4 9,1-1-6,-3 6 11,-1-3-2,-3 8 8,1 1 16,-3 5-1,1 6 6,0-4-12,-2 3 15,-1 2-17,3-1-8,-3 5-8,2 0 11,-2 0-6,6 8-3,-4 2-1,1-1-5,-2 5 25,2 1-18,1 2-11,-4-3 6,3 3-6,-3-5-1,3 3-4,-3-4 9,1-1-3,2-3 6,-3 4 3,0-6-3,0-4 0,0 2 3,0-3 26,3 7 4,-3-7 12,0 0-15,0 0 6,7-17-12,-1 1-3,1 0-4,0-1 0,0 1 5,-1 2-15,1 2 7,-2 3-2,-2 1-8,3 5 2,-1-2-4,0-1-1,0 3-9,-1 6 9,1 1-9,2 3 6,-1 0-7,3 6-4,-3 2 7,1 1 10,-2-2-4,2 0 1,-4 2-15,2-4 9,-3-2-2,3-1-7,-4-3 11,0 1 3,3-1-4,-2-3 1,2 0 5,-4-1 5,0-2-6,0 0 1,13-10-4,-6-3 7,6-10-3,-1-2-13,1-1 5,0-2 4,2 3 3,-1 4 5,-2 8-14,-3-3-11,1 5 9,-3 1 1,0 3-4,0 2 1,3 2-7,-4 3 5,1 7 1,1-3 0,0 4 5,1 3 2,1 6-4,3 5-3,-5-7-2,4 1 9,0 3-7,1-1 3,0-5 3,-4 1-8,5-3 13,1-4-1,-3 1 9,2-7-26,0 1 5,2-5 8,-5 0-7,3-7 3,2-6 5,-1-1-5,-1-5 4,-4-2-2,0-2 4,-2-7-4,-5-2 3,7-12 1,-7-1-4,0 0-1,-4-2 3,-1 15-9,2-1 8,-3 4 4,3 1-3,-3 2 9,1 12 9,2 1 9,-2 3-7,2 7-12,-3 0 1,3 2 2,0 4-1,0 0-6,7 18 6,-7 6-5,3 10 2,7 18 9,-7 3-6,1 5 5,5 22-7,-4-2 0,-1-21 2,-1 20-5,3-18 4,-2-4 4,0-7-7,-1 0-2,3 0 1,-1-3-4,0-1 8,-5-14 1,1-2 5,0 0-11,2-15 4,-3-1-1,0-2 13,2-4 19,-2 1 24,-2-1 33,2-2 32,0-3 31,0-3-14,0 0-18,0-28-13,0 1 11,0-7-33,4-15-8,-1-5-10,4 0-10,-2-5-17,3-21 7,-1 30-12,2-10-5,3 5-2,2 5-18,0 1 9,6 2-5,-6 18-4,3 4-3,0 5 9,0 6-21,-3 3-19,0 7-9,2 4-13,1 3-11,-1 4-9,-3 2-12,-2 4-15,2 9-5,-2 5-13,-4-1-11,-7 3-24,-3-2-7,-2 2-31,-8 1-22,2 0-23,-12 8-19,5-11-17,-13 10-24,0-1-19,-3-7-24,-4-2-9,-3 1-1,1-6-3,-4-1-184,0-3-565,1-4 251</inkml:trace>
  <inkml:trace contextRef="#ctx0" brushRef="#br0" timeOffset="89566.2215">13962 15545 12,'-28'12'262,"1"-10"1,8 1 1,5 0-6,3-3 17,3 4-21,3-3-26,0 0-20,1 0-17,4-1-7,0 0 16,0 0 13,23-3 4,2-4-29,20-3 11,24-9-11,2-3-3,3-5-13,4 7-11,3-6-18,1 13-9,7-12-27,5-1 4,3 3-12,0-5-6,4 0-12,-6 4-5,-6 0-14,-2 10-3,-4-12-2,-4 3-6,-7 1-6,-5 4 0,-24 7-9,-1-2 1,-14 5-6,-1-4-4,-3 4-3,-3-1 0,-8 8-10,-3-3 7,-2 4-4,-1-5-1,-1 1 0,-2 1 2,0 3-26,-4 0-26,0 0-23,7 0-35,-7 0-26,0 0-47,0 0-46,0 0-53,-14 9-64,0-1-64,-8 1-258,-1 3-704,-6-3 312</inkml:trace>
  <inkml:trace contextRef="#ctx0" brushRef="#br0" timeOffset="89920.2834">13934 15712 251,'-24'3'261,"9"-2"6,1 0-6,7 1-10,-3-2-22,5 2-24,5-2-23,-2-1-3,2 1-1,12 4 3,2-6-2,14 0 1,16-2-8,3 0-3,25-6-3,-2 0-20,3-4-8,0 2-17,3-5 7,2 1-5,2-1-14,5-6-1,3 5-10,8-3-13,-3 7 4,7-7-12,-4-1-7,7 5-15,-3-1 5,-3-1-11,-1 2-3,-6-2-6,-3 5-16,-8 0 15,-3-3-4,-7 12-11,-24-3 6,-4-1-1,-3 0-9,-14 7-2,-3-4 3,-7-1-10,-5 13-1,-2-12-13,-3 3-15,-1 1-20,-6-4-14,3 6-21,-11-9-28,-12 7-41,-8 1-40,-12-4-45,-7 3-61,-22 2-65,-5 1-254,2 0-656,-8 6 290</inkml:trace>
  <inkml:trace contextRef="#ctx0" brushRef="#br0" timeOffset="90383.8538">13035 14845 211,'-2'-4'243,"0"-1"-25,-1-5-20,2 10-17,1 0-27,0 0-14,-1 17-11,3 10-11,-1 2-12,5 15-2,1 6-8,1-6-1,0 2-4,-1-10-4,1 0-3,0-5 1,1-1-4,-3-3-2,2-1 3,-1-8-9,-1-8-2,1 5 3,-3-4-6,-2-2 16,0 0 27,1-7 51,-1 2 31,-2-4-14,5-2-7,0-11-22,0-5-8,1-9-25,1-7-2,4-11-19,-4-5-7,0-8-3,0 2 3,1-4-19,-1 9-8,0-2 5,-3 3-17,-1 17-10,-1 2 1,1 2-2,-1 15 15,0 4-39,0 0-13,2 0-49,-3 4-23,4 4-7,3 3-59,2 3-39,4 4-32,0 2-34,3 11-64,1 1-24,-1 2-256,9 10-633,-13-4 280</inkml:trace>
  <inkml:trace contextRef="#ctx0" brushRef="#br0" timeOffset="90553.6295">13479 15095 264,'-1'5'338,"1"-5"-34,0 0-13,0 0-6,-10-7 1,7 5-12,3 2-20,0 0-15,-3-5-10,3 5-39,0 0-36,0 0-46,0 0-67,0 0-66,0 0-71,0 0-76,0 0-81,10 11-200,-3-5-489,-3-2 218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01:12.60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21671 5484 197,'-7'0'269,"7"0"-32,-3 0-20,3 0-18,0 0-23,0 0-20,0 0-14,0 0-16,21 0-10,-8 0-11,1 2-10,0-2-7,0 1-13,3 2-21,0 0-23,-3 0-39,2 0-27,-1-3-30,-5 2-24,-1-1-42,1 0-19,-2-1-152,-4 1-325,0-1 145</inkml:trace>
  <inkml:trace contextRef="#ctx0" brushRef="#br0" timeOffset="159.3077">21643 5584 121,'-3'2'143,"1"0"-5,1 1 15,1-3 14,7 6 0,3 0 3,4-2-1,6 2-18,5-2-14,2-1-11,-3-1-11,1 1-14,3-2-44,-1 2-49,-3 0-59,0-4-66,0 2-176,-2-4-317,-7 5 141</inkml:trace>
  <inkml:trace contextRef="#ctx0" brushRef="#br0" timeOffset="690.5495">22475 5610 60,'0'0'290,"0"0"-17,-7 0-5,7 0-20,0 0-23,0 0-24,0 0-15,0 0-20,0 0-18,0 0-14,0 0-13,0 0-8,19 2-17,-7-7-10,2 5-4,3-2-13,3 0-11,-3 2-41,0-3-28,-2 3-35,2 0-35,-3 0-25,0-2-44,-1 2-31,-4-1-23,-4 0-140,1 1-373,-6 0 166</inkml:trace>
  <inkml:trace contextRef="#ctx0" brushRef="#br0" timeOffset="848.6559">22423 5659 83,'-7'2'244,"3"1"-8,4-3-10,-3 0-22,3 0-17,0 0-18,10 5-7,3-3-10,1 1-13,8 1-10,0-2-13,0 1-10,3 0-13,-5-3-29,1-1-40,-4 2-58,4-4-64,-5 1-46,-1 2-199,-1 0-373,2-4 165</inkml:trace>
  <inkml:trace contextRef="#ctx0" brushRef="#br0" timeOffset="1217.0465">23030 5536 126,'-5'-1'271,"5"1"-11,0 0-16,0 0-17,0 0-24,0 0-15,0 0-17,0 0-20,15 6-7,-8-2-4,10-4-20,4 2-8,2-1-9,-2 3-10,4-2-14,-2-2-14,-1 3-23,-2-3-36,-3 2-26,-2 1-31,-2-3-38,-3 1-27,0-1-16,-2-1-40,-5 1-24,-3 0-133,0 0-355,0 0 158</inkml:trace>
  <inkml:trace contextRef="#ctx0" brushRef="#br0" timeOffset="1378.8239">23057 5607 181,'-7'1'207,"4"0"7,3-1-7,-4 3-9,4-3-3,0 0 13,11 8-3,-1-6-8,7 2-19,8-1-7,4 5-18,-1-4-14,1-2-15,-2-1-17,1 1-17,-1 0-40,-6-1-47,-4-1-49,-4 0-63,-2 0-56,-2 2-65,-1-2-150,-4 0-411,0 0 182</inkml:trace>
  <inkml:trace contextRef="#ctx0" brushRef="#br0" timeOffset="2304.1195">17117 8495 67,'-2'16'170,"-4"2"-3,-4 11-11,-8 16-2,-2 1-7,-4 9-13,4-1 11,-13 19-3,7-24-1,1 3-8,-2-6-6,3 2-6,-3 1-7,3-3-8,0-7 4,3 2-11,6-12 0,-2-2-3,3-1 4,0-2-6,1-2-7,3 0-14,0-8-6,6-2-11,-3-4 4,3 0 7,2-4 0,-2 0 6,2 0 15,2-3 28,0-1 2,0 0 0,0 0-21,0 0 0,6-21-17,4 1-4,3-9-13,8-9-6,0-7-10,0 1-6,1-7 7,1 2-12,-1 0-3,0 2-10,2-1 8,-2 1-5,0 1-7,-4 0-1,3 2 7,-7 15-7,0 0 7,3 0 0,-7 4 5,4 4 2,-4 0 1,-3 8 4,3-1-4,-4 5-7,-1 2 2,-2 2-17,0-1 8,1 6-1,-4 0-7,9 3 4,0 12-9,2 8 10,-2 7 0,5 15-7,-4 4 2,-3 5 4,4-2 1,-6 2 3,0 3-20,-1-3 19,-1 4-1,0-5 2,-3-2-7,0-2 1,0-2 2,0-12 2,0 0-11,-3-2 7,0 1-7,3-6 4,-1 0-3,0-7-9,-1-3-23,2-1-28,2-6-21,-4 0-41,2-3-43,0-1-26,0-1-22,-4-2-40,4-4-45,0 0-49,0 0-220,-9-12-605,6 3 267</inkml:trace>
  <inkml:trace contextRef="#ctx0" brushRef="#br0" timeOffset="2494.7257">16903 9206 82,'-21'-8'221,"8"4"-3,2 2 9,2 1-1,1-1-16,1 1-12,4-1-24,-1-1-20,4 3-9,0 0-22,0 0-5,0 0-4,27-4-13,-6-3-11,4 7-6,5-5-13,8 0-7,-10 0-10,10-2-28,2 4-42,-11-4-40,-1 3-42,13-4-80,-14 5-53,-1 2-123,2-3-383,0-2 170</inkml:trace>
  <inkml:trace contextRef="#ctx0" brushRef="#br0" timeOffset="3079.8135">17644 9264 1,'-3'0'272,"-2"-3"-3,5 3-10,0 0-16,-7-1-6,7 1-5,0 0-32,0 0-19,0 0-14,0 0-7,15-6 0,-1 5-19,10 0-9,4 0 7,13 1-21,3-7-4,5 7-3,20 5-19,-20-5-6,29-2-13,-8 7 1,-19-3-10,21 3-7,-6 0 1,-18 0-10,-3-1-1,-1-1-19,-3-3 6,-2 2-5,-11-2-1,-5 0-11,-1-2-14,-7 0-3,-6-1-10,-2-3-9,0 0-25,-2-4-10,-5 0-2,-3-8 8,-3-2 10,-4-4-3,-5-1 3,-1 5 9,-2-1 3,-2 2 5,2 2 6,-2 1 10,10 3 6,-3 6 6,2-3 1,4 5 5,0 0-2,2 0-4,3 3-1,2 0-4,0 2-4,0 0 4,17 20 3,0-3-4,0 4 1,0 3 7,3 0-7,6 12 0,-9-13-3,0 5 4,-1-3-6,-4 1 2,-2-2 3,-3 1-9,-4-6 10,-3 6 0,0-7 1,-3 2 0,-4-4 9,0 1-9,-3-2-4,0 0 1,-2-2-7,0-2-17,0 1-13,2-3-23,0-1-40,0-1-36,2-2-39,-1-4-45,2 0-245,2-2-501,-1-2 221</inkml:trace>
  <inkml:trace contextRef="#ctx0" brushRef="#br0" timeOffset="4155.1227">19585 9397 174,'0'0'180,"0"0"-5,11-15-8,-8 11 6,4-3-9,-4-1-5,4-1 6,3-4-2,-2-1-3,2 1 1,-3 1-3,0-5-4,2-4-1,-5 1-15,2 3 7,-2 1-2,-2-3 7,0 1-14,-1 1-2,-1-2-4,-2 1-8,-4 2-1,2 1-18,-2 4-14,-4-2-8,-1 4-12,-2 1-17,-1 3 5,-10 4 0,0 10-10,-1 1-7,-6 16 10,-3 2-17,3 1-4,0 3 7,6 2-15,8-5 5,0-2-10,0 4 3,6-2-7,0 3-4,2-5 3,2-2-3,4-3 4,-1-2-6,4-3-7,4-5-11,-4-1-7,6 0 5,-2-5 8,3 2-5,3-4 6,4-2-1,3-2 9,1-9-5,2 1-5,1 0 2,-4-6 3,4 1 6,-4-3 5,0-3 1,-2-1 5,0 1 11,-1-7 4,-3-1 2,2 2-3,-2 1 13,0 3-1,-2-4 4,-1 11 1,-1-1-11,-3 1 14,-1 4-3,0 5 1,1-2-8,-1 2-7,-3 0 0,3 0-5,-3 2 11,1-1-26,-1 4-3,0 0 3,0 0-4,0 0-1,0 12 2,0-3 1,-1 2 0,-2 4-10,0 1 5,3-1 3,-4 1-10,4-3-1,-3 3 8,-1-1-4,4 1 2,-3 1-3,3 0 8,0-2-10,0-2 4,0 3-10,0 1 10,0-4 4,3 0-5,-3-2 3,4 2 5,-1-2-9,-2 0 2,5 0-4,-2-1 5,3-1-1,-3 0-4,2-3 5,1 3 11,0-4-11,3 0-3,3-1 3,1-3-8,1-2 6,6-3-2,-4 4 8,6-10-1,-2 1-2,4-1-1,-5 1 0,1-6 0,1 7-5,-7-1 3,-1 1 1,-1 0 3,-1 0-1,-2 0 1,0 3-3,-3 0 2,0-2-2,2-1-4,-4 2-1,2-1-1,-1-1 9,-2 6-16,-1-5 3,-1 5-11,0-1-6,1 0-14,0 1-20,-3 2-3,4-3-14,-4 3-14,3-2-3,-3 2-17,0 0-19,0 0-27,0 0-24,0 0-42,0 0-41,0 0-56,0 0-234,-10-3-599,10 3 266</inkml:trace>
  <inkml:trace contextRef="#ctx0" brushRef="#br0" timeOffset="5029.5543">21099 9041 188,'14'-28'277,"-1"3"-11,1 3-15,-3 8-15,-3-1-4,-3 5-22,2 3-19,-3 2-19,-2 0-25,1 1-8,-2-1-22,-1 5-12,0 0-10,-6 13-10,0 1-12,-7 12-2,-10 15-7,-1 3 4,-7-1-12,1 1-7,-16 19-8,16-22 1,-2 2-4,1-6 1,-1-1-6,-1-1-2,5-1 23,5-11-2,-9 8-6,1-4 0,8-9 4,3 0-13,0-3 5,0-1-6,6-6 6,3-1 7,1-2-7,-3-5 12,6 1 7,-3-1-8,3 0 4,-4-4-2,4-1-14,0-4 7,0-6-12,2-7 7,0 4-8,2-9 0,0-1-24,4 0 18,4-4-3,1 2 9,2 0-1,1 3-4,2 5-3,0 1 9,3-3-33,-3 6 20,2 5-10,1 3 2,-1 7 1,1-2-3,1 5-6,1 1-2,-2 6 7,7 3-1,-1 7-4,1 0-6,-2 4 3,-1 3-1,0 2-1,7 10 2,-8-8 1,6 13 1,-6-12-8,-2-1 10,2 2-2,7 8-6,-4-13 2,-2 0-5,0-3 6,6-2 5,-1-2 7,2-2-11,-1-3-1,3 1 13,1-6 11,0-2 6,0-3 19,13-2-5,-4-5 9,-8-1 8,8-8-4,-9 0 7,10-8 0,-4-4 1,0 2-11,-10 5-4,-2-1-4,-1-3-1,-1 2-9,-3 1-2,-3 0-6,-3 8-2,-2 2-8,2-1-17,-5 1-23,-3-1-39,-1 8-30,0-6-46,-1 4-52,-5-1-46,-3 5-57,-6 0-61,-1-2-36,-8 6-271,-6 3-710,-10 1 315</inkml:trace>
  <inkml:trace contextRef="#ctx0" brushRef="#br0" timeOffset="5395.6889">19103 9757 76,'3'-7'259,"-1"1"-19,-1 2-24,-1 0-26,0 4-20,0 0-13,0 0-18,-11 21-18,1 3-7,-5 4-10,-2 15-10,-1 0-8,0 1 0,-3 0-12,2 5-6,0-4-2,-1-4-12,-1 1-3,6-12-9,-1-1-1,-1 1-9,4-4-15,-5 1-20,4-6-29,0-1-34,4-6-49,-1-4-27,3-3-49,-4-2-134,4-2-352,1-4 156</inkml:trace>
  <inkml:trace contextRef="#ctx0" brushRef="#br0" timeOffset="5668.0829">18720 10140 8,'2'-5'235,"-2"-1"-28,0 2-24,0 0-17,0 4-24,0 0-8,0 0-9,-3 21-11,1-3-4,1 0-6,0 10-5,1 0-14,0 0-5,0-1-5,-2 0-1,4-3-13,0-4 3,1-1-3,3 0 5,1 4 4,-1-9 10,2-2-1,3-2 4,3-3 8,3-4-1,4 2 0,6-8-6,1-2-3,11-3 1,1-9-9,1-1-10,0-2 2,-2 0 2,-3-1-9,-3-4-4,-6 8-11,-2 0 2,-4 3-7,-1 0-6,0 2-3,-9 2-8,1 3-18,-4 0-21,-1 3-25,-3 0-36,-1 2-33,1-1-32,-4 3-27,0 0-21,0 0-11,0 11-45,-7-3-153,-4 0-435,1 3 193</inkml:trace>
  <inkml:trace contextRef="#ctx0" brushRef="#br0" timeOffset="7378.0072">17537 10957 29,'0'-6'213,"4"-2"-7,-1-2-8,1-1-5,-4-2-10,7-11 0,-2 10-9,-1-2-8,-1 0 0,0-4-8,-1 2 0,-1 7-9,-1-7-2,0 6-3,-1-1-10,0 3-10,-2 3-20,0 1-2,-1 2-15,-3 2-4,-6 4-13,-8 6-9,0 5-4,1 3-5,-4 6-11,2 4-1,-6 11-6,9-11-5,-2 2 5,0 10-8,7-15-3,1 5 0,6-3-12,-1-7 6,2 0-6,2-3 4,1 2-20,2-5-10,1-5-3,3 1-3,1-3 1,4 0 7,6-7 1,0-4-1,6-5 4,1-5 3,1-3-2,1-2 2,-3-4 4,0-1-3,-2-3 2,6-10-4,-10 9 5,0 4 7,-4 3 17,-3 5-1,2 6 7,-5 2-1,-1 2 2,-2 3-9,2 2-12,-3 3 2,0 0-1,0 0 0,-9 31-4,2-3 3,-4 1-4,1 2 2,3 3-8,0-1 5,2-2 1,0 1-1,5 0 0,-3-1-1,6-3-2,2-10-7,2 6-4,5-5-17,1-5 1,1-5-2,2-2 11,5-7-11,5-3-15,5-1-2,-4-9-1,10-4 7,1-7 4,-3-6 5,-5 0 4,-1-4 5,-1-5 4,-1-2 4,-6-2 8,3-7 8,-8-3 13,3 5 4,-6-3 7,-1 8 16,-3 13 9,-3 1 8,-5 11 17,2 6 8,1 1-9,-4 2-7,0 4-5,0 2-7,0 3-10,-11 8-3,1 8-5,-4 13-2,-6 13 0,-1 3-3,3 2-3,-2 6-4,3-6-13,-1 0 17,5-1 1,6 2-10,0-18-11,4 2-5,-4-3-12,3 0 11,7-1-16,-2-9-18,-1-1-16,7-2-16,-1-3-8,-2-3 2,5-1 4,-1-4 1,1-2 7,5-3-9,0-3 4,0-4-5,1 0 7,2-8 9,0-2 3,0 0 6,0-7 1,-3 4 7,3 2 10,-5-7 7,1-1 8,1 2 7,-2 3 11,-2-2 10,-1 8 14,-4 3 10,-1 5 0,0-1-2,-1 3-5,-1 1-6,0-1-2,-2 5-3,0 0-5,0 0-1,-4 24-2,-2-9-8,-2 9 4,3 0 1,-5 0-4,2 0 14,0 0-14,2 0 0,3-3 0,3-4-2,-2 2-9,4-2-21,0-5-15,2 1 0,3 0-17,0-4-5,2-1-4,5-6-10,1 3-4,6-7-15,0-5-5,2 0-5,-2-4 0,0-3 13,-1-5 10,1-1 8,-3-4 11,-4 2 20,3-4 19,-3 2 23,-7 7 20,2 4 19,-1-3 22,-3 6 14,-3 1 9,1 2-10,-3-1-6,3 5-10,-2-1-3,-1 4-8,0 0-4,-7 12-5,3-1-2,-2 6-8,-2 0 14,2 6-22,2 1-1,-3-5 0,4 6-7,2-4-17,-2-6-21,3 6-20,3-6-29,-3 1-27,1 1-21,2-6-8,1-5-8,-1 4-4,5-4-19,2-2-1,0-4-9,0-3 12,3 1 18,-2-9 13,3 7 21,4-12 25,-8 3 42,7-5 21,-7-3 32,4 0 19,-1-2 20,-6 6 32,0 3 18,-1-2 18,-1 6 8,-1 0 4,1 1-1,-2 4-16,-1 0-14,1 1-10,-1 1-9,-2 3-13,0 0-5,0 0-3,0 15-9,-2-4-4,-1 6 1,-2 1-5,-1 0 1,-4 4-12,5-7-2,-1 2 8,0 0-12,-1-8-2,2 4-5,-1-3 0,4-5-5,-2-1 5,4 1 5,-4-1 21,4 0 31,0-4-1,0 0-13,0 0-11,4-15-3,-4 5 4,6-4-6,5-3-11,2-2-3,0 0-6,1 1 4,-1 6 4,2 2-12,-4-1-5,3 7-13,-1-2 11,-2 5 1,0-1-6,2 4-8,-3 4-1,1-2 8,-1 8-9,0-2 9,0 4-7,-6 2 4,2-1-8,-1 3 3,-3-2-9,-2 0 14,0 0 0,-2-3 4,-2-6 3,1 4 1,-1-5 3,4 0 1,-4 1-7,1-5 16,3 2 5,0 0 23,0-4-1,0 0 2,0 0-11,0 0-13,0-20 10,6 2-18,4-4-11,4 1 10,3-2-9,1 1 1,0 1 2,3 0-16,-4 5 7,4 3-8,-2 0-4,-4 8 9,1 1-1,-1 4-1,-2 0-4,-3 2 1,2 5-10,-2 3 4,-1 1 1,-4 2-3,2 1-2,0 2 5,-4 1-2,-1-2-11,0 1-4,1 0 2,-3 1-12,-3-5-4,3 3-12,0-3-21,-2 0-12,0-3-42,2 3-20,-3-4-33,3-1-27,0 3-20,0-6 6,3 0 5,4 1-19,0-5 7,3 0-5,4-3-11,0-3-174,-1-2-444,1 0 196</inkml:trace>
  <inkml:trace contextRef="#ctx0" brushRef="#br0" timeOffset="7859.7058">19154 11193 96,'7'-17'160,"0"-1"14,-1 2 1,-2 0 2,2 2 14,-4 4 1,1 1-9,0 2-7,-1 1-20,0 2-19,0 3-14,-2 1-17,0 0-2,6 10-5,-5 1 1,0 3 3,-1 7-10,-1-1-2,-2 4-10,-3 2-5,2-5-6,-2 4 1,2 1-9,-6-4-1,-1 4-6,7-8-3,1-3 2,-7-2 1,3-5 5,4 0 0,-1-3 21,1 0 29,1-2 28,0-2 13,2-1-19,0 0-8,7-13-19,3 0-15,4-7 1,4-1-12,2-3-14,3 2-4,-1-2-19,3 6 9,-2 1-3,-2 0-12,3 2 2,-4 5-14,1 6-1,-8 1-3,-5 3 1,4 4-4,-2 2 3,-4 1-5,1 7-4,0 0-1,-4 1 2,-1 4-3,-2-1-3,-2-1-1,2 3 11,-3 5-2,3-6-6,-4-1-7,3-1 5,-1-5 3,-2-1-10,4-5-6,0 1-25,0-1-10,2 2-8,0-7 1,5 1 8,0-2 2,8-3-7,7-4-4,-1-6-4,0 2 0,2-5 12,2-1-1,-1-1 6,-3-3 1,3 3 11,-3 5 3,-4-2-7,-7 10 21,-4-1 5,-1 0 8,0 5-3,-3-2 8,-2 3-5,0 0-7,0 0 11,-11 15-7,3-6 2,-2 4 0,0 0-9,0 0 9,0 2-2,3-1-7,0 1 8,0 2-3,0-3 7,7-3-10,-3 0-33,3-1-14,3 2-10,1-7-19,-1-1-25,4 1-34,3-2-48,4-9-43,6 0-52,0-2-262,-1-4-586,2-2 259</inkml:trace>
  <inkml:trace contextRef="#ctx0" brushRef="#br0" timeOffset="8003.3234">20016 10934 149,'0'-6'262,"0"0"-29,-2 3-19,1-2-5,-2 1-18,1 2-8,0-2-25,2 4-13,0 0-23,-7-2-7,7 2-13,0 0-40,0 0-68,-1 9-61,1-9-103,4 7-147,-2-6-344,-2-1 152</inkml:trace>
  <inkml:trace contextRef="#ctx0" brushRef="#br0" timeOffset="8637.9046">21533 10383 221,'7'-32'270,"3"2"-10,-4 6-8,-1 8-14,-4 3-25,1 6-26,2 2-15,-4 2-25,0 3-2,0 0-23,-4 27-7,-3-1-7,0 4 17,-6 16-13,-1-5-15,0 5-11,0 1-5,-4-5-7,2 4-7,-1-2 1,3-11-7,0-3-8,0-3-10,4-3-13,0-7-10,-1-3-13,5-6 0,1-2-1,-1 1-3,3-6-3,-2-1-10,-3-5-3,3-4-1,-2-3 3,1-4 2,2-10 4,1 3 7,1 2 12,-1-3 15,1 7 26,1 6 11,-2-1 6,-1 3-4,4 2-13,0 1-5,0 3-7,-3 1-4,3 2 0,0 0-12,-3 14-6,3-1-1,-1 3 5,2 6 9,2-3-1,3 5-12,-1 2-14,5-4 8,6-1 3,0-3-13,4-3 5,4-1-3,0-6 5,4-3 0,12-8-4,2 0 5,-6-4-3,4-10 2,-2 8 15,-11-1 5,0-7-10,6-4 15,-7 5 2,-2-3-26,-3-2 22,-2 4-7,-6 4-1,-1 1-5,-1 3-4,-3 2-16,-5 3-34,1-1-39,1 0-41,-3 2-44,1 2-42,-3 1-28,0 0-34,0 0-55,-10 14-202,3-7-561,-3 4 248</inkml:trace>
  <inkml:trace contextRef="#ctx0" brushRef="#br0" timeOffset="9092.8778">21119 11417 189,'0'0'214,"0"0"-8,13-14-11,5 1-6,6-1-6,11-7-7,3 1-13,2-5-6,3 1-4,19-12-10,-24 8-3,0-5-4,0 0-4,0-1-2,-7 8 2,-11 6 0,1 4 13,-10 3 20,-1 1 14,-3 5 19,0 1-36,-4 2-8,-1 1-19,-2 2-17,0 1-7,-8 9-22,-3 3-1,-3 13-21,-1-1 3,-5 2-6,5 3-6,-1 0-10,10 0-17,-1 0-15,3-3 15,6-1-33,0 2-10,5-2 12,-1-4-3,1-2 3,4 4 6,-4-8-5,2-3 9,-2 5-17,-3-10 12,-1 6-5,-2-8-2,1 3 7,-1-3 13,-2 1-5,-2-1-6,-4-1-4,1-1 6,-4-1-1,-4 0-2,0 2 5,-1-4 2,1-3-30,0 3-21,-1-6-39,1 0-26,0-3-39,0 4-33,3-8-42,4 10-32,1-6-33,2-1-40,4-3-206,0 3-572,7-7 253</inkml:trace>
  <inkml:trace contextRef="#ctx0" brushRef="#br0" timeOffset="9307.0318">21847 11089 117,'19'-14'225,"-5"6"8,-6 1 17,-1 3 5,-3-1-7,2 4-17,-2-2-25,-4 3-19,0 0-22,0 13-16,-4 2-11,-9 6-12,-1 1-14,-2-1-5,4 8-7,-5-5-15,0 1-3,3 1-7,1 0-2,-1 3-16,3-3-6,0-3-11,1-1 4,7-3 1,-2-5-8,3 3-6,2 0-10,0-5-6,4 5-4,3-9-16,-1-3-14,-2 2-15,6-3-43,1-4-30,3-2-33,2 0-25,1-9-23,-2 6-42,-2-8-196,-3 3-460,-2-5 203</inkml:trace>
  <inkml:trace contextRef="#ctx0" brushRef="#br0" timeOffset="9705.5078">21778 11252 54,'-1'-2'190,"1"2"-14,-2-4-23,2 4-10,7-8-13,-1 5-13,4 1-4,4-2 4,6 0-9,1 4 5,1-3-1,-1-1-1,-1 5-2,2 2-8,-6 0-5,-2-2 0,-1 6-12,-6 0-3,1 0 2,-2 1 11,-3 6 15,-2 2-8,-1 2-1,-2 1-8,-1 1-4,-2-3-13,3 0-2,-4 8-9,3-8-12,-1 1 3,3 1-5,-1-6-5,4-3-7,0 3 6,4-4-10,1-5-6,4 3-8,2-4-6,3-5-8,0-1-5,4-5 3,1-4 3,0-3-3,3-1 12,-5-3-9,-2 2 10,1-5 27,0-2 2,-4 1 23,0 0 21,-5 1 12,-2 8 11,-3 5 26,0 1 3,-1 0-3,-3 1-12,4 2-17,-1 1-15,-3-1-7,0 5-4,0 0-18,0 0-3,-7 15-6,0-6-11,0 5 6,1 6-12,-1-3 2,0 6-18,3-5 5,-2-2-31,4 1-23,2 3-43,-2-1-50,5-2-33,-2 1-23,2-3-39,4 1-23,0-4-30,12 3-32,-4 2-29,6-8-249,3-6-624,0 1 276</inkml:trace>
  <inkml:trace contextRef="#ctx0" brushRef="#br0" timeOffset="10063.3959">22571 11485 179,'17'-20'269,"-1"-5"-17,-7 2-18,0 6 1,-1-7 20,-6 7 18,1-1 7,-1 1-12,-4 4-33,-1 3-7,0-2-25,-7 4-21,0 4-20,-4 2-12,-10 6-19,-3 2-13,2 4-6,-2 8-15,-9 4-8,12-2-20,1-2 1,2 2 14,3 2-30,2 2-8,9 2-9,-1-6-5,1-4-12,5 0 4,4-4-5,1 2-9,2-2-1,2-4 1,7-4 2,0 1 0,9-8 5,-2 3-7,4-9-3,-1-5 1,-1-6 15,-1 3 19,2-3-8,7-9 5,3-5 7,-10 0 7,-7 4 11,10-4 12,-10 7 11,-2-2 7,-5 5 10,-3 7 9,1 3 0,-5 4 5,0 0 8,1 0-22,-1 6-10,-3-1-15,0 1-13,0 4-5,0 0-6,-7 9-9,1 5-2,-9 6-5,2 3-8,-1 1 1,0 2-1,0 3-16,4-1 3,-1 0-29,4-2-34,-3 3-35,0-3-37,3 1-42,7-9-51,-3-2-41,2 1-28,2-4-42,2 0-11,4-5-19,3-1-7,3-2-15,2-1-204,-1-3-626,2-1 277</inkml:trace>
  <inkml:trace contextRef="#ctx0" brushRef="#br0" timeOffset="10812.442">22763 11518 623,'10'-14'92,"-2"-1"58,-1-2 29,0 1 3,-1 6-3,-2 0 13,0 0 12,-2 6 13,2-1-6,-1-2-14,-2 4-13,2-2-22,-2-1-16,5 3-23,-2 0-16,1 2-5,7-4-13,6 1-11,-4 3 2,10-2-18,0 0-6,0-2 7,0 1-14,-1 0-23,-8 1 13,6-3 13,-8 2 15,1-2 24,-4 1 19,-3 1 23,0 0 11,-2 0 1,0 1 0,-1 1-4,-2 1-22,-2-4-12,0 5-14,-9-7-11,-1 6-10,-7 1-7,-4 2-7,-6 5 1,2 0-17,1 2-20,3-2-19,1 7-2,2-3-25,5 0-27,6-5-11,0 8-10,3-4-32,4 2-11,0 2 2,4-1-11,6 1-7,4-2-23,3 0-24,4-1-11,3-6-15,6 1 8,-3-8-4,2-1 28,1-2 13,-4-2 16,3-4 17,-3-2 21,-2-5 30,-4 1 40,0 1 40,-9 3 35,2-3 9,-2 4 21,-4 1 30,0 3 3,-1-1 0,-3 4-8,1 1-5,-1 1-28,-1-1 0,-2 4-9,0 0-3,0 0-4,-5 14 10,-1-6-22,-1 6 0,-3 4-5,2-4-4,-1 0 4,-2-2-7,0 9 0,3-5-3,0-7-4,4-1 4,-2-1-6,-1 0 6,4-2-3,2-1 9,-2-3 13,3 2 3,0-3 1,0 0 0,-4-10 2,6 0-23,3-1-4,6-3-3,5-9 13,2 6-6,-1 0-1,1 3-6,4 3-9,-2 5 0,-4-2-4,-2 3-4,0 4 0,-4-1-4,0 1 5,-3 6 2,0 1 0,3 1-3,-6 4 1,0-1-8,-1 1 5,2 6 8,0 8-9,-5-11-4,3 3 5,-3-5-21,1-1-6,2 1-27,-1-3-22,2 0-14,-1-4-2,2 2 1,4-3-2,1-3-8,11-1 10,-6-1 10,7-5 6,1-1-4,-3-2 10,3-6 4,-4-1 9,4-5 7,-2-4 5,0 0 4,7-14 12,-2 3 10,-4-2 23,1 1 18,-9 8 28,1 1 18,-6 13 25,-1-3 9,-2 3 24,-1 5 9,-3 0-12,1 2-15,-1 4-22,-2 1 1,0 3-14,0 0-2,-12 14-7,3 0 2,-2 8-12,-2-3-3,5 6-15,-2 0-2,3 4 1,-4-1-13,5-3 9,0 4-12,2-11-28,0 2-24,1 6-11,2-9-34,-2 0-25,7-1-13,-2-8-14,-1 4-15,3-2-8,3-2-16,0-4-49,6 0-31,0-1-32,-2-3-158,3-3-479,2 2 212</inkml:trace>
  <inkml:trace contextRef="#ctx0" brushRef="#br0" timeOffset="10984.2765">23935 11260 230,'-2'-7'344,"-1"2"1,3 0 25,-1 1 5,1 0-34,1-2-37,4 3-33,5 0-21,4-3-34,8-2-14,1 1-26,2 2-5,0 0-33,-2 4-6,-1 0-53,2 0-45,-2 2-50,-1-1-47,-9 0-58,-2 2-48,0-2-76,0 1-49,-6 3-218,0-1-555,-4-1 246</inkml:trace>
  <inkml:trace contextRef="#ctx0" brushRef="#br0" timeOffset="11484.0782">22423 12010 147,'3'-5'179,"3"-3"-13,2-3-5,2 4 0,-3-6-7,6 1 18,-3 0-9,0 0 4,-2-3 7,0-2-5,-2 8 7,-2-5-1,-1-3 0,-3 5-24,-1 2-7,-4 0-17,0 3-7,-6 0-16,-4 2-21,-6 3 4,-1 14-8,-5-3-13,-10 6 6,11 2-14,-9 6-8,2 1-4,13-4-10,3 3 0,3 0 5,0-3-10,7-1-4,1-2-7,6 2 9,0-7 4,3 3 0,0-5-2,7 4 6,1-7-11,5-1-2,5-2-4,0-6 4,2-2 0,-2-6 0,0 3 6,-2-7 2,1 0 9,0-2 17,-2-5-1,-1 0 14,-3 2 14,-1-3 0,-3 11 13,-2-1 8,-2 4-2,1 0-1,-4 6-28,0-5-3,-2 5-19,-1 2 2,0 0-7,-3 16-3,-1 2-6,-10 13 0,1 0-5,-5 13 0,0 5-9,-5-1-1,-1 4-5,6 2 5,-8-7-3,-6 24-10,11-25 2,-6 5 6,0-8-19,-1-4-26,4-2-30,5-10-69,-1-6-57,2-1-69,0-1-76,6-9-92,-1-4-274,6-3-751,3-5 332</inkml:trace>
  <inkml:trace contextRef="#ctx0" brushRef="#br0" timeOffset="11749.8677">22468 12164 37,'17'-23'386,"2"4"-44,0 5-32,-2-2-28,-3 9-26,3 5-24,-3-1-17,0 1-17,-2 6-23,1 4-8,-1 3-17,-1 3-12,-2 9-11,-4-6-23,0 7 6,-4-5-17,-1 5-6,-3-5-9,-2-1 3,3-5-9,-2-5-9,0 3 9,-2-5 14,3 2 6,-1-3 9,0-2 3,4-3 16,0 0-19,-3-10-18,3-2-17,3-7-2,7-9 1,4-1-16,1 3-11,8-13-18,-5 14-15,0 0-24,2 2-26,4 5-37,-3 2-34,3 2-27,1 4-31,2 1-47,1 4-30,12 1-18,-10 3-30,-1 1-226,-4 0-569,2 1 251</inkml:trace>
  <inkml:trace contextRef="#ctx0" brushRef="#br0" timeOffset="12797.7593">23175 12021 8,'3'0'217,"-3"0"3,0 0-21,0 0-17,-15 10 2,-5 1 18,3 1-9,-7 0-1,3 7-5,-3-4-6,4 5-12,0 1-20,4-2-11,-3 1-14,8 1-4,7-3-7,0-1-1,0 1 3,4-1 0,4 0-14,0-8-6,3 2-11,7-2-6,7-1-9,3-4-4,-3-6 1,6 0-24,-4-8 7,1 3-5,-2-5 3,-1-5-3,-2-2 1,-3 0 4,1-1 27,-3 0 1,-4-2 4,-7 3 3,-3 0 4,0 3-12,-3-2-10,-4 2-6,-7-6-2,-3 7-7,3 7-10,-7 1-8,-2 3 9,0 1-15,0 3 0,2 3-5,0 3-8,-2 1 3,11 5 0,1 0-6,3 1 1,0 0-6,4-1-27,2 4 1,5-1-43,1 2 20,3-3-21,4-4 5,2 1-18,8-1-22,3-2-1,0-1-3,3-9 11,1 0 7,0-3 15,1-1 2,0-3 7,-2-3 4,-2-5-15,10-7 25,-4-3 3,-11 7 24,1 2 12,-2-3 22,-8 7 22,-1-1 18,-3 3 24,-2 3 2,-2 2 2,1 5-18,-4-3-6,0 3-7,0 2-11,-11 7 4,0 2-2,-2 4-8,-4 4-4,0 2 11,3 1-16,0 3 1,0 1 3,6 1-11,2-8-6,3 2-9,0-3-24,3 4-8,3-3-7,0-1-11,3-7 8,3 3-8,1-5-12,3-2 8,5-1-7,2-4-6,4-4 3,-4-5 13,5-2-8,-4-2 8,3-3-13,-3-1 3,-1-7 16,1 5 3,-7-2-1,0 1 22,-1 6 6,-7 1 17,-1 3 16,0 3 3,0 0-1,-2 4-1,-2 3-5,-1 0-4,0 0 14,0 0-21,-11 10 9,3-3-6,1 6 6,0 2-13,1 1 1,2-2-6,-1 3-2,4-3-12,1 1-6,0-2-4,3 3-7,0-3-6,4-5-9,3 3-6,4 0-15,1-4-15,6-1-8,0-4 0,6-1-1,-3-3 8,1-4 7,-1 0 8,3 1 10,-1-10-4,0-2 9,1-3 17,3-5-3,-6 4 18,-5-3 23,7-10 13,-11 5 22,2-2 6,0-13 2,-4 13 13,-2-1 23,-3 1 13,1 1 4,-4 6 9,0 0 8,-3 7 13,1 0 12,0 7-19,-1 5-14,-2-2-19,-2 3-6,2 4-12,0 0 2,-10 34-8,-1-8-5,-6 16-9,-3 8-10,-1 0 9,-13 21-10,10-22-3,-12 23-9,12-19 9,-13 18-5,-1-1-2,14-25 5,-2 2 1,0-1-6,2-3-5,0-2 12,0-4 9,5-8-13,2-3 2,4-1 7,-1-4-14,1-3 1,3-7 5,5 0-5,-1-2 2,3-4 6,-1-1 8,1-1 42,0-1 27,2 1 20,1-3-13,0 0-11,1-12-7,4 0-10,2-5-16,4-5-5,7-5-9,6-10 7,0 1-18,0-4-5,3 1 6,-9 12-10,9-5-5,-2-5-5,2-2-1,1 6 2,-1 2-5,5-6-3,1 12-2,-12 9 0,0 2-5,4-2-4,2 5-1,-1 2-5,-1 4 2,3 1 5,-3 3-6,13 1 4,-11 3-3,-6 4-3,3 3-6,-10 0 2,-4-1 1,-3 4-4,-4 2 2,0-4-2,-4 6-8,-6 0 5,-9 2 6,-4-2-7,-4-3-6,-4-2-1,-10-2 0,9 0-5,-11-6-7,-1-1-13,0-2-26,12-1-17,-1-1-39,-9-9-30,12 4-53,0-4-55,-1 0-66,6-5-76,-2 3-383,4 0-848,0-2 375</inkml:trace>
  <inkml:trace contextRef="#ctx0" brushRef="#br0" timeOffset="38789.7939">1657 4848 2,'0'0'66,"0"0"-7,0 0 2,0 0-4,0 0-10,0 0 12,5 0 8,-5 0 1,0 0-9,0 0-7,0 0 2,0 0 4,0 0-2,0 0 0,0 0 1,0 0 0,0 0-1,0 0 6,0 0-3,1 8-1,-1-8-6,0 7-2,0-7 15,0 0-18,0 0-7,0 4-1,0-4 4,0 0-6,0 0 2,0 4 0,0-4-5,0 0 10,0 0-3,0 0 6,0 0 3,0 0 10,0 0 1,0 0 15,0 0 0,0 0 8,0 0-2,0 0-1,0 0 0,0 0 0,0 0-3,0 0-5,0 0-8,3-11-3,-2 6-9,-2 0-4,-2 0-5,3-2 1,0-1-4,0 2 0,1-4-3,-3 1 21,2 0-13,-2 0-2,2 2-12,-3-2 7,3 1 0,-1 2-5,-2-2-7,0 1 23,3 4-28,-1-2 8,-2 2-6,3-1-1,-3 1-5,3 3-2,-4-6-2,1 5-4,0 1-3,-5 0 7,1 1-8,-3 1 1,2 5-8,-4 0 4,-6 5 9,7-1-10,-5 7-2,1-1 1,-1 3 4,-1 2 0,3 0-6,2 3 0,-4 1 8,6-1-8,-4 2-5,0 2 6,1 0 4,-2 2-5,4-1 1,1-1 3,1 2-2,1-7-2,-5 1-11,10 4 12,-1-8-3,1 3-5,2-6 13,-6 1-10,10 0 6,0-2-4,2 0-12,-3-5 23,0-2-4,1 3-6,4-4-8,-1 0 12,2-1-8,-1 0 5,3-4 1,3-4 6,-3 1 3,6-2-7,0-2 3,-2-4-3,7-3-3,-1-2 0,-7 3 2,9-5 7,-2-2-6,-2-2-2,-1 0 9,3 1-9,-2-3 5,-1 2-2,0-2-6,4 3 9,-7-2-6,3 0-3,-6 6-9,6-2 10,-5 8-2,0-4 3,-2 1 0,0 5-2,-3 0-5,-1 0 1,-2 3-5,1 1 9,-5 1 7,9-1-11,2 3 0,-8 2 2,7 2 0,-6 1-4,2 3-7,1-3 10,-3 3-9,0 0 10,-2 3-9,1-5 2,2 2-1,-2-2-7,-1 3 3,-1-1 0,0-3 2,2 0 2,-3 3 1,3-5-3,-3 0-2,0-5 6,1 9-3,-1-9 2,0 0 3,2 9 4,-2-9 1,1 3 4,-1-3 24,0 0-11,0 0 12,0 0-8,0 0 1,0 0-15,0 0 0,0 0 8,-1-19-1,-2 12-4,1-4 1,1 5-3,-2-6-1,3 0 2,-1 0 2,-5 6-2,3-7-5,3 5 3,-4-2-3,1 2 3,2 1-3,-2 0 3,-1 0-3,-3 2 2,3 1-5,-2 0-5,6 4 2,-13 0 4,-2 4 13,2 2-17,0 5 3,-5 5-7,1 4 5,-4-1 12,4 3-11,0 1-1,2 2-3,2-3 8,-1-1-5,4 4 4,-1-1-1,6-6-13,4 0 12,0-3-1,-2-3-12,7 0-2,-3 0 1,4-4-2,2 1 3,1-4-3,5-1 8,-1-1 5,-1-6-5,3-3-1,1 0-4,0-3 13,-7 2-5,10-5 7,-4-7 3,0 5-15,-7-2 14,3-2-1,0 1 2,-3-1 3,-4 1 15,1 2-3,3-1 10,-4 8 10,0 0 6,-3 4 3,0 4-13,1-7-9,-1 7-10,3-5 5,-3 5 5,0 0-9,0 0-7,-6 22 16,1-7-12,-1-2-3,3 0-5,-1 4 6,0 0-16,4-2 14,0-3-5,0 0-4,0 0-3,0-2-3,3-1-3,1-1-9,-1 1 5,-1 0-22,1-3 2,2 0-1,3 2-4,-1-5 1,0 2 1,-3-1-3,6-4-30,3 0-28,3-2-36,0 1-38,4-7-28,1 0-33,4 2-177,-5-3-443,1 0 197</inkml:trace>
  <inkml:trace contextRef="#ctx0" brushRef="#br0" timeOffset="39316.4693">2171 5121 59,'-4'-1'287,"-4"1"-5,4-3-21,4 3-25,0 0-33,0 0-21,0 0-8,0 0-24,0 0-8,26 8-15,-5-4 2,6 2-4,0 0-7,12-2-3,0-1 2,-10 1-9,2-1-20,10 2-7,-13 0-6,0-3 12,-1-2-29,-3 5-16,-3-4 5,-4 2-4,-3-2-8,0 1 3,-6-2-5,1 0 2,-5 0-1,-4 0-14,10-2 13,-10 2-4,6 2-11,-5-4-37,2-2-30,-3 4-26,0 0-19,-9-11-6,3 6-29,3 0-15,-4-2-12,-3-3-8,-3 0 15,3 1-13,-1-3 15,-1 4 9,-3-1 25,1 0 13,3 1 32,0-3 31,-1 3 30,4 1 26,-3-2 32,2 5 12,2-4 25,4 3 17,-1 4 7,-2-1-6,2 0-6,3-5-6,-2 6-25,3 1-3,-3-2-3,3 2-6,0 0-6,0 0-9,17 10 6,-1-3 0,-1 2-2,3 1-2,3 2-2,-1 3 0,-6-6-5,3 7 3,0 0-2,-7-2-8,4 3 1,-6 0 2,1-2 8,-2 0-10,-7 2 3,3 1-5,-3-6-1,-3 5-6,-2-3-8,-1 4-8,-4-4-9,-2 0-13,0-3-24,-1 3-9,6-9-26,-7 7-21,4-9-30,0 6-17,2-6-54,1 0-45,0 1-183,2-2-458,5-2 203</inkml:trace>
  <inkml:trace contextRef="#ctx0" brushRef="#br0" timeOffset="40029.6507">3150 5141 8,'0'0'130,"0"0"-1,0 0-14,0 0-2,0 0-9,0 0 9,0 0 16,0 0 9,5-6 7,-5 6 5,0 0 13,0 0-1,4-5 5,-1 3 1,-1-2 3,3 0 6,-1-2-11,-1-1 6,1 2-18,-3-2 0,1 0-11,1-2-5,-2-1-14,-1 0-11,1 0 0,-2-2-13,1 2 0,0-2-14,-1 1-8,-1 2 0,-1-1 1,1 1-20,-1 1-8,-2 2-4,2 1-7,-2 5 2,-1-3-8,-2 3 5,-2 3-22,-4 6 4,-1 6-1,-4 1-14,1 2 12,0 1 7,2-3-15,3-5 5,2 3 17,1-2-21,-1 1-5,5-2 2,1-1-3,2-1 12,0-1-11,0 4-4,2-4-12,1-1 4,0-2 23,1-1-30,2 4 3,0-5 16,0 2-9,1-1 7,3 1-8,1-6-4,2 2 14,-1-2-9,2-1 0,0-3 1,-1-1 7,3-3 6,-2 0-7,3 2-6,-1-6 0,-2 1-4,-1-2 32,1 4-28,-1-4 3,-3 8-7,0-2 2,-4 3 9,2 0-7,-2 2-1,2 1-6,-4-2-6,3 3 21,-4 1-10,3-5-4,-3 1 34,0 4-32,0 0 4,0 0-5,0 0 1,7 10-26,-7-3 22,2 0 5,-1 0 3,-1 3 4,1-1 2,2 0-5,-1 2-5,2-2 25,-1-1-19,2 1-1,2 0-2,-1 0-3,1-1 5,0 0 5,0-1-7,3 0 10,1-6-8,-4 3-10,6-1 13,3-2-22,-7 1 29,4-2-12,-2-3 19,3 0-13,-1-1 0,1-1-15,-5 0 0,-1 1 5,2 0-6,-3-1-10,1-1-18,-2 3-5,-2 0-21,0-2-28,2 3-32,-3-1-34,1-1-51,-1 2-68,0 0-295,-3 2-624,0 0 277</inkml:trace>
  <inkml:trace contextRef="#ctx0" brushRef="#br0" timeOffset="41285.3929">1547 5899 5,'0'0'192,"0"0"-7,5-4-13,-5 4-11,0 0-13,0 0-8,0 0-3,0 0-2,0 0-4,3-2 3,-3 2 5,0 0-2,0 0 5,0 0-6,0 0 6,0 0 4,0 0-8,0 0-2,0 0-22,-3-5 1,4 1-10,-1 4-3,0-9-6,-1 5-3,-1-1-7,2-2-4,-1 2 0,-1-1-6,-2 0 5,3 2-6,-2-1 12,1 0-24,1 2 18,1 3-11,-4-4-8,1 4-4,3 0-1,-13 6-11,2 4-9,-4 6 6,-5 5-18,-11 8 3,14-6-6,-3 2 4,4 2-1,-2 4-16,-10 6 7,17-11 4,-2 1-5,-3 1-24,7-3 24,6 0-6,-8 1 0,11-7-9,-10 5 2,10-7-3,3 0-5,-2 0-6,2-3 2,0 2-10,8-1 3,-2-2 3,2-1 8,3-4-15,0 1-6,8-4-15,0-5-14,0 0-5,5-1-9,-6-3-14,3-1 3,-1-3-7,-4-1-13,2-3 5,1 3 0,-4-8-1,0 0 4,0-1 8,-2 0 4,1-2 10,-3 0 6,-5 5 6,2-8 10,-4 8 4,0-2 10,-1 1 9,-1 1 14,-2 3 8,3-2 9,-2 3 12,-6 0 15,8 5 7,-3-3 3,-2 2 2,2 2-6,-3 5 4,0-5-14,0 5-8,0 0 1,0 0-3,0 0 3,0 0-3,-5 21 1,2-4-12,-2 0 10,-3 6 5,1 2 0,0-1-7,-6-1 7,6 2-5,3-6-4,-3 6-3,-3-2 7,4-5-6,-2 8 9,4-9-2,-2 0 0,-1-1 1,3-1-1,1-2 0,0-4-6,-1 0-7,1-2 10,-2-3-1,3 1-6,2 1 5,-4-3-8,2 0 8,2 1 6,0-4 11,-1 6 18,1-6 20,0 0 0,0 4 4,0-4 1,0 0-11,0 0 11,0 0-3,0 0-4,0 0-11,0 0 6,0 0-7,0 0-4,0 0-6,4-15-2,-1 10-9,-1-2-6,3-1-19,1-3 22,-2 4-4,-1-3-6,4-1-3,1 3 0,1-5-6,1 1 0,0 0-7,2 2 4,-6 1 3,7-1-6,1-1 2,-2 3-5,2-2 4,-4 5-3,4-2 2,3 0-7,0 4-11,-3 3 12,0 0 3,-1 0-5,1 3 3,-5 0 9,6 6-8,-5-2-7,0 3 6,-2 4-2,2 1-2,-3-1 2,0-1-2,-4 3-15,1 1 2,-1 1-1,-3-1-1,-3 1 0,-1-1-20,-3 1 18,-3-4 1,-3-3-2,2 1-2,-2-1-10,2-4 7,-6-1 1,5 2-2,-2-5 1,-2 0 9,2-3-12,4-1-11,0-1-13,-1-1 1,-5-1 0,9 0-24,-2 0-12,3-1-4,2 1-22,-1 1-21,3-4-25,0 2-25,2-1-25,0-1-19,3-1-19,0 2-209,0 2-496,-1-3 219</inkml:trace>
  <inkml:trace contextRef="#ctx0" brushRef="#br0" timeOffset="41932.5076">2157 6309 25,'0'0'244,"-5"-2"-4,5 2-13,-3 0-15,3 0-10,0 0-13,0 0-14,-6-3-11,6 3-9,0 0-7,0 0-23,0 0 0,0 0-15,0 0-5,0 0 5,17 0 9,-3 0-5,0-1 0,10 1-10,0 0 0,0 1 0,7-1-17,-4 3 1,1-3-19,12 0 0,-14-3 6,5 2-18,-3 5-11,-1-4-10,1 0 6,-4 2-3,-1-2-7,-2-2 0,-11 2-11,1 0 14,-1 0-18,-3 0-6,-1 0 11,0 0 10,-1 0-15,-5 0-23,3-7-36,-3 4 3,0 3-22,-3-7-10,-4-2-8,-1 3-11,0-3-1,1 3-4,-4-5 4,0 1-1,-2 0 17,-1 2 4,1-1 2,-1-3 9,2 4 12,-1 0 15,0 1 12,5 1 13,-1-1 16,1 2 18,2 3 11,2-3 4,0 1 5,-2 1-2,6 1-15,0 2 0,-5-3-5,5 3-5,0 0 4,0 0 0,15 3-5,-2 4 1,-1-3 3,3 4 7,4 4-7,1-3 5,-1 3-6,-6-3 7,6 9-3,-7-6 2,5 3-3,-7-3 1,0 4 0,-2-3-1,-1 1 2,-1 2-3,-6 0 16,0-4-4,0-2-4,-3 6-1,-5-2-3,-1-1-2,1 2 3,-2-1-8,2-6-6,-4 1-2,4 1-6,-2-5-8,3-1-13,-3 1-1,3 1-28,4-2-22,-1-1-24,-2-1-40,2-2-47,4 0-30,0 0-41,0 0-40,0 0-149,4-12-472,3 4 209</inkml:trace>
  <inkml:trace contextRef="#ctx0" brushRef="#br0" timeOffset="42540.1867">3022 6009 73,'4'-14'279,"2"-3"10,-6 8 2,4-2-10,-3 2-17,3 2-13,-2 2-22,-2-1-16,0 2-20,0 4-26,4-7-17,-4 7-18,0 0-16,0 0-9,0 0-18,-1 18 0,-6-1 2,4 3-17,-4 8-6,4 3-6,-2-1 10,-4 2-18,2-3 0,-1 0-3,-1-2-8,2 0 15,2-3-7,-2 0-7,1 0 2,-1-5-7,3-1 4,-2-4 0,2 0-9,1-1-2,-2-1-1,3-3 2,1-4-8,-1 0-9,-1 1 9,2 0 0,0-2 5,1-4 17,0 5 5,0-5 28,-2 4 8,2-4 17,0 0 8,0 0-2,0 0-3,0 0-5,0 0-8,0 0-12,0 0-9,6-18-7,-5 9-10,2-1 4,1-1-17,-1 0-5,4-2-2,-1-1-6,4-2 5,-3 2-12,-3 6 1,6-4-6,-2 0 1,2 1-7,1 0 0,2 4-2,-3-1 1,1-1-5,0 2 5,-1 3-7,0 3-3,4-3-1,-3 3-4,4 1 2,-4 4 0,0-2 0,2 5 7,-2-1-8,0 3 1,-4-2 1,1-1-3,-3 1-8,1 1 17,-1-3-7,0 6-2,-3-4 1,1 3 10,-3-2-5,0 2 2,0 1 3,-5-4-2,0 3 1,-3 0-3,-3-4 2,-2 3 1,-1-1-5,1-2 2,-4 1-1,3-2-2,0 0-9,-4-2 13,-2 3-2,4-4 1,-2 1 1,-1 0 0,4-1-3,6-1-5,-1 1 10,1-2-7,1 0-5,1 0-15,4 0-7,-4 0-29,4-2-13,3 2-29,-7 0-26,7 0-36,-7-1-33,7 1-33,0 0-43,0 0-50,0-8-38,0 4-326,0 4-740,-1-8 328</inkml:trace>
  <inkml:trace contextRef="#ctx0" brushRef="#br0" timeOffset="73105.4421">1011 7042 142,'5'-10'234,"0"1"-15,-1 1-15,-3 2-26,1 2-21,-1 1-19,-1 3-1,0 0-25,0 0-1,0 25-16,-3-7-13,-1 8-2,0 3-15,-6 3-5,2-1 0,2-1-11,-4-1 10,3-2 8,0 1-7,3-10-4,-2 0 0,-4-3-17,6-4 7,0-1-3,2-2-2,1 2 4,-4-5 20,4 0 14,-1 1 22,0-3 23,2-3 17,0 4-2,0-4-6,0 0-12,2-13 15,1 2-49,-4-6-6,10-9-6,-1-3-5,2-3-21,4-13 0,7 0-3,-5 0-5,2-3-14,-8 3 21,8 2-23,3 2 2,-4 12-21,0 3 18,-3 4-2,3 1-12,0 1 7,0 3 17,-5 9-31,-4 1-8,2 5-13,-2-1 7,-4 3-6,6 4-23,-3 4-12,-1-2-7,2 10-9,-8 1 7,0 3-29,0 9-17,-7 0-15,-2 1-11,-9-2-24,4 3-18,-5 10-14,0-17 16,2-2-23,-1 1 19,2-7 12,4-5 25,2 2 7,2-6 24,-4 0 22,4-3 25,5-2 26,-2-2-10,5 0 18,-2-8 15,2 8-4,4-9 9,2 2-10,2 3 12,2-2 20,-3 3-11,3 2 6,-3 2 4,3-1 8,1 0-12,-1 4 1,-3 7 4,-1-1 4,4 1-5,-2 0 9,1 3 9,-2 0-22,1 1 7,-2-1-6,-1 3 3,0-2-26,0 2 28,-1-1-5,-1-3-22,2 1-9,-3-2-4,1 0-22,3-1-25,-2-2-41,3 1-6,4 6-24,-5-11-88,1 0-250,3 0 112</inkml:trace>
  <inkml:trace contextRef="#ctx0" brushRef="#br0" timeOffset="73794.1624">1471 7222 139,'0'0'155,"0"0"-2,0 0-12,6 7-6,-5-1-11,2-3-1,-3 0-22,4 2 11,2-1-6,-2 2 0,3-5-3,3 4 3,-3-5-1,0 1 4,3-2-9,0-1 7,-1-5-1,3 3-5,-2-6 3,1 3-5,-4-3 13,0 0 4,-1-2 2,1-3-2,-4 3-17,1 2 12,0 2 0,-2-1-4,-2 0 5,1 4 8,-2 1-25,1 1-19,0 3-11,-6-2-4,-4 8-11,-2 3-6,-4 6-4,2 6-26,-6 2 11,6 1-1,-3-1-15,6 0-8,4-4-20,0 6 0,1-8-9,2 0-4,4-2-4,3-1-11,1-2 15,6 5 1,1-8 3,3-1 4,6-4 1,1-1 4,3-6 1,0-4 3,1 1 2,-1-6-7,0-1 12,-1-4-2,-1 1 6,-2-3-2,-6-2 6,2 2-3,-4-3 34,-6 6 27,2 5 14,-3 1 10,-1 2 7,-3 2-11,2 2-12,0-2-8,-3 2-9,0 4-3,0 0 0,0 0-32,-8 17 25,3-1-8,-6 0-19,5 2 19,-5 3-5,4-3-12,1-3 5,2 3-6,-3-3 5,0 1-5,4-7-5,3-1-21,-4 1-20,4-4-1,1 0 3,-1-1 1,0-4 7,3 6 10,-3-6-2,0 0-2,20-11-3,-9 2 23,2-1-14,1-1 3,-1 0-1,1 1-19,-2 2 19,-2 5 3,0-4-2,-4 3 6,2 1 10,-1 2-25,-4 2-4,1 2 0,1-2 6,0 5 8,2 0-8,-1-1-9,1 6 14,-3-2 5,3 0-7,-4 0 7,4-1-6,0 1 1,0-4 11,-1 1 8,2-1-12,-1-4-3,3 2-2,1-3 7,2-3 5,-3-2 3,-2 1 1,1-4-3,1-2 23,-2-3 7,2 1-7,-3-5-1,0 0 16,0-8-22,-1 2-1,-1-5-18,-2 2 10,-1 6-12,-2 2 10,-2 2-5,2 4-8,-3 2-6,-1 0-8,3 4-34,-1 2-44,-2-2-46,4 6-55,-10 0-56,10 0-53,-10 11-237,6-2-585,1 0 260</inkml:trace>
  <inkml:trace contextRef="#ctx0" brushRef="#br0" timeOffset="74292.8489">2286 7456 126,'0'0'357,"-9"-19"-19,9 14-8,0 1-34,3-4-34,-2-1-24,4-3-27,0-4-15,2 1-20,0-2-22,4-6-8,1-1-14,-2 2-11,-2 0-18,-2 3-10,2 2-10,-1 0-7,-3 3-25,2 4 7,-4 5 4,3-3-10,-2 1-8,-1 5-28,0-3 0,-2 5 5,0 0-12,0 0 4,0 0-16,-3 18 14,-1-2-2,1 4-1,-2 5-3,5 1 2,-2-8-1,1 7-4,2-6-11,4-2 9,7 5 0,-8-6 1,3-1-3,-1 0-7,4-1 12,1-1-2,-5-2-7,-2-3-4,0-1-11,2 0 3,-2-2-9,-2 0 1,3-2 5,-2-1 15,-3-2-10,10-2-9,-2-4-13,1-1-10,2-3-5,6-6-7,0-6 0,1 0 0,-3-2 10,1 3 3,1 0 11,-3 0 8,-5 6 21,-1 1 19,2 2 19,-6 7 0,0 1-1,-4-1 1,2-1-11,-2 6-2,0 0-5,0 0 10,4 20 15,-7-8-14,2 6 3,-2 0 2,-4 0-12,4 7 5,0-8-2,-1 1-6,3 1 9,1-2-10,0-3 0,1 1-9,0-4 11,-1 0 0,3-2 1,3 0-2,-2-3-1,5-3-1,-4 1-12,4-5-47,3-1-49,2-2-73,-1-3-56,1-3-57,3-5-196,-3-6-517,4 2 228</inkml:trace>
  <inkml:trace contextRef="#ctx0" brushRef="#br0" timeOffset="74447.3912">2899 7094 75,'2'-10'226,"-2"3"6,0 0-19,0-1-25,3 3-37,-3 5-54,0 0-54,0 0-40,0 0-69,0 0-128,0 0-210,-3 25 93</inkml:trace>
  <inkml:trace contextRef="#ctx0" brushRef="#br0" timeOffset="74634.6228">3179 7115 382,'0'-5'449,"1"-2"-27,-5 3-54,4 4-24,3-5-35,-3 5-37,0 0-37,-5 12 8,1 2-38,-3 5-22,-6 8-31,2 2-4,-3 3-18,0 1-18,-3-3-5,6 1-30,-6-1 14,4 1-13,-1-2 1,3-7-17,1 1 13,4-4-21,-1-4-19,4-2-25,2-1-12,0-5-34,2 0 6,0 3-14,2-4-24,0-2-4,4-3-26,6-1-33,2 0-29,-2-5-60,8-5-27,-5 2-51,2-8-238,-1 0-581,-6 0 256</inkml:trace>
  <inkml:trace contextRef="#ctx0" brushRef="#br0" timeOffset="75009.6191">2998 7261 12,'-4'-1'187,"-2"-2"2,2 3-21,4 0-9,-4 4 1,4-4 4,0 0 5,21 1-6,-5 0-5,6-1-7,2 0-6,4 2-10,0 0-3,-1 1-10,-2 1-3,2 4-8,-3-4-5,0 2-19,-10 1-9,0-4-7,-4 0-2,-2 0-7,1 0-3,-2 1-3,0-1-11,-1 0-2,-2 0 6,2-2 3,1 2 7,2-3-5,4-4 4,0 0-9,0-3-4,2 0 2,-3 0 6,0-1 6,1-1 11,-5-3 21,2-1 11,-3 5-4,-1 0 16,-5 0 12,3 2 3,-2 0-6,-4 0-28,2 2 5,-4 0-14,0 3-10,-6-1-4,-5 8-14,-5 2-3,-3 3-7,-2 4-5,4 1-2,-3 2-5,6-1-8,2-1-6,6 1-8,0-3-8,3 4-2,3-4-6,1 1-6,2-2 6,5-2-14,3 5-4,3-6-13,0 0-19,5-1-6,8-2-55,1-4-39,1 1-31,2-3-51,-2-6-62,5 1-73,-5-7-255,3 0-676,-1-3 299</inkml:trace>
  <inkml:trace contextRef="#ctx0" brushRef="#br0" timeOffset="75577.8487">4310 7389 93,'5'-7'280,"5"-6"-3,4-6-7,4 0-8,5-5-9,8-4-5,1-5-8,1 1-16,1-1-9,1-2-19,3 2-9,-4-1-34,-5 5 9,-8 10-10,-1-3-3,-3 0 4,-7-2-1,-2 10-3,-2-3-6,-3 7-20,-2 0-6,-2 0-32,-2 1 3,-3 3-13,-2 1-1,-6 1-19,-6 3-4,2 2-19,-2 9-5,0 3-23,5 5 11,-1 6-12,5 0-16,3 5-8,2-1-9,6 0-4,8 4 10,1-1-1,5 3 0,3-8 14,3 1-7,6 7 4,-6-8-4,-6-6 9,4-2 6,-8-5-3,-4-4 1,-2-2 10,-1-1-10,1-1 11,-1 1 9,-3-6 6,-6 5-24,-1-3 23,0-1-8,-10-1 2,-4-3-9,-1-1 7,2-3 0,3 5-13,-3-5-16,5 4-17,-3-5-33,5 1-40,-1 5-45,5-3-38,1 3-66,2-2-73,5 0-240,1 4-617,7-14 274</inkml:trace>
  <inkml:trace contextRef="#ctx0" brushRef="#br0" timeOffset="75843.8324">5412 6702 270,'0'-11'311,"-1"2"-17,1-1-28,0 3-31,0 2-26,0 2-32,0 3-13,0 0-15,0 27-14,-7 0-14,-1 21-8,-5 6-12,-1 26-8,-10 2-9,-3-6-5,0 0 0,6-22-14,-11 26-9,8-30 0,-10 24-8,10-24-5,-1-4-19,1-3-16,-2 6-29,1-7-18,0-4-31,8-10-35,0-6-30,0 2-52,3-5-28,2-7-187,4-4-435,1-3 193</inkml:trace>
  <inkml:trace contextRef="#ctx0" brushRef="#br0" timeOffset="76128.7422">5127 7360 20,'15'-42'300,"-1"7"2,-3 8 6,2-5-4,1 5-3,0 1-11,-1 4-21,1 1-39,-1 6-5,-1 2-36,2 2-12,2 8-21,-2 1-11,0 6-23,3 3-6,1 9-6,-6-3-8,3 5-13,-5 5-15,-2 2-16,-2 5 2,-6-5-15,0-5-18,-6 5-7,-2 0-26,-4-2-7,-3-4-5,5-6-4,-11 0-3,1-2 0,1-2 0,3-1 3,1-6-2,2 2 5,-1-4-3,3-4-4,-2-1 1,6 0-6,0-4-17,1 0-19,1-2-7,3-2-5,5-3-16,4-1-13,3-5-9,7-1-19,0 7-4,1-1-7,3 3-14,1 0-8,1 6-23,0 4-4,-5-3-139,2-1-362,-3 5 160</inkml:trace>
  <inkml:trace contextRef="#ctx0" brushRef="#br0" timeOffset="76375.8811">5451 7187 651,'11'-2'12,"-5"2"22,-1-2 19,1 2 24,-1-1 11,-2 1 18,3 0 11,-6 0 5,8-1 6,-2 2-16,1 1 3,0 3-7,0-1-1,-1 4-1,1 1-15,3 2-4,-2 3-14,-2 0 6,1 2-9,-5 1-5,1 0-2,-1-3-5,-2-2-2,-2-1-7,2-1-4,-3-2-5,3-1 7,-1 1 0,1-3 21,0-5 28,0 7 28,0-7 14,0 0-26,0 0-7,0 0-14,10-21-6,-3 7 0,1 0-15,2-2-2,2 0-5,3-2-11,1 1 2,-4 5-15,1-1-4,-1 4-20,3 0 11,-1 4-2,-2-1-20,1 2-34,-3 3-31,-2-1-50,1 1-39,-2 4-55,0-2-8,1 6-19,-1-2-35,0 3-216,0 0-521,2-2 231</inkml:trace>
  <inkml:trace contextRef="#ctx0" brushRef="#br0" timeOffset="76666.1723">6025 7267 7,'3'-7'340,"-3"0"-3,3 0 6,-3 1-12,0 2-19,0 1-39,0 3-34,0 0-26,0 0-21,-13 3-29,6 5-3,-7 4-22,1-1-17,-1 5-3,-3 3-15,6-6-11,4 1-10,-3 4-9,3-5-4,2 4-9,2-8-15,3 3-5,0-3 3,3 1-10,2-3-6,2-2 2,3-2-4,0-3 10,4 0-15,0-3 7,3-3 5,-3 0-8,9-5-3,-9 0-5,1 1 3,-4-3 8,1 1-8,-2-5 0,-5 5 8,0-3-6,-1 3 8,-3 2-11,-1-2-10,0 2-8,-3 0-16,-1 1-11,-2 0-27,-1 3-24,-1 3-32,-2-1-33,0 4-40,-5 1-38,5-1-37,2 3-53,-1-2-185,2 7-535,0-6 237</inkml:trace>
  <inkml:trace contextRef="#ctx0" brushRef="#br0" timeOffset="77395.8131">6442 7328 48,'0'-15'278,"2"-2"12,-2 0 1,-2 1-10,-1-2-19,-2 0-23,0 2-21,1 2-14,-1 4-19,0-2-15,-1 4-18,-4 2-19,4 0-11,-4 5-17,-4 3-7,-3 3-10,-2 6 1,1 5-17,-3 0-14,3 4 2,1 0-9,2-2-6,6-1-7,1-1-9,1 0 3,0 2-7,4-2-8,1-4 0,2-1-3,3-2 0,3 0 2,-1 1 10,4-3-12,6-4 1,-2-2-4,4-2 4,-2-2-2,8-5-2,-2-1-2,0-3 6,-1-5-9,-3-1 9,4-6-10,-3-1 3,5-15-3,-8 11 2,8-10-4,-12 7 11,3 5 9,-2-1 12,-4 4 14,-1 6 10,-3 7 7,0 1 13,-2 0-7,1 4-5,-2-1-2,0 4-22,-1 3-7,0 0-1,-11 22 0,0 3-7,-3 0-11,0 8 6,-2-2-3,-3 10-1,6-10-2,-1 0-12,4-1 7,1-3 5,2 2-8,3-3 3,3-9-11,1 2-13,1-6-17,3-2-22,1 0 9,2-4-5,3 0-8,2-3-7,4-1-6,5-7 4,0-4-1,3 0-1,-3-4 4,0-2 10,0 0-1,-2-7 6,0 0 4,-4-2 10,3 3 4,-7-2 23,0 2 16,-2 3 8,-5 8 19,-1 1 13,-2 2 1,2-4-2,0 5-19,-3 2-2,0 3-6,0 0 2,0 0 1,-10 13 0,2-3-6,2 7-3,-4 4-3,2-4-3,-1 0 13,2 5-17,1-4-8,1-3-14,3-1-14,1 4-11,1-6-9,0-2 3,4-1-16,1 2 5,3-4-7,5 0-8,2-4-14,1-3 2,5-3 7,0-4 5,-6 4 3,5-9 12,-1-1 10,-1-1 12,-5 3 17,3-9 12,-6 8 27,0-3 19,-2 2 10,1 2 18,-4 0 30,0 3-12,-3-1-2,1 5-18,-1 0-15,-2 4 8,0 0-17,0 0 7,-13 12-20,3 1 5,-1 0-15,2 2 10,0 0-3,-4 6-6,6-7-2,-3 3-1,6 0-12,1-6-29,1 2-23,2 1-25,2-1-30,1-3-33,1 0-30,8-3-23,3-1-51,6-3-44,1-2-211,4-2-535,-2-3 236</inkml:trace>
  <inkml:trace contextRef="#ctx0" brushRef="#br0" timeOffset="77765.5327">7208 7347 243,'9'-16'257,"-5"0"14,0 0-3,-4-1-3,2 5-15,-4 2-17,1-1-21,-3 6-26,-1 1-15,-2 3-18,-3 2-15,-2 5-15,-4 4-12,-2 1-10,-1 7-5,3-1-16,2 4-4,1-4-8,3 0-5,0 5-13,5-5 1,2 2-11,0-5-7,3 3-3,3-5 1,2-2-10,3 5-12,4-3-18,2-6-22,3-1-18,6-4-17,2-1-11,-2-4 6,2-2-1,2-5 9,-4 0 2,0-3 11,0-2 9,-1-5 3,-2 0 19,7-12 10,-10 5 10,2 1 15,1-14-4,1-2 2,-8 12 4,0-1 18,-2 5 12,-3 1 20,-2 10 11,0 0 14,-2 10-9,-1-7-13,-3 8-4,0 3-15,0 2 5,-9 12-11,-2 0-7,-6 13-8,-7 10-2,3 5 10,3-11-8,-6 11-3,3 1-10,6-10 1,3-3 3,-2 0-4,4 0 1,0-2-10,6-8-6,-2 6-17,5-8-8,1-4-16,1 0-18,5-2-1,-1 1-27,1-6-23,5 0-38,-1-2-57,5-6-53,3 1-49,0-8-156,3 1-498,-7 0 220</inkml:trace>
  <inkml:trace contextRef="#ctx0" brushRef="#br0" timeOffset="78184.5055">7299 7244 5,'-3'-3'193,"3"3"-9,0 0 8,0 0-12,15 4-12,1-3-20,8 2-12,2-2-5,15-1-17,-3 0-4,2-1 5,2-2-1,-11 3 13,7-6 5,0-6-1,-11 6-6,-2-4 8,0 4 12,-5-8 10,-3 3 10,-3 1-5,-1 0 12,-6 2 11,0 1 8,-3 0-5,0 2-17,-1 3-17,0-2-19,0 3-26,-3 1 1,0 0-18,0 11-3,-4 0-18,-2 5 3,-1 0-14,0 0-4,-3 7-1,0-2-7,-2 1 0,2-6-9,2-1-4,0-3-7,1 2 5,3-6 2,1-3-1,-3 1-12,4-5-5,-1 5 12,3-6 9,0 0-4,0 0-7,0 0-8,11-14 0,0 3-5,6-5 4,3-2-6,1 1 5,2 0-5,0 0-5,-1 5-4,0 0 4,-1 10 0,-1-5-2,-3 7-6,-6 1 11,3 1-13,-4 2-1,-3 0 0,1 2 0,-3 1-7,1 2 3,-2 0 9,-4 2-13,0 0-10,-3 4-12,2-3-49,-5 2-38,0 1-58,1-2-67,-2 4-68,-1-3-74,0-2-285,1 4-729,4 1 323</inkml:trace>
  <inkml:trace contextRef="#ctx0" brushRef="#br0" timeOffset="78932.193">8587 7439 234,'10'-24'327,"-3"9"16,-1-2 0,-2 2-19,3-1-27,-7 4-23,0 4-20,0 0-32,0 1-20,-7 1-17,-3 3-26,-4 1-7,-6 3-24,-5 0-8,0 8-10,-1 2 0,2 1-23,0 2-11,-1 1-19,5 1 17,2 5-25,5-10-12,2 4 11,3-1-12,2-2-5,2-2-3,2 0-9,0-2 11,4-2-2,2 3-5,1 0 1,2-5 6,7 1-10,0 0 4,3-5-9,-2-3-4,12-3 8,-10-2-24,4-4-4,-1-2-3,0-3-7,0-3 10,-2-4 8,-1 0 7,1 0-5,-5 2 7,2 1 12,-9 7 0,2 1 11,-2 6-2,-3-2 2,-1 2-4,0 3-10,-1 3 3,-1 1-2,0 0-4,-8 13-9,0 0 3,-1 0-1,-1 2 6,0 7-10,2-5 13,-1-1-3,5 3 5,0-6-9,1 4-1,0 1-1,3-2-1,2-4-2,-1 0 4,3-1 4,3 2-1,3-3-6,3-2 10,-2-1 0,5-3-3,5-1 6,-7 1 3,3-5 5,5 1 3,-2-5 4,3 0-1,-1-6 4,2 1 2,-1-4 3,-4 0 7,2-2 1,-2-5 5,0 0-7,-4 1 3,-1-2-4,0 1-2,-7 4 2,1 0-5,-3 0 6,1 1-6,-4 5-2,-1 2-3,-1-1-10,0 3 3,0 2-5,-1-2-1,-2 4-6,0 1-1,-1 0-8,0 1 2,4 1-6,-10 5 4,6 1-1,-3 1-3,2 0-2,1 2 4,1 2-4,1-1-7,0 3 1,2-3 4,0 6 4,2-1-2,0 1 7,4 0 3,0 1-10,-2-3 2,3 5-3,-1-3 2,1-1-7,0 1 7,0 0 1,-2-4 2,2 1 2,-1-1-5,0-3 14,-1-1 3,0 1-3,3-1 7,-1 4-1,-4-5 2,2 0-2,-2-3-6,0 2 6,1 3-3,-2-6-1,-1-3-4,-1 0 6,1 7-3,1-4 1,-2-3 7,0 0 11,0 0 6,0 0 9,0 0-5,0 0-5,0 0-6,0 0-3,-20-10-5,12 3-26,-3 2-36,-1-2-36,-5-1-44,-2-1-54,-1-1-54,-3 3-54,4 0-70,-1-1-73,2 6-419,-2-2-907,6 1 400</inkml:trace>
  <inkml:trace contextRef="#ctx0" brushRef="#br0" timeOffset="80113.1879">1436 8407 201,'0'0'230,"0"0"-7,0 0-5,0 0-24,0 0-5,0 0-11,0 0 4,7-2-7,-7 2 3,0 0-4,0 0-9,0 0-9,0 0-15,0-7-10,0-1-11,-1 4 13,1-4-21,-3 5-15,3-4-1,-3-4 6,-1 3-16,1-1-2,3 1-2,-4-1-15,-2 1-1,0 0 18,-2 2-58,0-6-3,-1 8-4,-2 0-3,-3 0-3,1 1 0,-1 3 3,0 0-8,-1 0 2,-8 2-2,6 4 2,3-2-4,-4 7-25,2-2 26,2-1 2,-4 5-6,0 0 8,-1 0-17,5 5 12,-3 3-2,6-6-7,4-2 13,-10 3-9,14 1 9,-1-7 3,1 0 11,0 2-9,3-2 4,2 1-2,1 1-3,-1-1 4,8 5 6,-3-3-4,3 3 11,0-6-13,-3-2 3,7 3-1,-1-3-3,-1 1-8,1 2 10,-6-6-8,7 4 3,-2-2 4,-1 2 6,0 0-15,-4-1 1,4 1-7,-1-1 4,0 2-15,-3-1 18,0 1-7,2-2-1,-5 2 7,2-1 21,-1-1-23,-2 1 4,-1-4 13,-1 2 3,-1 4 8,-3-3 4,0 0 0,-7-1-1,3 0 2,0 0-7,-7-2-3,0 0-3,-3-1 5,2 0-10,-4 4-2,2-8-12,2-2 12,-16-1-1,18-1-4,-1-1-1,0 0 10,-1-2-20,0 2-18,5-2-15,-1-1-11,3 2-21,2-2-17,6 1-41,-4-3-36,4-2-50,2 0-46,6-5-84,2 3-290,7-4-677,2 1 301</inkml:trace>
  <inkml:trace contextRef="#ctx0" brushRef="#br0" timeOffset="80802.1459">1826 8592 71,'-4'2'155,"4"-2"-2,0 0 10,-7-3 7,4 2 16,3 1 4,-11 0 8,4 1-1,4 0-2,-5-1 0,2 0 4,-4 2 1,6 0 0,-3-4-3,1 2 14,2 2-19,-3-1-13,7-1-12,-3 0-3,3 0 13,-7 0-29,7 0 4,0 0-6,0 0-15,-4 1-7,4-1-29,0 0 1,11 3-20,3 2 12,-1-2-4,14 1-10,-2-2-7,3 3 7,13 1-14,0-1-4,-2-1-1,1 1-5,-2 4-2,4-4-12,-1-3 2,-13 3-2,2-2-2,-1 3-6,-1-5-3,1 1 1,-7 0 0,-6-2-5,-4 0-1,0 1 0,-4 1-2,-2-4-4,-1 4 19,1-2 5,-2 0-5,3-2 6,-7 2 4,4-2-16,-2-2-10,-1 0-19,-1-1-12,0-2-9,0 0-5,-1-1-15,-1-1-19,2-3 9,-2 0-9,-4-3-27,0-1 11,-2-1 8,3 4-16,-6-1 5,3 1-18,-1-4 33,-3 5 12,2 3 6,2 1 0,-4-1 5,5 2-3,0 4 14,0-1 5,4 2-5,-1-2-9,0 3 25,4 1 4,-3-3 7,3 3 3,0 0-6,0 0 22,7 14 6,3-7 2,1 6 16,-1-1-1,8 4 1,-2-2 6,-5-1-7,6 1-1,-1 1-5,-4-1-5,-2-1 3,2 1 3,-4-2-2,0 1 5,-5-1 2,1 4 5,-6 1 7,2-4 8,0 2 4,-2 1 2,-4-2 0,5 0-3,-9-1-2,2 2-6,-4-5-13,1 1 5,1-1-3,-1 0-22,0-1-25,1-4-51,3 0-34,1-2-76,-4-1-97,1 2-96,-1-3-126,1 1-249,0-2-796,1-2 352</inkml:trace>
  <inkml:trace contextRef="#ctx0" brushRef="#br0" timeOffset="83285.613">3036 8635 105,'0'0'129,"0"0"-13,-1 4-9,1-4-9,0 0 1,0 0-1,0 0 6,0 0 11,0 0-2,0 0 13,0 0 9,0 0-2,0 0 0,0 0-1,0 0 0,0 0-1,0 0-6,0 0-3,0 0 0,0 0-6,0 0-3,0 0-7,2-15-3,0 11-2,0-1-10,0 3-6,-2-3 2,3-2-11,0-2-3,-2 2 17,-1-4-17,3 5 0,-1-5-2,-1 0 2,3 2 12,-4 1-9,3 2-13,-3-2-4,0 4-8,0-3-6,0 2 1,-3 0-7,3 0-6,-4 1 14,1 1-20,0-2 3,-1-2-8,-3 1-4,0 5-7,0-1 3,-3 2 2,-3 4-1,-1-1-20,-4 9 17,-3-1-2,6 0-8,-4 6 10,-2 0-1,6 1-10,4-7-3,-4 10 23,5-4-20,0 6 1,2-7-10,2 1-5,2 0-6,0-1 37,4-3-3,-1 3-13,-1-5 13,2 1-14,3 2 10,1-7 2,-1 4-14,0-5 7,-2-1 5,3 2 0,1-4 1,-1-1 25,4 0-35,-1 1 17,0-1-13,-2-4 8,2-3 14,0 0-24,1 0-5,3-6 4,2 1 8,-6-5-9,4 1 6,4-5-11,-6 3 7,4-6-2,1 4 4,-5 3-9,-1 1 10,0 2-5,0-1-4,-3 4 7,1 0 0,-1 2 8,-2-3-1,0 7 1,1-2 1,1-1 8,-3 2-11,-2 4-2,3-4-1,0 1-11,-3 3 7,1-5 10,-1 5 1,3-2-15,-3 2 1,2-3 19,-2 3-13,0 0 0,0 0 9,2-3-9,-2 3 1,0 0-2,0 0-3,0 0 14,0 0-15,0 0-6,0 0 8,0 0 5,0 0 5,0 0-15,0 0-7,0 0 14,0 0-1,0 0 1,0 0 0,0 0-5,0 0-18,0 0 26,0 0-2,6-1 4,-6 1 2,0 0-23,0 0 17,0 0 2,0 0-5,0 0 4,0 0 0,0 0 2,0 0 10,0 0 0,0 0 3,0 0 9,0 0-3,0 0 5,0 0-9,0-5 7,0 5-6,0 0-19,0-3 17,0 3 1,3-5-5,-3 5-6,0-4-3,0 4 4,0 0-1,0 0-2,0-4-1,0 4 2,0 0-13,0 0 5,0 0-10,0 0 0,0 0-9,0 0 13,-9 13-1,7-1 10,0 3-11,-8 10 3,3-7 1,2 2-3,-1 2 14,-1 2-14,4-7 3,-2 4 1,0-6-6,1 0-4,1-5 7,2 7 3,-1-6-7,4-1-2,-2 0 9,1-3-4,3-2 1,-1 2-4,2-2-7,-1 1 14,7-1 3,-5-2-6,4 0 14,4-2-18,-2-2-19,4-2-6,-2 0-29,8-4-29,-5 0-36,3-5-28,-6 3-23,0 1-30,-7 2-30,7-2-39,-1-4-29,-3 0-7,-2 6-260,-1-1-617,-1 0 274</inkml:trace>
  <inkml:trace contextRef="#ctx0" brushRef="#br0" timeOffset="83875.6093">2629 8756 98,'0'0'173,"0"0"-16,0 0-15,0 0-15,0 0-22,0 0-1,0 0-13,0 0-8,0 0-6,0 0-10,0 0 12,0 0 1,0 0 5,9 9 3,-5-6 2,-1-1-3,1 0-2,0-1-5,2 2-2,-2-2-1,2 0-2,1-1-4,-2 0 3,4-1-25,-1 0 2,2 0-7,-1-6-3,-1 4-10,3-1 3,2-1-2,-3 0-8,1-4-7,-1 2-9,0-1-22,1 2-21,0-5-23,1 5-19,0-5-36,-2 3-30,-1-1-20,-1 4-171,-1-1-362,3 0 161</inkml:trace>
  <inkml:trace contextRef="#ctx0" brushRef="#br0" timeOffset="84993.7884">3880 8335 95,'-3'6'140,"3"-6"-1,-3 3-7,3-3-5,0 5-5,0-5-7,0 0 7,0 0-5,3 3-3,-3-3 3,0 0 3,0 0-1,0 0 10,0 0 1,0 0 5,0 0 3,0 0 9,0 0-9,0 0 3,0 0-3,0 0-1,3 1 1,-3-1-8,0 0-2,0 0-11,0-11-16,1 5-8,1 1-10,-2-6 0,4 5-24,-4-5 10,3 1-9,-3-1 2,0-2-2,-3 1 7,3 0-9,-3-5 0,2 7-27,-1-1 20,1 1-10,-2 2 1,0 1-3,2 0 10,-2-3-18,-2 6-8,3-1 13,-4-2-24,1 2-6,-1 0 13,-1 1-6,-3-1 2,-1 4-4,3 1-1,-7 1-1,0 1-7,-5 6-5,1 1 8,-4 5-14,6-3 12,-3 4-6,4 0 1,-1 1 5,1 1 2,5-2 21,0 0-22,5 1-6,-3 0 0,1 7 1,5-6-4,-1-3 5,1-2-8,3 6 2,0-1 0,0-7 12,3 5-3,0 2-2,0-2-2,1 0 0,-2-2-15,1-1 15,3 4-4,1-1 0,0 0 10,-1-1-2,1 1-5,-1-2 9,-2-2 8,3-1-12,0-1-4,4 4 10,-4-5-1,4 3 4,-2-2-1,-1 3-4,-1-5-8,3 0 10,-2 6 1,0-5-1,0-4-8,-1 3-7,-1 3 13,1 0 0,0-2-17,0-1 16,-3 0-6,-1 5 8,0-3 5,1-1 2,-3-2-12,0 4 6,1-3-12,-2-1 11,0 1 21,-2 0-15,1 1 0,-1-1 6,-4 2-6,-1-3 5,0 1 0,-3-1 5,0-2-10,-1 1 2,-6 1 3,2-6-10,-1 0 2,1 0-2,-7-5 2,7 3-7,-6-3 4,5 3 1,-2-6-12,1 4 13,4 1-6,5 0 7,-5-7-5,6 8 5,-3-3 3,3-1-8,2 3 6,-1-1-12,3 1-19,-1-2 0,1 0-3,0 1-17,1-2-23,0-1-14,1 0-15,1 2-24,-2-1-5,4-2-25,-2 3-21,3 0-34,-2 0-41,3-4-51,-1 6-290,1-4-629,0 0 278</inkml:trace>
  <inkml:trace contextRef="#ctx0" brushRef="#br0" timeOffset="86484.8352">4435 8404 47,'1'-4'178,"-1"4"-4,0 0-9,0 0 2,0-7-12,0 7-8,0 0-9,0 0-10,0 0-8,0 0-10,0 0-10,0 0-13,0 0-6,0 0-6,0 0-13,0 0-11,0 0 4,0 0-7,0 0-7,0 0 3,-1 14 1,1-14-2,0 0-4,0 0 6,0 0 6,0 0-1,0 0 12,3 1 6,-3-1 10,0 0 4,0 0 13,0 0 0,0 0-1,-3 5 5,3-5 3,0 0-1,0 0 0,0 0-11,0 0-4,0-12-13,0 4-6,-3 3 4,3-5-19,-1 2 1,-1-1-15,1-3-4,-3 4-1,2-1 2,-1-3-5,2 2-1,-3 1 0,1-2-6,-1 3 10,2 0-1,1 3 5,-2-1-7,-1-3 11,1 6-11,0-1-16,-1 0 1,3 1-1,-2-3-8,-3 4 8,2 2-9,-2 0-1,-1 1 1,-1 0-3,-2 2 13,-3 2-17,3-2 10,-1 4-4,-1-1-2,-1 4-5,0-1 10,-5 6-4,7-4 0,-5 4 2,1-4 1,3 9-3,-3 0 1,1 1-4,1 2 5,1 0-2,-1 1-1,1-2 3,0 0 6,2 2-9,-1 1 0,2-3 7,-1 4-10,3 0 1,-1-1 1,0-2 13,0 0-19,1 3 9,3-8 0,-3 5 14,2-6-10,0 2 4,1 0-1,1-7 4,0 6-9,1 1 10,0-2 3,1-2 9,2-6-7,-1 8 11,2-1-8,-2-6 10,2 3-11,3-1 5,-3-3-11,5 6 11,-1 0 4,1-5-9,3 4 11,-3-2-4,4-2 3,-1 2 2,4 0 1,-4-2-5,3-4 5,1 2-5,1 0-2,-1-1 2,6-1-5,4-1-2,-3-2-7,3 1 2,-10-5-1,10 0 4,-1-1-4,1-2-5,0-1 2,-2 2-2,2-4 1,-4 0 2,4-1-15,-5-1 13,1-2-5,1 3 1,-7 2 0,1-5-5,3 1 3,0-9 0,-6 9-21,0 0 22,-6 1 1,11-8-1,-8 5-7,1-2 10,-3-2-7,2 4 0,-4-2 4,4 2 2,-5-1-4,0 1-5,-1 2 2,1-1-13,-2 0 12,-1 2 2,-1 0-4,0-1-2,0 3 6,-3 1-7,1 1 0,-1-1-2,0 2-1,-7-3 2,3 3-5,-1 3-6,-4 1-1,0 1 12,-4 2-5,-1 2 5,-4 2-3,1 4-5,2 2 5,-2-1 2,2 3-2,5-3 3,-4 3 1,8 0 2,0-1-4,2-3 2,4-1-2,-5 1 5,5 0-6,2-4 0,-2 3 1,1-1 3,-1 6-3,5-6 1,-2-3 0,1-1-1,1 0 7,2 1-3,0-3 3,3 0-1,-1 1 4,-2-2 0,3 3-1,3-3 1,-2-4 1,2-2 9,0 1-11,3-4 2,1-1 3,0 1-4,-3-5 5,5-5-5,1 0-1,1 0 6,-8 4-11,1-3 2,-1 2 4,0-1-1,0 3-4,-3 0 1,-2 4-3,1-1 0,1 2 0,-3 4-1,-2-1 0,1-1-3,-1 3-2,1-1-1,-3 3 0,0 0-1,0 0 3,4 10 0,-4-6-1,0 3 1,3 3-1,-3 0 3,0 2 4,3 0-3,-3 3 0,1-5 10,2 1-9,0 4 1,1-5 0,2 0 2,-3-3 0,1 2-6,3-1 10,0 1-3,0-5 1,0 2-3,3-1 3,1-3-1,1 1 12,3 0-4,-2-6-1,2 0 1,-1 1-1,3-1 9,-4-1-3,1 0 1,0-2-13,-1-1 9,-5 1 4,2-1-2,4 0-1,-7 4-1,0-2-3,-2 1 2,0 2 2,-1-1-6,-1 1 3,0-3-15,0 3-26,1-2-20,-1 1-53,-2 0-34,2-2-38,1 3-31,-4-1-47,3-2-41,3 1-47,-3-1-52,-1-3-236,-2 5-682,2-3 302</inkml:trace>
  <inkml:trace contextRef="#ctx0" brushRef="#br0" timeOffset="87193.7003">5563 8185 16,'6'-15'192,"-2"1"2,0 5-7,-1 1 2,0-1-11,-2 4-11,1 0-5,2 2-14,-3 0-13,-1 0-21,0 3-9,3-4-13,-3 4-6,0 0 7,0 12-7,-1-5-1,1 3 0,-2 5 2,1 2-2,-3 1-4,-2 7 0,3-5-8,-4 3 0,3 2-2,-3 3-6,-3 1-2,2-1 2,-1 3-1,-1 4-5,-5 7-1,-1 4-4,-2-3 4,1 6 2,2-1-5,1-1-5,-5 1 1,2 1 3,-1-3-2,-2-6-12,2 3 32,-2-1-20,7-12 0,-6 11 8,2 1-2,1-12 5,4 1 12,-2-4-18,1-2 1,-1 4 9,1-4-3,3-2 5,2 0-16,1-7 6,1-2-14,1 0 3,0-1-13,1-6 0,1 1-17,1-2 8,1-3 2,0 2-6,0-3-6,-1 3 6,2-5-20,-1 5-26,1-5-30,0 0-25,0 4-25,0-4-31,0 0-43,0 0-54,8-13-60,-2 3-63,1-3-215,2 2-617,-2-2 273</inkml:trace>
  <inkml:trace contextRef="#ctx0" brushRef="#br0" timeOffset="88126.9322">6177 8528 5,'3'-10'239,"3"-1"-11,-5 1 0,2 2-13,0 1 4,0-2-6,-2 4-6,-1 0-10,0-1-8,3 5-1,-2-4-12,0 2-11,-1 3 3,0-5-33,0 5-13,0 0-7,0 0-22,3-1-8,-3 1-12,0 0-5,-5 14-9,-1 0-4,2 5 1,-2-1-11,-3 10-3,1-1-3,-3 3-13,1-2 11,0 5-10,1 0-5,0 0 3,-2-1 8,1-3-14,0-2 3,0-1-12,2 1 0,-1-3 7,1-2-9,2-6 4,-1-1-13,3-3 12,0-3-2,1 2-7,-2-2 7,3-1 2,1-2-6,-2 0-4,1-1 11,1-1-10,-2-1 6,3 0 2,0-3 1,-3 8-8,3-8 20,-1 3 6,1-3-9,0 0 25,0 2 14,0-2-10,0 0 12,0 0 14,0 0 4,0 0-5,0 0 5,0 0-3,0 0-11,0 0 5,0 0-4,7-13-5,-4 8-11,0 0 1,0-4-14,2 0 7,2-1-9,-1-1-8,5-2 2,-1 1-6,0-1 2,-1-2 3,1 3-12,0 1-2,3-3-7,0 2 8,-2 2-2,3 2-2,0-1 0,-1 2 8,1 2-12,1 0-5,1 1 6,-1 1 1,-1 6-3,-1-3-1,4 5-1,-6 1 0,3 0 0,-4 3-10,3 0 6,-3 2-2,0 3 13,-5-4-9,1 4-4,-2-2 1,0 0 5,-1 1-3,-1-1 0,-2 5-2,-3-6 8,0 0-7,-7 3 10,3 0-6,-4-2-3,-7 4 9,1 0-6,0-5-5,-3 2 7,0-3-6,-1-3 0,1-2-11,-1 1 10,6-2-8,-3-3 3,-4 0-18,7-1 19,1 0 2,0-1-17,1-3 10,3 7-11,0-6-7,2 1-31,1-4-17,0 2-30,1-1-25,1 0-29,4-2-47,0 2-49,1-1-52,1-2-52,0 1-252,4-2-662,2 1 294</inkml:trace>
  <inkml:trace contextRef="#ctx0" brushRef="#br0" timeOffset="89382.28">7029 8782 31,'-2'3'154,"2"-3"-11,-3 5-10,0-2-8,2-2 1,1-1-5,-3 5 0,3-5-2,0 0 3,0 3 0,0-3 1,0 0 4,0 0 1,-3 2 1,3-2-2,0 0 8,0 0 0,0 0 6,0 0-18,0 0-14,3-13-3,-3 8-3,4 0-6,-4-1-5,3-4 6,0 1-11,-1-4 1,1 1-6,-1-2-2,-2-5-5,1 3-3,1-1-8,-2 1-2,0 3 1,0 1 3,0-6-13,-3 2 4,3 0 7,-2 3-12,2-3-3,-4 7-2,1-2 0,2 4-16,-2 2 5,-1-4-5,-1 4-6,0-3 4,1 3-7,-3 1 1,-2 0-8,1 3-6,-2 1 1,0 3 2,-5 2 1,-1 1-3,-4 5-7,2 2 3,6 0 10,-4 4-15,2 2-2,1-2 17,5-1-18,-1-2 4,1 5 0,-1 2-4,2-3-1,3-2-2,4 2-1,-3-8 11,1 6-8,3-3 1,-1 1 4,1-5-5,2 4 4,0-4-4,0 3 8,-2-2-7,6 1 1,-3 0-4,2 0 10,-2 1-13,5-1-1,-5 0 7,3 5 3,0-5-6,1 4 6,-2-1-5,1-2 5,-1 0-3,2 2-7,-2 1 13,1-1-1,-4-3 1,2 1 0,-5-4 0,5 3-4,-5 1 6,1-4-5,-1 6-2,-4-4-6,2 2 8,1 1 8,-3-3-2,-2-2 1,2 1 8,-4-1-10,-1 2-5,0-5-5,2 4 12,-8-4 4,4-2-5,-2 3 1,3-5-5,-4 1 7,4 0-3,-3-4-4,3 0 3,-1-2 9,-1-2-11,2-1 12,-3 0-23,1-3 31,6 3-8,-4-4 7,2-2-6,-1-4 4,2 1-14,2-1 8,-1 4-7,3 0 12,-1 1 4,2 3-1,-1-3 0,2 5-9,0 1 5,-1-1 0,2 3-4,-3 0-2,2 0-2,1 4-4,0-3-10,0 3-4,0 0 4,0 0-2,0 0-5,0 0-10,3 11 0,0-5-44,-2 0-22,3 3-36,2 0-28,-2-1-37,1-2-29,3 3-39,-1-5-30,3 0-50,-2 2-192,4-5-570,3 3 252</inkml:trace>
  <inkml:trace contextRef="#ctx0" brushRef="#br0" timeOffset="90659.2425">7697 8606 59,'0'0'137,"3"5"-8,-2-1 7,-1-4-11,-1 8-4,1-1 0,-1-2-6,-2 5-6,0-3-2,0 0-7,0 2-7,1 1 8,-1-2-7,-2-4-5,3 1-2,0 3 7,1-4-9,-2-1-3,3 1-7,-3 2 8,3-6-1,-3 4 3,3-4 3,0 0 19,-3 3-4,3-3 7,0 0 8,-3 4 5,3-4 7,0 0-6,0 0-3,0 0-7,0 0-16,0 0-11,2-12-3,-2 0-1,0 7-16,0-7-7,-2-3 5,2 4-7,0-2-5,0-3-3,-1 1-7,2-2-6,-3 0 8,-1 0-4,3 2-1,3 1-2,-7 5 3,1-1 10,0 0-9,-1 2 2,4 0-3,-3 0-11,0 3 4,2 0-11,-3 2 0,2-1-15,-2 2 11,-3-1-9,7 3 6,-16 0-13,8 5 17,-6 2-14,-5 5 3,5-2-9,0 2 7,-5 5-1,-1 1 3,0 4-7,0 1 6,0 0-13,5 2 10,-3 0 0,1 1-7,1 3-3,0-1 4,3 3 3,-3-1 5,1-2 1,1 1-6,4 0 3,-3 4-2,3-4 3,2 0-5,2-2-9,-1 2 7,3-1-6,-3 0 16,4-10-2,5 9 3,-2-9 3,0 2-10,0-2 13,4 2-16,-1-3 2,2-1-4,0-1 8,2 1-17,1-3 15,3-1-1,2 0-4,-2-2-2,5-1 9,2-1 6,2 0-3,4-3-5,3-4-1,2 4 3,-1-5-7,2-4 5,-2 2-16,2-3 12,-4-3 0,1 0-9,0-3 7,-5 1 5,1-4-9,1-2 3,-7-2-12,1-2 15,-1-1-5,-3-1 8,0-1-5,-1 0 4,-3-1-5,3 2 2,-5 5 5,0-2 4,-1 2 3,0 2 4,-2 7 5,0-4 2,-2 3 8,-1 2 1,0 4-2,0-2-4,-1 0-1,-2 0-9,3 3-6,-2 2-5,0-4 4,0 4 0,0 0-2,-6 12-13,3-2 1,-4 4 4,-3 7 6,-2 0-4,1 1 5,-3 3 5,3-1-6,-5 1 2,4 3-5,0-7 2,1 5 11,-3-4-13,3 2 2,1-2-2,1-6 0,3 1 5,-2 0-5,3-5 8,1 1-2,-1 3-10,-1-4 1,5-4 5,0-2-2,-2 0-7,2-1 4,-1-1 4,1-1 1,1-3 1,-2 6 16,2-3 5,0-3 15,0 0 16,0 0 3,0 0-1,0 0-7,0 0-5,0 0-8,11-15 2,-2 3-3,-3 3-11,4-5 5,-2 2-9,2-3 1,4-4-6,-3 7-1,7-3 6,-8 1-7,9-2-2,-5 4-3,-3 1 1,5 1-2,-1 3-3,1 2-1,-1 0-1,-2 0-9,2 2 8,1-5 0,-4 10-10,-2-1 6,0 4 0,0 1-1,-3-1 2,4 4-10,-2 3 6,-6-2 0,4 6 4,-3-2-7,-2 3 6,0 0 1,-4 2-2,2-2-9,-2 2 15,-5-2-1,0 0-3,-6-5-6,-1 2 1,-6 1-1,-1 2-3,-1-8 0,0-3-4,0-1 7,-2 0-5,3-4 5,-3-1-2,1 0-5,2 0 7,2-1 3,3-2 0,1 2-7,3 0 7,0 1 0,3-3-11,2 1-17,2 1-31,0-1-28,5 2-32,-5-2-43,2-1-32,0 0-54,3 3-70,0 0-44,7-9-329,-4 4-751,3-2 331</inkml:trace>
  <inkml:trace contextRef="#ctx0" brushRef="#br0" timeOffset="92134.6927">8586 8407 90,'2'-5'145,"-2"5"-16,0 0 11,2-4 1,-2 4-7,2-3-1,-2 3 1,1-5-4,-1 5 3,0 0-3,0 0-7,0 0-1,3-4-5,-3 4-4,0 0 0,0 0-1,0 0 2,0 0-7,0 0-4,0 0 5,0 0-10,0 0-5,2-1-2,-2 1-5,0 0 5,1-4-13,-1 4-6,0 0 15,0 0-13,0 0 0,0 0-4,1-3-5,-1 3 6,0 0 1,0 0-11,0 0-4,0 0-4,0 0-3,0 0 1,0 0 0,0 0-7,0 0-6,0 0-20,0 0 9,0 0 13,0 0-17,0 0-13,0 0 2,0 0-8,0 0-7,0 0-5,-6 12 17,5-1 0,-2-1-1,0 3 5,-1 2-4,-2 3-2,1-3-7,-1 4 2,-1 5 22,0 3-21,0-4-3,-3 6 5,2-1 6,-1 1-16,1-1 12,-2 0-5,2 1 1,-2-2-2,3-1-4,-1 1 3,0 0 4,1-1-3,-3-3 8,3 4-10,2-9-1,-1 1-10,-1 7 14,1 2-1,-1-6 4,-1 4-6,3-2-4,-3 1 10,0-1-2,1-2-4,2-3 12,-2 0-15,2-1 6,-2 1 3,2 0-7,-2-2 0,2 0 8,-1-1-7,-1-1 14,3 0 1,-3 2-12,3-3-10,1 1 22,-5 2-14,3-1 5,1 1-7,0-5 0,-1 3 8,-2 1-10,3 2 6,-3-2-5,3-1 3,1 2 2,-3-2-4,2-1 4,-4 1-3,3-1 22,-3 0-19,5-3-3,-4 3 1,4-4-12,-2-1 13,3-1 9,-2-1-9,3-2 0,-1 2 2,-1-4-4,2 7-2,0-6-3,-2-2 24,0 1-25,3-3 5,-1 2 1,1-2 5,0 0 10,0 0-26,0 0-40,0 0-34,0 0-44,0 0-59,0 0-79,0 0-64,0 0-228,0 0-607,5-18 268</inkml:trace>
  <inkml:trace contextRef="#ctx0" brushRef="#br0" timeOffset="93814.3901">8701 9157 224,'0'0'236,"0"0"-22,0-4-21,0 4-21,0-5-21,0 5-17,0 0-17,0 0-12,0 0-6,0 0-12,-2 16-5,0-8-7,-4 1-5,5 2-7,-2 0-7,0-3-7,1 4-3,0 0 2,1-3 1,1 1-2,0-3-1,0 1-2,0-1 9,1-1-5,1 0 2,-1-1-6,2 1 13,0-1 4,-1-2 1,1 0-1,2-1 5,-1 0 5,0-2-2,-4 0 10,14-2-17,-5-2-17,-1 1 17,3 1-11,1-6 5,0-2-4,4 1-2,-4-3-6,7-5-3,-1 1 1,2-2-3,-2-2-3,-1 2-1,4 0 3,-4 1-15,0-3 7,-1 2-3,2 1 6,-1 0-2,-7 5 8,9-5-8,-2 2 3,-6 3 9,3 2-19,1 1 2,0-2-5,-1 2 16,-1 0-16,1 2-10,6-3-2,-5 2 2,-1 1-3,0 2-2,3 0-1,-3 2 2,0-1-10,1 3 5,-4 1 1,-3 0 16,0 0-13,1 0-6,-1 1 5,0-1 7,-3 3-11,-1-1-5,1 4-14,-1 0 17,0-2 3,2 4-1,-4 0-6,4 4 9,-3-3-6,-3-1 5,1 3 6,-1 0-7,0 8-3,2-11 15,-2 1-14,-2-1-2,2 1 2,0-2 5,0 1-12,-1-2 9,1-1-7,0-1 21,0 2-12,-3-4 3,3-2-9,0 7 1,0-7 16,-1 3-15,1-3-9,0 0 13,-2 6-2,2-6-1,0 0 1,0 0-11,0 4 23,0-4 1,0 0 7,0 0 5,0 0 1,0 0 3,0 0 4,0 0 1,0 0-9,0 0-9,0-20-1,0 12-4,0 0-8,0 2 11,0-2-1,0-3 1,-4 0-6,3 5-1,-1-5 2,2 3 2,0-2-3,-4 1-5,3 1 10,-1 3-5,-2-2-1,3 0-12,-2 1 17,0 1-11,0-2-11,2 1 9,-5-4 12,3 5-11,-1-2 8,-2 0 1,2-1-7,-2 6-2,0-5 0,0 0 1,2 4 9,-5-2-11,2 0-4,2 3 8,-3-3-9,0 5-4,1-2 4,0 1 8,0-1-1,-3 2-8,0 3 9,0-1-16,-1 0 8,-2 8 8,2-5-2,-1 7-7,-1-4 9,0 6-9,2-3 0,-2 2 0,3 2-1,-1-3 7,1 2-2,5-2-7,-4 3 6,1 4-2,1-4 13,1 2-16,-1 5 2,1-6 1,3-7-4,1 7 4,-1-5 1,1 0 2,0 1-2,2-3-3,2 1 1,-2-3 4,2 0-5,-2 1 10,1 0-2,3 1-12,-1-4 1,1 2 6,2-2 3,0-1 1,2-1-5,-1-1 6,3 0 2,0 1 0,0-3-2,3 0-1,-2-1 6,3 0-7,0-2 4,0-2-13,-1 0 13,1 1 1,0-4 2,-1-1 10,-1 1-25,0 1 16,-4 0-3,3-3-2,-1-2 6,1 2-18,-1-5 13,0 2-1,-1-3-6,-1 2 11,2 0-5,-4-1 0,-1 3 0,1 3 18,-2-3-26,-1 4 5,0-2 6,1 5 10,-3-2-18,1 1 16,0 2 13,1-1-12,-1 1-1,-1 1-3,-1 3-6,1-5-2,-1 5-12,0-4 8,0 4-5,0 0 6,0 0 1,0 0-10,-4 10 5,4-4 2,-5 3 5,2 4-9,-6 2 19,4-3-15,-1 3 3,1-2-10,2 1 11,-2-2 2,3 4-7,0-6 15,-1 2 2,2 1-19,5-1 5,-7-2 0,6 1 1,-3-4-13,2 1 7,-1 4 1,2-3-8,0-3 12,4 1 3,-1 1 2,-1-2-5,1-2-4,2 0 11,0 0-3,1 0-1,1-3-2,1 2 2,2-2 3,1 0 1,-1-1 8,1-1-14,3-1 7,-3-2-5,1-3-6,-6 6-4,4-3 10,-5 1-6,2-2 6,-3 3-5,0-1 2,0 2-1,-3-2 1,0 3 12,2-4-10,-6 4 0,7-3-1,-4 0 5,-1 1 2,-2 2-15,6-2 10,-6 2-3,4-3 0,-4 3 1,0 0 8,3-3-8,-3 3-4,0 0 0,6-1 3,-6 1-1,1-5-3,-1 5 8,0 0-6,0 0 2,0 0 10,0 0-12,0 0 13,0 0-18,0 0 10,0 0-3,0 0 1,0 0 0,0 0-7,0 0 7,0 0-18,0 0-14,0 0-34,0 0-32,6 5-23,-6-5-18,0 0-47,0 0-38,0 0-46,0 0-28,0 0-290,0 0-637,8 0 282</inkml:trace>
  <inkml:trace contextRef="#ctx0" brushRef="#br0" timeOffset="95602.4433">9800 9177 144,'1'-3'199,"1"1"-13,-2-4-6,1 4-14,-1 2-12,3-4-12,-3 4-15,0 0-15,0 0-10,0 0-4,0 0-7,1 12-2,-2-7-10,1 4-2,-1-1-2,1 6-6,0-4-8,1 0-6,-1-3 2,0 5 0,1-2 0,1 1-2,1-3 3,-3-2 1,3 0 5,-1-1 2,1 1 3,-1-2 5,2-3 12,-1 2-1,2-3 9,2 0 0,0 0-1,2-7-8,-1 2 0,2-4 2,3 1-3,-1-6-11,3-3 0,-4 5-19,6-12 7,0-3-4,1 3-4,0-3-5,9-7 3,-3-4-14,4 1-7,-3-1-3,4 1 6,0-2-1,-1 3-9,-1 4 4,-6 8 1,2 0 3,-2 5-12,0 2 3,0-1-4,-2 2-4,0 4 1,-2-3 1,-3 8-5,2 0 2,-5 2-1,2 0-4,1 1 0,-2 1 4,-2 3-10,-1 2 0,1-1 8,-1 3-9,1-1 2,3 6-4,-5-4 0,1 3 2,-1 4-6,-1 0-6,-1-3 8,0 3 3,-1 1-13,-2-4 17,1 2-3,-2-1-7,-2-3 9,1 2 14,-1 0-20,1-2 1,-1-1 5,0 1-2,0-3-6,1-1-1,-1 3 4,0-2 11,0-4-9,0 6 7,0-6-7,-1 3 2,1-3-1,0 0 8,0 0 5,1 3 2,-1-3 19,0 0-13,0 0 8,0 0-1,0 0-13,-1-12 7,0 7 1,1-1-8,-1-3 1,-1-3-3,0 3-7,0-4-1,0 1-5,1 0 8,-3-2-4,1 1 1,0 4 3,2-1 7,-4-2-13,2 5-4,-2-3-4,-2 0 3,0 1 7,0 3-9,-4-5 13,-2 5-16,-1 2 2,0 0-4,-1 3 8,-8-3-5,2 6-8,-2 0 11,1 3-2,-1 5 1,-1-3-9,-1 5 7,2 5 2,0 2 3,1 2 4,0-3-2,-1 5-3,2 2 3,1 2 1,2-1-9,-2 0 20,6 2-10,-1-1 0,-1-1-4,5 5 5,1-1-9,3 2 14,-1-4-13,2 1-2,5 0 10,-1-2-3,4 0-4,-1 0 2,3-9 2,1 7 2,0-8 3,1 0-4,2-1 0,-2-3-4,4 2 0,0-1 8,4-7 4,-3 1-2,9-1 5,-3 0 1,2-4 1,5-1 6,0-2-1,-1 0-2,2-2-5,0-4-5,0 2 6,1 1 1,-2-4-5,0 0-2,0 0 7,-3-1-11,-1-2 2,-6 6 0,1-4 11,-2 3-13,1-4 2,0 2-5,-1-1-11,-2 0 13,1-1 3,-2 0 5,1 1-2,-3 0-14,-1 2 16,2-3 0,-4 1 8,2 0-5,-1-1-3,-3 2 2,4-3 9,-4 0 5,1 0-5,0 3 5,0-2 0,-1 3 7,-3 1 2,1 0-4,2 4-4,-3-2-7,0 3-9,2-4-6,-2 4 5,0 0-2,0 0-4,0 0 1,-6 11 1,-2 2 2,1-4-5,-2 8 9,-1 0-16,-1 5 10,0 2-3,-3 0 0,2 2 1,0-1-2,-1 4 0,0-6-8,2 4 11,-2-2-2,2 1 0,-1-6-1,6-2 0,0 7-1,-4-2-3,3-7 3,2 1-3,-1-7 7,3 2-7,-2-3 1,2-2-1,1 1 2,-2-2 7,3 0-7,1-3 0,-3 0-1,3-3 14,-4 5-6,4-3 9,0-2 20,0 0 16,0 0 6,0 0 6,0 0-5,0 0-6,0 0-7,0 0-3,7-12-5,-3 2-1,2 2-10,-1-3 0,4-2-2,-2-1-7,0-1 0,7-3-4,-8 2 0,5 2-3,-1 2 0,2-1 0,1 0-3,-6 7-4,6-5-3,-1 2 1,-3 3 0,5-1 1,-2 2-3,0 2-6,0 1 5,0-3 0,2 5-1,-1 3 0,-4 1-7,1-1 7,0 1 1,-1 4-12,0 1 9,-3 1 2,0 0-1,-1 1-3,2 5 5,-2-2-8,-2 1 1,-1-1-1,0-1 3,-4 2 1,0-3-3,-1 4 3,-2-4-11,-2 0 8,-1 2 1,-2-2 2,-3-1 0,-4-3 4,3 2-5,-5-2 4,2-1-2,-3-2-4,-1 2 4,5-2 0,-6-5-4,8 2-8,0-2-2,0 0-15,4 3-18,-1-3-22,3 0-31,-2-3-48,4 1-49,-2-2-48,0 0-44,5 0-69,0 1-52,1 1-290,-1-2-759,-1-2 336</inkml:trace>
  <inkml:trace contextRef="#ctx0" brushRef="#br0" timeOffset="106848.8607">2884 9238 194,'-3'-8'196,"2"6"-32,-5 2-17,-2 4-9,-9 8-15,-7 8-7,-6 14-1,1 4-16,-5 2-9,-14 19-5,13-17-12,2 2-6,-16 16-6,14-22-16,-17 16 3,24-13 1,-9-6 4,-1-2-2,3 0 0,1-4-2,0 5-1,9-10-6,2-4-2,2-3-11,0 3 6,4-6-3,5-5-2,5-3-5,-2 0 8,5 0 7,1-5-4,0 3-7,-1-2 21,4-2 5,-3 3-5,3-3-4,3-13-2,1 3-11,2-6-3,4-9-1,0-2-3,-5-2-10,8-1-11,-2 0 1,0-2 2,1-1-5,0 3 6,-2-1-6,-3 4 5,-1 10 11,-2 3 10,-4 4-3,3 3-6,-2 2-6,-1 2-3,0 3-4,0 0-6,-4 12 9,-3 4-5,-7 8 10,2 2-11,-3 1 7,3 4-8,-1-2-1,-1 0 13,3 0-16,-1 1 4,4-5-1,2-8-3,-1 1-2,4-6 0,-1-2-5,1-1 2,3-2 3,-1-1-8,2 1 2,-1-4-1,3 3 15,1-3-13,5 0 9,1-1-5,2-3 4,2 1 9,2 1-8,6-3 3,1 3-2,-1 0 4,5 2 0,-3-1-2,0 2-2,0-4 6,4 3-6,-4-2-13,0 1-17,0 0-16,-3 0-27,-1 3-13,-5-3-36,0-2-27,-6 3-24,1-1-26,-6-2-164,-1 5-389,0-3 172</inkml:trace>
  <inkml:trace contextRef="#ctx0" brushRef="#br0" timeOffset="109170.8251">1125 10849 56,'-4'-7'198,"2"0"-41,-4-4 20,1-3-6,-2 1-18,-3 1 10,-3 1-2,6 1-11,-4-2-8,0 4-18,-2 2-11,3 3-12,0 3-15,-4 3-11,0 2-13,0 3-3,-13 9-6,9 5-5,1 7 14,-8 8 6,11-8-17,1 3-2,3 2-8,0-4-7,6-1-12,0-2 5,1 0-5,5-7-4,0-3-2,4 0-3,0-3 1,2-3 0,0-3-7,2-3 6,-4-4-1,8-2 2,0-4 1,2-7 5,-3 0-5,-1 2-1,2-11 5,-1-3 12,-2 3-6,-2-2 8,-4 5 3,2-7 3,-4 7 5,-3 1 1,2-2 14,0 9 6,-2 0 0,3 3-3,-10 0-9,9 3-13,-2 4-14,0 0-12,0 0 0,0 0-1,-3 16 0,1-1-2,2 4-14,0-2 9,-5 12 1,7-12-4,4 1 0,-4-7-14,3 5 3,-4 1-5,9-5-7,-3-3 1,0-1 7,8-2-7,-2 1 1,3-10 5,2-3-6,-5-2 3,5-6-15,2-5-1,-4-1-14,-1-3 21,-1 0 8,0-4-11,-4-2-2,0-7 12,0-9-7,-9 15 9,3-7 0,2 2 7,-6 0 20,1 7 17,-2 8 18,2 1 10,-1 6 10,3 3-1,-3 2-11,0 3-10,0-2-6,0 7-13,0 0-8,0 0 1,-7 21 3,2-2-9,2 7 4,-5 4 10,6-1-15,2-2-1,1 4-17,1-2 17,-4 2-3,5-4-5,1-2-12,1-7-16,3-1-20,-1-2-9,3-1-4,1-1-5,-8-6-19,13-2 3,-1-3-9,3-1-7,-5-3 4,3-4-11,-2-2 4,1-4 8,-4 0-2,2 1 18,-3-7 3,-2 2 16,-2 1 14,1-3 25,-3 0 25,-1 2 28,0 7 20,-2-3 20,-1 6 8,0-2-1,-1 1-7,1 7-12,1-6-14,-1 6-3,0 0-9,0 0 0,0 0-7,-7 22-3,0-5 6,7-5-12,0 4-6,0 0-6,0 0 0,0-3 0,3-1-8,3 3-14,-1-3-7,1-5-2,-2 2-5,7-4-6,2 1-4,1-5-27,2-1 10,-2-2-12,1-3-9,6-7-12,-8 1 20,1 0-18,-1-2 1,-2 0 11,0-2 11,-5 0 20,4 0-5,-4-1 5,-3-1 19,2 3 27,-6 2 29,2 4 14,-1 0 5,0 2-6,0-1 11,0 7-7,0-9-12,0 9-10,0 0-10,0 0 2,0 0 0,0 0-2,0 0-5,0 26-4,0-12 2,3 6-2,-3-4 0,3-4-5,-5 4-9,5-2-12,-2 2-9,2-5-10,3-1-9,-2-2-12,0-2 10,2 4 2,0-5 4,-4-3 6,4 0 11,-6-2-6,0 0 5,0 0-20,13-4 29,-10-1 0,1-6 1,4-5 6,-1 3 13,-4 3 6,1-6 5,2 0 6,-2 1 3,-1 5 8,1-2 6,2 2 5,-2 0 2,0 3-2,-4 0 1,2 3-14,-2 4-3,5-6-21,-5 6 14,4-4-9,-4 4 9,0 0-5,9 9-1,-9-9-3,4 12 9,-2-5-8,3 3 3,-5-5-4,0 5 2,0 0 1,0-4-4,2 1 6,-4 0 7,2-7-2,0 11 8,0-6-3,0-5 13,0 7 1,0-7 6,0 0 0,0 8 4,0-8 1,0 0-1,0 0 1,-4 4 4,4-4-4,0 0 2,0 0 10,0 0-17,0 0-3,0 0-4,0 0-4,0 0 4,0 0-5,0 0-3,0 0-17,0 0 11,0 0-5,0 0-2,0 0 0,0 0-22,0 0 21,0 0 4,0 0-6,4 8-3,-4-8-6,0 0 1,0 0 1,0 0-6,0 0 5,0 0-5,0 0-3,0 0-4,0 0 1,0 0 11,0 0-5,0 0 0,0 0-7,0 0-11,0 0 14,0 0-5,0 0 7,0 0 2,0 0-13,0 0 5,0 0 1,0 0-5,3 5 8,-3-5-3,0 0 2,0 0 1,0 0 4,0 0-6,0 0 7,0 0-3,0 7-6,0-7 6,0 0-2,0 0-1,0 0 1,0 0-1,0 0-2,0 9 2,0-9 4,0 0-4,0 0 4,-3 8 21,3-8-37,0 0 8,3 6 2,-3-6 2,0 0-13,0 0 14,0 0 7,0 8-3,0-8-1,0 0 4,0 0-1,0 0 1,0 0-12,0 0 31,0 0 4,0 0 2,0 0-3,0 0 30,0 0-17,0 0-6,0 0-5,10-30-2,-7 18-7,2-4 4,2 0-7,2-7-19,-3 8 17,-2-2-16,4 3 5,2-2 11,-5 6-12,1 0-4,1 2 2,-1 2-10,1-2 0,0 5 1,-3 2 1,-4 1 35,13 4-35,-6 1 7,3 3-20,-3 1 16,-3 7-8,3-1 10,-1-8-2,-3 5-12,1-2 18,0 6 1,-1-6-3,-3-3-2,0-1-9,4 0 17,-4-6 0,3 6-9,-3-6 15,0 7 5,0-7 41,0 0 1,0 0 1,6 2-2,-6-2-8,2-16-14,3 5-8,0-8-18,2-6 18,-1 0-11,1 3 4,3-5-1,-6 13-27,2-2 11,-1 7-1,2 0 3,0 2 2,-1-3-8,1 5-1,0 5 0,-7 0-7,17 4 2,-10 0 17,0 3-21,-1-3 7,-2 6-16,4 4 21,0 1-4,-1 2-17,-2-2-11,1 2-23,-1-1-22,-2-1-25,3-5-27,0 0-10,-1-3-2,2-2-17,-1 1-13,2-3-2,2-3-12,-10 0 3,21-5-14,-6-1 16,-3-1 4,-2-4 25,1-2-21,-4 0 50,2-2 21,-1-4 10,-1 2 43,-1-7 29,-2-1 32,0 8 24,-2-3 33,-1 3 18,-1 6 23,1-3 17,2 4 5,-4 2 3,2 3-28,-1 5-17,1-9-17,-1 9-11,0 0-12,0 0-2,0 0-6,0 0 1,0 36-7,-4-19-15,6 0 9,-1 11-2,1-12-9,-1 1 4,-1 2 7,3-7-16,-2 0 3,1-2-14,-2 0 7,3-2 12,-2-3-9,0 2 15,-1-7 43,0 0 3,3 9 24,-3-9-2,0 0 0,0 0 0,0 0-27,7-29-6,3 15-2,-3-6-31,4 0 11,-1-4-8,0 10 5,0-6-9,-3 8-1,4 0-6,-5 5-20,0-1 10,2 1-2,-4 2 1,2 4-7,-6 1 0,11 0 1,-11 0 7,14 6-18,-11-1 11,4 2-6,0 3 0,-3 0 23,6 4-21,0 2-2,-1-5-1,0 3 5,-3-6 0,5 4-10,-1-7-4,0 4-2,3-3-4,-5-1-10,6-3 2,-4 1 8,0-4-19,0-4 19,-2 1 7,4-5 1,-4 3-2,0-11 14,2 4-2,0-13 2,-3 9 5,-3-1 5,2 0 5,-2 3 23,-1 4 9,1 0 13,-1 2 8,-3 1 12,3 4-20,-3 4-14,1-10-7,-1 10-7,0-5 2,0 5-15,0 0-3,0 0-23,0 0 13,0 0 3,0 0-3,5 17-4,-3-8 6,1 0-22,-3 2-14,3-3-15,0-1-15,-2 2-20,3 1-10,2-3-8,1 0-20,0-3-24,-5 0-40,6-2-20,2 2-16,1-4-43,3-1-30,-1-4-33,0 1-240,-2-7-601,0 5 267</inkml:trace>
  <inkml:trace contextRef="#ctx0" brushRef="#br0" timeOffset="109429.0346">2918 10314 21,'0'-9'190,"0"9"-11,0 0-15,0 0-20,0 0-18,0 0-1,0 0-29,-4 25-41,4-25-53,1 13-71,-1-13-104,0 10-186,0-10 83</inkml:trace>
  <inkml:trace contextRef="#ctx0" brushRef="#br0" timeOffset="110011.4399">4049 9614 185,'0'-27'297,"0"10"-2,3 1-13,-3 6-21,1 4-29,2-4-31,-3 7-21,0 3-21,0 0-28,-10 22-1,3 4-11,-3 8-15,-1 12-7,-3 0-10,4 2-8,-3 1-6,2-1-4,-2 7-9,-1-3-7,2-1 1,-1-1-12,-1-4-15,4-12 13,0-2-6,-1 2-2,1-4-2,-3-4-7,1 0 3,2-10-2,-1 5-5,1-5 5,0-4-8,1 0 2,4-5 0,-1 1-3,2-4 1,-3-1-4,4 1 3,-1-2-7,0-1 3,4-1-3,-9-3-4,5-1 1,1-1-2,-4 0 2,4-4-5,-3-2 0,1-4 14,2-2-11,-4-1-3,4 0-2,-1 2 2,-1-1 2,3 0 5,-1 1 11,2 8 9,-3 0 1,2 2-6,1 1-8,-1-1-9,2 6-5,0 0 3,-7 12 11,6 5-8,-2 0-1,3 11 0,-2 1 0,2 0-4,2-5 5,1-2-8,0-4 5,5 5-7,2-6 5,1-2 1,2-2 5,8-3-6,2-6 7,4 0-1,13-8-3,4-5 4,-7-3-2,6-7-1,-5-1-3,-1-4 2,-12 5-13,-1-3-2,0-2-13,-3 0-12,-4 0-15,1 1 2,-2 2-8,-8 8-15,-2 4-5,1 2-19,-3-1-34,-1 4-45,-3 4-16,0 0-31,0 0-221,-11 15-481,1-6 213</inkml:trace>
  <inkml:trace contextRef="#ctx0" brushRef="#br0" timeOffset="110507.1715">2912 11398 32,'3'-8'260,"-3"-3"-15,0 4-14,0-1-3,-1 1-12,-2 0-18,0 1-12,-1 3-20,-5 2-18,2 2-17,-7 4-23,0 6-22,-3 7-6,-1 0-18,3 7 2,0-3-14,4 6-2,3-3-5,2 2-4,2-1-5,4 0-6,4-1-1,3 0-5,2-4 2,-1-3-4,6 2-5,2-1 1,-1-4-5,-6-3 9,3 0-9,-1-3-1,-1-2 4,-3-1-3,-1-2 13,-3 3 2,1-3 17,-4 0 6,0 3 10,-3-2-5,-4 3-5,-3 2-5,-3 1-9,-6-1 1,5 2-6,-8-1 0,3-2-5,-2 3 13,8-6-23,-1-2-19,0 3-26,4-2-18,3-4-28,0 4-47,3-3-55,1 0-33,3-2-11,0 0-28,0 0-134,14-10-415,0-7 185</inkml:trace>
  <inkml:trace contextRef="#ctx0" brushRef="#br0" timeOffset="111105.6358">3259 11415 64,'-3'-2'142,"3"2"-19,0 0-13,0 0-8,0 0-19,0-3-4,0 3 10,0 0 7,0 0 14,4-5 14,-4 5 4,4-4 9,-1 1 2,2 1 1,-3-1-2,4-2-7,-2 0-11,2-2 4,2-1-11,-2 1 16,-2 0-6,3 0-3,-2 0-2,-3 2 15,1-1-13,1-1-2,-1 3 5,-3-1 5,4 0-11,-4 3 0,0 2-17,0-5-2,0 5-30,0 0 7,0 0-22,-11 9-4,1 3-14,-5 10 7,1 5-12,0-2 1,-2 1-11,2 3 23,1-2-25,6 3-2,-3-3-8,3-2-9,1 0 8,5-5-31,2-4-8,1 0-5,1 0-9,0-5 11,5 4-11,-1-6 8,0-1-11,2-3 16,5 6 8,-3-10 1,0-1 4,1 0-10,-3-3 17,1 3 1,0-2 2,-3-5 6,-3 2-4,2-2 3,-2-2-1,-1 0-6,1-2 5,-4 2 5,-2-2-5,0 6 0,1-8-3,-5 2 3,5 1 1,-5 1 1,2-1 3,0 5-4,1 0 1,1 2 4,0-2-5,0 1-8,2 4 5,0-5-18,0 5 3,4-2-9,3 2 18,2 2-1,6 1 4,2 1-3,4 3 9,-1 3-5,0 3 1,-2 1 2,-1 3 6,-2 1 7,0 2-1,-3 0-2,-5 4 15,0 2-1,-4 0 10,-3-1 0,-1-4-1,-1 5-4,0-1 3,-3 0-5,4-6 1,-4-4-7,1 2-17,3-6-28,-2 0-35,1-1-46,1-2-54,0-2-36,2-3-60,0-1-224,-1-2-526,0 0 233</inkml:trace>
  <inkml:trace contextRef="#ctx0" brushRef="#br0" timeOffset="111914.8777">6128 9528 14,'4'-10'247,"-4"3"-11,2 4-18,-1-4-25,0 5-12,-1 2-25,0 0-11,-12 18-15,-3 5-7,-10 13-7,-3 7-3,-5-2-4,-17 21-7,2-2-9,0 2-7,-4-3 0,0 1-6,1-8-7,12-10 3,5-4 0,-3 0 2,5 0 2,0-9 2,9-5-13,2-3-3,3-3-8,0-3-9,6-4 1,2-1-9,0 0-1,3-5-9,1-1 0,5 1-7,-3 0 14,1-2 5,2-1 3,1-2-4,0 0-6,-9-5-2,8-1-5,-2-2-1,2-6-3,-1-1-5,0-5-1,0-9-2,1 3-13,-1-2 8,2-3 4,-1 5-5,1 1-5,0 8 14,0 0-5,0 4 7,-1 3 6,1 0-6,-2 3-16,1 4 5,1-2-6,0 5-10,0 0 4,0 0 2,-3 30-3,3-13 5,-2 11 6,1-1-6,1 0-2,0 0 1,3-1 1,1-2-5,2-4-2,-1-4 2,2-3 2,0-1 9,4-1-12,1-3 2,4-3 2,5-3-3,1-8 9,2-2-4,17-7 2,-4 1 0,-11 0 11,14-6-17,-2 2 5,-3-5-2,-8 6-2,8-8 23,-12 9-20,-1 1 5,-2 3-3,1-1-13,-8 4-6,-5 4-33,1-2-27,-2 2-36,-3 3-32,0 4-17,-4-2-11,0 0-43,3 9-17,-6 0-242,-3 5-511,-6 0 226</inkml:trace>
  <inkml:trace contextRef="#ctx0" brushRef="#br0" timeOffset="114369.5068">4694 11115 194,'0'-10'192,"0"-2"-4,0 0-11,4-5-8,-2 0-9,-2-1-10,0-1-4,0 1-4,-3-2 0,0-2-4,-2 1-4,0 11-3,2-5-3,-1 8-18,1 2-10,-2 3-27,-2 1 1,-1 6-7,-4 5-12,-2 8-1,-3 6-2,3-1-12,1 5 1,3 2-7,1 0-8,0-3 4,2 1-6,3-1-5,1-3-5,3-7 0,0 0-1,0-5-6,3-2-1,-3 0 2,3-5-3,-2 3 1,3-7 5,2 2-2,1-6 1,3-2-3,4-12 2,3 2-1,-3-8 0,0 2 0,0-2-2,-3-3-3,2 3-5,-5 0 10,0 3-1,0-3 0,-4 9-1,0 1 4,-2 2-1,2 6-1,-3-1-16,1 0 5,-2 6 2,0 0-1,0 0 5,3 16-8,-3-2 7,0 5-2,1 0-2,-1 2 2,0 2 11,0-2-14,6 4 0,-3-6 4,-1-2-5,0 0 1,3-6-5,0-2 2,0 0-10,2-1 8,2-4 4,-1-4-3,2-4-6,0-1-9,3-7-12,2-5-7,2-4-3,-3-2 0,0-6 15,2 3-8,-1-17 12,-6 12-5,-1-1 6,2-13 3,-6 11 6,0-1 7,3-12 11,-7-2 8,2 4 14,-1 17 9,-1 2 11,3 12 26,-6 2-9,3 3-6,0 1-14,0 4-6,-1 3-3,1 1-5,-2 12-2,-2 6-3,1 16 0,0 11-6,-1-8 2,0 10-4,1 0-7,2-2 4,-3-15-3,5 3 1,2 1 3,-3-7-13,4 0 4,2-4-12,-2-6-9,2-2-10,-2-5 3,4-1 1,2 0-7,-3-6-8,4-4-1,4-2-13,-3-9-11,5-3-5,0-1-6,-3-5 8,2-2 1,-5 1 6,0-2 7,0 3 8,-4-4-1,-1 5 8,0 2 7,-3 2 24,0 1 17,-1 4 20,0 6 3,-1-2 0,-1 2-14,0 2-7,0 3 3,0 0-4,0 0-1,0 0-2,0 20 5,0-7-5,0 3 2,-1 1 2,2 0-7,2 1-4,-1-1-8,1 0 10,0-1-2,3-2-3,1 1 2,-3-8 2,3 3-7,0-3-2,0-3-13,0 1-6,2-3-5,1-4-3,2-3-7,-1-2-12,2-3-5,-3-2-14,1-2 2,1-1 6,-4-1 15,3-6 2,-2-4 2,-2 1 14,1 0-3,-3 7 9,-3 0 22,1 1 18,0 5 15,-1 0 14,0 8 4,-2-4-16,3 4-6,-3 2-6,0 2 1,0 0-6,0 0 2,0 17 3,0-7-3,0 1-4,0 7-1,-3-2-4,6-6 1,-3 8-10,1-2 8,2-4-6,0 2-15,-3-5-2,4 3-5,-1-4-19,3 2 0,-2-3-9,0-2-11,2 0 2,-2-3-1,6 0-12,-3-4 3,1 2-10,-2-2 5,1-3 3,2 0 4,-1-5-1,0 0 17,-1 1 3,2-8 7,-2 2 2,-3-2-2,1 0 27,1 0 13,-1 0 7,-3-1 17,3-2 17,-2 5 13,-1 8 17,1-5-6,0 3 21,-3 2-5,0 2-7,1 2-14,-1 3-1,0-4-12,0 4-6,0 0 2,0 0-4,0 19 2,0-5 4,0 3 1,-1 1-5,-2 2 4,2 0-1,-2-3-4,0 3-5,2-2 0,-2-2-5,0 0-3,2-4-2,-1-7-3,1 2 1,1 0 6,-2-1 12,1-1 21,1-1 25,-1-2 16,1-2-3,-2 3-22,2-3 0,0 0-9,0-20-9,3 3-7,0-1-7,1-2-13,2-3 7,-1 6-6,2-9-8,-1 10 1,1 1-8,-1 0 2,2 1-9,-1 7 2,-1-1-4,-1 6-10,6-1 8,-2 1 1,0 5 4,-1 4-7,3 1 1,-2-2-2,-2 4-3,0-3 1,-1 8 1,-1-8 10,-1 7-2,-1-6-6,0 4 8,-2-3-4,1-2-5,-1-2 4,-1 0 9,2 0 8,-1-2 43,-1 0 19,0-3 17,0 0-25,0 0 1,0 0-20,3-20-12,-2 8 5,2-9-11,1 5-7,3-10-6,3 1-4,-3-1-1,4 1-7,1 4-1,-1 7-11,-1-1 11,0 2-7,1 2-8,3 6 3,-1-1 9,-5 2-21,2 4 4,0 4-6,0 2-5,-2-1 4,1 1 3,-1 5 18,-1 1-18,0 1 4,-1 3-11,-3-4 8,1 3 4,-1 1-26,-3-5 1,0 3-14,0-5-8,0 2-1,0-5-11,-2 1-6,1-2-12,2-2 1,-1 1 0,0-4 14,2 3-5,-2-3 11,0 0 1,0 0 7,8-14 12,-1 1-4,-1-3 4,1-1-6,3-7 14,3 0 4,-2-1 0,0 1 7,-4 7 6,6-4 15,-5 9 8,-1 3 8,0 0 3,-2 0-9,0 2 4,-1 2-9,1 2-1,-1 2 2,-4 1 0,8 3-3,-2 3 6,-3-1 1,2 4-2,1 7-5,-3-3 6,1-1 0,0 4 19,-2-2-21,2-3-7,-3 2 3,1 0 1,1-5-5,-2-1 2,-1-2-1,4 2 5,-4-2 6,0 0 4,0-2 18,0-3 12,0 0-1,0 0-6,0 0-1,11-11-6,-5-3-7,0 0 2,2-2 1,2-7-8,0 6 9,-2 0-6,2 2-8,0 1-5,-1-1 4,0 3-10,-2 5 8,-5 0-6,5 4-5,-3 1-2,0 0-16,-4 2 24,9-1-15,-9 1 9,7 6-8,-3-1-3,-1 1 4,1 4 10,0-2 11,1 3-12,-1-1 0,1 0-1,1 4-3,1 1 0,-1-5-10,-2-6-12,2 4-19,-1-1-12,2 2-1,0-4-11,0 0-5,-1-3 2,2-2-4,-8 0 4,13-7 7,-9 3 6,2-2 0,1-3 4,0-1 8,-2-7 5,0 1 0,-2 1 5,4-2 6,-2 0 0,1-2 11,-2 1 13,-1 2 3,0 5 14,0 6 11,-2-2-5,2 3-3,-3-2 0,0 2-10,1 1-7,-1 3 0,0 0 2,0 0 6,2 13-7,-2-5 0,0 0 2,0 1 1,2 4-6,0-4 0,2 0 5,-2-1 1,-1 0-3,7 3-5,-3-4 2,0-2-15,2 0-12,0-1-30,3 1-25,-4-5-38,2-2-44,5-5-40,-2 0-48,2-4-197,-2 2-486,-1-1 216</inkml:trace>
  <inkml:trace contextRef="#ctx0" brushRef="#br0" timeOffset="114638.6964">6555 10343 216,'-4'-19'229,"-2"6"4,2-5-13,-1 4-20,4 3-18,-3 1-24,3 3-38,-1 1-74,2 1-78,3-1-82,4 0-129,0 0-264,4 0 117</inkml:trace>
  <inkml:trace contextRef="#ctx0" brushRef="#br0" timeOffset="114982.6811">7241 9878 42,'-2'-17'295,"2"0"-8,-1 8-19,-1 2-20,2 1-31,-1 2-30,1 1-19,0 3-16,0 0-13,-7 12-12,1 4-14,-3 7-12,-6 8-5,1 11-10,-4 4-4,-3 2-7,1 1-10,-11 24-7,12-22-4,-1-1-9,-3 1 3,2-1-8,-1 5-5,-1-8-3,2-3 1,1 2-9,1-5-3,3-9 5,-1 11-3,2-14-1,2 1-4,-1-5-2,0-2-2,1-5 1,3-3-6,1-1-4,1-9-6,1 5-3,2-5-20,-3-1-2,4-3-7,-1-2-17,-2-3-5,4 1 4,-1-6-7,-1-11 1,3 10 13,-1-9-8,1-2 11,2-6 1,0-2 7,0 5 21,0-2 16,2 6 20,-2 3 13,0 3 22,1 3 9,-1 4 5,0 2-4,0-1-14,0 2-7,-1 1-6,1 3-8,0 0-3,0 0-2,-3 13-1,-1-5-1,2 4-6,1 8 1,1-4 3,0 2-12,0-1 2,3-2-5,2 1-1,0-1 7,0-5-3,8 1 1,-1-3-6,4-1 10,5-3-2,5-3 7,3-4 2,0-2 1,10-7-7,-10 7 1,12-7-8,-7-5-3,2 5 15,-9-3-11,-3 3-12,-4 1-10,0-1-22,-6 4-28,-4 3-41,-4 2-53,0-1-64,-3 3-34,-3 1-231,0 0-520,-12 13 231</inkml:trace>
  <inkml:trace contextRef="#ctx0" brushRef="#br0" timeOffset="115377.7921">6608 11392 164,'0'-19'256,"-4"8"4,1-1-4,0 4 1,-1 1-32,0-4-26,0 8-24,-4 0-10,0 3-19,-2 1-20,-2 4-11,-8 6-13,0 4-2,2 6 0,3 1-16,-1-2-5,8-2-17,-1-1 3,2 9-12,4-3-4,-1-3 1,4 1-1,4-1-13,-1 4-2,3-5-6,-1-2-5,4 0-1,-1-1 9,2 0-12,0-3-3,-3-1 4,0 4-4,0-7-4,-1 0 1,-2-1 6,-1-2 12,-2 5 0,1-5-11,-2 1 11,-3 2-1,-1-2 5,-1 2-13,-6-5-6,1 6 6,-2-1 0,2-2-1,0-1-2,-3-2-2,3-2-10,2 0-13,-2 1-27,1-2-24,1-1-23,1 1-47,1-1-51,1-4-53,5 0-42,-2-1-189,4-1-499,6-5 222</inkml:trace>
  <inkml:trace contextRef="#ctx0" brushRef="#br0" timeOffset="115921.8606">6953 11396 2,'17'-20'262,"-3"11"-9,-2-4 7,-5 1 11,0 5 10,-3-4 0,-1 2-15,0 2-23,-2 3-30,-2-2-22,-2 2-23,0 3-18,-7 2-15,-1 6-9,-3-1-14,-6 9 1,0 6-22,-1 0-3,4 1-4,2 2-14,-2 2-6,7 0-11,2 2 4,-2-1-4,7 2-11,0 1-10,6-1-3,3-2 2,-2-2 0,6-3-6,2-1-3,2-7-1,2 1-5,-3-5-3,-1-1 5,2-2 2,0-4-6,2 3-6,-2-2 4,-1-7 12,-3 1-9,-2-4 14,2 0-8,-2-1-9,-2-1 2,1-2 0,-3-4-9,-1-2 1,0 3 8,-2-3-7,-2 0 4,1 4 4,-4-4 3,-2 0-4,-1 6-16,1-2 13,-2 4 0,1 0 3,0 1-9,-6 0 12,5 2-16,2 2 9,0-1-9,-2 3-3,5-2 10,-1-1-13,4 4 1,-6-1-10,6 1 5,-2-4 7,2 4 3,8-4 3,0 3 19,6-4-26,6-4 5,1 7 4,2-3 5,2-2-2,-2 7 5,-1-3 12,1 5-5,-2-1 7,-7 2-2,1 2 5,0 2 12,-1 4 0,0 9 30,-4 5 0,-2 0 2,-1 6 5,-4 5-6,-6 12 0,3 0-3,-7 0-14,3 0 5,-5-13 2,5 1-14,1-1-6,-2-2-4,2 1-1,-1-1-4,1-4-2,1 1-5,-2-6-7,4-5 3,-4 1-3,1-3 1,-1 2-16,0-3-34,1-5-23,-1 5-34,1-5-43,1-2-56,-5-1-55,2-2-63,2-3-74,-3 4-364,1-6-802,2 0 356</inkml:trace>
  <inkml:trace contextRef="#ctx0" brushRef="#br0" timeOffset="150371.4508">1646 13000 49,'0'-8'164,"0"-6"3,0-1-1,-6 1-11,5 2 10,0 1-9,1 3-4,-2 3 19,-1 0-2,1 0-18,0 0-16,-1 3-13,3 2-23,-8-2-14,1 4-10,-2 6-9,-9 6-3,1 2-14,-5 22-1,-2-1-9,-2 5 6,-2 3-3,4 4-16,2 2-1,1 0-10,2-3 2,-2-2 1,7-3-5,3 6 0,2-20-18,5-1 5,0 0 3,4-4-9,4 5-3,0-12-3,3-1-26,-4 1 1,8-3 1,0-3-3,2-2-1,7 2 12,-9-7-3,8 1 4,-1-2 7,-4-3 10,3 0-10,4-5-1,-7 0 3,-1-2 4,-3-3-4,1 2 11,-1-4 0,-2 0-9,-2 2 8,-2-2-1,0-5-9,-1 8 4,-7-8-2,1 2-3,-4 1-4,2-1-2,-4-1-6,-1 5 3,-1 1 8,-6 4-11,4-2 11,-1 3-9,-3 2 10,2-1-3,5 7 5,-3-6-3,3 3 6,2 0-17,5 0 1,-2 0-11,5 0 0,0 0 9,0 0 3,0 0 0,0 0 12,29-5-7,-5 0 10,-8 1 4,12 1-7,-3 6 16,0-2-35,-1 4 23,-1 6-4,-2 1 17,0 9-8,-1 3-16,-7 3 30,-5 5 3,1-1 8,-7 18-6,-7-1-8,3-12 9,-1-2 9,-6 13 0,0-12 6,-2-1-16,4 0 11,-2-8-6,-2 3-26,4-2 25,0-7 10,3 3-14,-2-6-19,2-5-19,1-3-26,-2 2-31,3-6-17,6-2-3,-4 1-105,0-4-224,0 0 100</inkml:trace>
  <inkml:trace contextRef="#ctx0" brushRef="#br0" timeOffset="150662.5179">1967 13405 70,'0'0'248,"-3"-5"-29,3 5-15,0-5-33,0 5-19,3-6-11,3 1-10,1 0-3,14-9-9,4 7-5,2-5-18,1 4-6,-1-2-12,2-1-1,0 5-6,-5-1-18,-2 3 11,2 1-23,-7 1-30,-3 4-28,-5-4-45,1 1-32,-10 1-15,9 0-22,-9 0-27,5 1-127,-5-1-308,0 0 136</inkml:trace>
  <inkml:trace contextRef="#ctx0" brushRef="#br0" timeOffset="150930.2593">1845 13649 165,'2'6'167,"6"-4"-1,7-2-3,1-2-19,10-2 1,1 3-12,10-5-17,2 1-4,-12 1-21,1 1 1,-1 2-33,1-1-24,-5 2-27,0 0-6,1 0-55,-2-5-32,-8 5-42,1-2-96,2 1-240,-7-1 106</inkml:trace>
  <inkml:trace contextRef="#ctx0" brushRef="#br0" timeOffset="152103.3433">3286 12806 42,'1'-2'137,"-1"-1"-12,0 0-2,0 3-8,4-6 4,-4 6-3,0-3-3,0 3-5,0 0-9,0-5 1,1 1-9,-1 4-2,0 0 3,0 0 2,0 0-10,0 0-7,0 0-7,0 0-6,0 0 3,0 0-13,0 0-1,-5-3-5,5 3 0,0 0-1,-4-2-9,4 2 1,0 0-8,-10 1-5,7 5-2,0-4-4,-5 5-2,-5 3-2,-1 12-4,-3 3-3,-10 20-9,3 5 8,-9 29 16,-1 7-8,3 2-3,4-4 4,6-3 3,0 8-5,8-34-2,0-2 2,1 5-1,3-4 0,5 4-4,-3-12 1,2-10 3,5-1-11,5 0 4,-2-1 2,1-5-10,2-1-1,5-2-2,2-2-27,-1-3-13,2-1-33,-1-11-12,8 6-17,-1-10-28,1-3-12,3-1-26,1-4-133,-2-2-329,-1-2 146</inkml:trace>
  <inkml:trace contextRef="#ctx0" brushRef="#br0" timeOffset="152731.1696">3556 13190 67,'0'-6'146,"0"6"-26,0 0 24,0 0-39,-3-5-7,3 5-20,0 0 11,0 0-7,0 0 5,0 0-12,0 0-2,0 0 2,0 0-2,0 0 3,0 0-9,0 0-16,0 0 11,0 0 5,0 0 0,0 0 8,0 0-3,3-5 7,-3 5 0,0 0 8,0 0-5,0 0 10,0 0-13,3-5 0,-3 5-17,0 0 17,0-8-15,0 8 2,-2-7-10,2 7-2,0-6-5,0 6 0,0 0-9,0 0-6,0 0-14,0 0-5,0 0-1,0 23 3,2-1 0,-1 7 8,-1 9-10,0 9 0,0-1-2,0-12 5,0 13-8,0-13-1,3-6-2,-3 1 3,0 0 0,0 0 8,4-10-4,-2 0-2,-1-1 2,2-2-1,0-5 0,-2-2-4,2-1 7,-3-4 6,1 1 6,2 0 20,0-2 0,-3-3 25,0 0 8,14-11-9,0-6-18,2-6 12,-1-3-15,9-10-5,-3 0-5,0-7 2,-2 2-13,2 0-1,1-10 0,-2 7-4,-2 0-5,-1 0 11,0 2-10,-4 12-6,-2 1-7,2 3 9,-2 2-4,-1 7-4,-4 2 6,-1 3 6,-2 3-19,1 3-4,-1 2-21,-2-3-33,-1 2-31,0 5-9,2-5-13,-2 5-9,0 0-21,4 17-32,-4-7-16,3 6-31,-2 7-34,2 0-26,-3 2-144,0-1-455,4 4 202</inkml:trace>
  <inkml:trace contextRef="#ctx0" brushRef="#br0" timeOffset="153229.6837">4389 13260 121,'2'-11'144,"1"-5"-7,0 4 3,0-1-1,-2 4-1,0 0 14,2 5-10,-1-1-20,-2 5-14,0-8-12,0 8-15,0 0-2,-6 23-7,-1-2 10,-4 11 12,-2-1-13,0 1-2,-2 13 4,-2 2-14,4-4-4,4-13-5,0 0-5,1 0-7,3-3-3,0-1 0,2-5-5,3-3-1,3-1 1,-1-5-4,1-2 1,2 0-1,6 1 9,0-6 6,3 0 3,0-4-1,10-6-8,-1-1 7,1 0 6,1-9 0,0-2 1,-1 0-4,2-3 4,6-10 3,-11 8 3,-1-6-5,1 2-16,-5-3 12,-2 0-2,-3-3-5,0 3-4,-4 5-18,-1-2 21,-2 1-6,-1 9 0,-2 5-2,-1 0-6,0 1-4,0 4-7,0 0 6,0 6-13,-3-8-7,2 4-11,1 4-22,-3-5-21,3 5-30,0 0-27,0 0-31,-14 13-28,9-5-34,-1 2-15,3-2-25,0 1-25,-1 3-179,3 0-473,1 0 210</inkml:trace>
  <inkml:trace contextRef="#ctx0" brushRef="#br0" timeOffset="153751.9361">5090 13048 23,'14'-22'171,"3"-2"15,-3 2-2,-3 1-2,-1 4-2,-3 1 3,0 3-13,-4 0-8,0 2-8,1 1-15,-7 1-15,2 0-4,-2 0-15,-2 2-14,-1 1-4,-3 4-7,-2 0-17,-3 5-5,0 2-6,-7 7-7,1 2-6,0 4-6,3 3-3,1 0 6,7 4-8,-1-2-10,6-3 1,3 6 3,1-6 1,5 4-7,2-7-4,3 5 2,4-1 2,1-1-4,-3-8 1,-1 2 1,2-3 0,0 3 2,-1-4-3,-2 3-2,-3-4-2,-1 2 1,-1-1-2,-2-2 2,0 4-2,-3 0-1,-4 2-2,-1 1 4,-6 9-4,-3-6 0,-4-4 0,0 2-1,-1-3-1,-3-5-3,6 3-5,2-6 5,-8 0 9,12-4-2,1 5 2,5-6-4,-3 0-4,2 2-2,5-2-6,0 0 1,-6 0-18,6 0 12,0 7 0,0-7 1,4 12 3,-2-1 1,3 5 1,-4 2-2,1 3-1,-2 5 1,-3-1 5,0 4-2,-2-2 3,0 1 6,-3 0-9,-1 2 5,1-4-4,0 7 4,-2-6 0,1-3-3,1 4 1,2-8 3,2-6-3,0 2-6,2-3 4,2-1 1,0 0-3,3-4 3,2 1-3,0-1 4,5-1-11,4-2-9,7-3-14,3-1-23,4-2-38,-2 1-45,3-6-45,2 0-204,-4-2-423,11-8 186</inkml:trace>
  <inkml:trace contextRef="#ctx0" brushRef="#br0" timeOffset="154561.6578">5645 13289 152,'8'-9'207,"-2"-7"-14,-2 3 1,0-1-8,2 5 0,-6-3-6,4 1-14,-4-1-7,3 1-12,-5 2 2,1 1-12,1 0-1,-1 1-7,-2 1-19,-1 1-12,0-4-5,-1 6-20,-6 1-3,-3 4-9,3 4-4,-8 4-9,0 8-5,-2 2 0,-1 4-5,-3 13 0,1 1-5,3 1 4,1 2-5,8-12-7,-2 15-2,4-13 0,4-2-4,-1 1-1,4 1 1,6-2-8,0-5 7,1 0 4,3-7-6,4 5-1,2-2 1,1-6 5,3 4-11,7-7-1,0-5 1,3 2 8,2-5-9,12 1-1,-10-7-2,-3-2 5,12-6-7,-12 1 9,0-1-2,-3-2 0,2-4 6,-3 1 14,-4-4-16,-3 1 1,-3-3 15,-1 3-10,-6 2 2,-3 0 5,0-3-3,-4 4-6,0 5 6,-3-2-7,-2 2-3,-1 2-11,-6 0-2,0 6 8,-6 3-3,-5 3-4,-1 5 0,-2 3 11,3 4-20,0-3 9,1 9 8,2-4-11,2 0-3,2-4-2,6 0 3,3 0 10,2-4-17,1 1-4,-1-2-2,4 1-3,2-2-1,0 0 8,5-2-3,3-2 6,2-1 2,3-1 4,10-6-2,-6 1 2,6-4 4,2-1-4,-2 0-1,1-1 5,-4 1-1,0 4-10,-8 2 3,1-1 1,-7 1-1,-1 3-5,-1-2-12,0 4 13,-3 1 8,0 1-5,-2 1 5,0 5 7,-2 0-7,0 0 1,2 1-2,0 0-3,-3 1 2,3-1 8,0 0-9,3-2 3,-1 3-3,1-5 4,4 4 0,-1-6-10,2 3-4,1-1-4,2 1-18,0-4-30,3-3-15,-1 5-16,1-3-27,0-5-21,0 4-27,2-4-8,-2 1-19,1-3-11,2 2-12,-3-1-125,-1-2-376,0 0 167</inkml:trace>
  <inkml:trace contextRef="#ctx0" brushRef="#br0" timeOffset="154828.8003">6236 13714 89,'9'-6'147,"-5"2"17,0 1 7,-1 3 1,0-1-3,-3 1-9,4-5-18,-4 5-8,3 0-25,-3 0-1,3 6 13,-3-1 2,1 7-1,-1 0-9,-4 0-2,1 5-16,-2-2-9,0 2-7,-2 0-8,2 2-23,-1-1-37,-1 1-42,-1 6-43,-1-3-56,2-7-53,0 3-172,1-2-384,1-1 170</inkml:trace>
  <inkml:trace contextRef="#ctx0" brushRef="#br0" timeOffset="155643.7687">6793 13203 157,'-2'-20'201,"-2"-4"-4,1 7-10,-1 0-3,-1 0-13,0 2-2,0 6-2,0-3-16,1 3-18,-3 4-18,-1 2-10,-1 1-9,-8 9-13,-2 8-7,-4 6-8,-5 9-6,-3 1-8,3 8-11,1-1 5,3 0 2,-1 2-11,5 3-2,3-14 3,3 1-24,1 0-4,3-1 3,2-3-6,2 0-6,1-2 3,5-5 2,0-2 1,1-1 2,1 1 5,3-4-5,5 2-5,-1-3-1,4 2 0,7-8 7,-3 0-5,4-3-4,3-1 0,-1-2 1,1-2 3,-2-2 4,1-4-3,-1-2-3,0 2 0,-3-5-1,1 1 1,0-2-1,-3-3-1,-1 1 3,0-1 0,-2-1 0,-1-4-1,-2 2 3,-1 3 16,-3 2 11,0 1 5,-3 4 4,0 3 6,1-4 0,-4 4 3,0 1 8,1 1-5,-2-2-14,0 2-13,0 5-9,0 0 14,0 0-17,0 0 3,-7 26-8,3-6 4,-6 4 8,1 1-15,-2 3-2,1-1 15,0 2-17,-1 2 0,0-4-1,1-2 2,1-1-5,4-6 5,-2 7 0,0-7 0,1-2 3,0-2-14,2-4 8,1 1-1,1-2-9,-1-3 11,3 0-6,-3-1 11,3 0 6,0-4 2,0-1 32,0 8 15,0-8 16,0 0 0,0 0-5,0 0 2,0 0-12,3-14-2,0 4-7,1 0 1,4-5-26,1-1 1,1 3-1,1-8-5,0 8 14,6-8-19,-3 2 4,2 2-15,2 2 4,-5 5-8,2 3 7,-1 1-5,2 2 28,-1 2-35,-1 0-3,0 4 1,0 1-11,-4 1-1,0 3 8,0-1 1,-3 0-15,-1 1 9,-1 6 6,0-4-13,-4 2-9,-1 7 20,0-6-32,-4 7 1,-3-4-2,-2 2-4,-9-2 0,2 2-12,2-8-1,-4 4-12,0-1-6,-1-3-7,2-2-7,-2 3-11,3-7-21,-1-2 0,3 3-7,-1-4-11,2 0-16,-1-3-17,6 2-12,-2 0-26,7-4-10,-1 0-166,2-1-415,2 0 184</inkml:trace>
  <inkml:trace contextRef="#ctx0" brushRef="#br0" timeOffset="156130.8693">7317 13147 145,'7'-17'218,"1"1"-7,-1-6-17,5 1-19,-4 5-3,3 4-7,1-2-19,6-1-11,-4 7-14,0 0-9,2 3-9,-1-1-10,-1 1-11,2 3-29,-4 2 12,-2 2-13,-1 4-2,-2-1 0,2 6-8,-1 5 0,-4 1-5,-4 1-5,-3 11 0,-4 0 0,-6 2-4,-1 12-9,-8-3-5,6-13 2,-2 3-2,1-3-2,3-4 3,-2 1 6,2 1-11,2-4-1,3-4-4,1-4 1,0 0-2,6-1-7,-1-2 2,2 2 1,1 0-4,1 0 8,4 5-3,3 0-2,-1-2 4,1 2-3,3-1 0,2 6 5,-2-2-3,-1 2-4,2-1 2,-5-4 3,0 6 0,-2-6 3,-2 1-2,0 1 3,-3 6-1,1-11 4,-2-2 3,-2 5 10,0 0 1,-1 0 1,1-1-5,-3-3 9,-2 4 6,3-9 0,-3-1 1,1 5 3,-2-2-6,-1 0-1,-3 0-5,2-2 1,-2 0-15,-5 6 7,4-7 2,-9 3-7,2-2-13,-3 4-25,-1-4-37,-1-3-39,0 1-29,0 1-68,2-3-41,-2 1-181,0 1-451,5-2 200</inkml:trace>
  <inkml:trace contextRef="#ctx0" brushRef="#br0" timeOffset="156637.8758">7956 13762 93,'-1'-5'256,"-2"0"-15,0 0-1,0 2-3,2 1-21,1 2-24,-3-4-25,3 4-19,0 0-15,0 0-7,-3 14-14,2 0-15,-2 4-2,-2 10-4,0-1-13,0 0-4,-1-1-26,-2 4-6,-1-4-3,1-1-17,-2-3-25,0 4-23,0-4-21,3-6-36,0 0-40,4-5-21,-1-1-35,0-1-24,2-3-121,1-4-350,1-2 156</inkml:trace>
  <inkml:trace contextRef="#ctx0" brushRef="#br0" timeOffset="157178.8425">8438 13251 117,'0'0'184,"-3"-1"-14,3 1-17,0 0-3,0 0-7,0 0-18,0 0-4,0 0-6,0 0-2,0 0 10,0 0 13,16 4 1,-2-4 1,8 2-2,-2-2-9,8 5-7,-4-2-4,4-1-5,2-2-5,-1 2-2,12 1-21,-13-1 4,-1 2 0,3-1-21,-6-5-2,0 2-14,-3 5 2,-6-4-6,1 2-3,-5-3-7,-1 1 10,-3-1-16,-3 0 0,0 1-3,1-1-3,-5 0-11,0 0-17,0 0-10,0 0-20,0 0-8,-16-6-10,6 6-6,-1-5-4,-6 3 6,0-1-3,3 6 4,-8-4 3,6-2 4,2 2-7,-3 1 19,4 4 0,-1-3 3,1 0 4,2 2-4,0 5 8,0 4 3,-2 0 2,1 10 5,-3 4 10,2 1-1,1 0 5,-3 4 4,-3 12 0,3-1 3,5-11-4,-8 9 6,5-10-1,1 0-3,-1 1-2,0-1 3,2-1 1,0-4 1,0 2-4,1-3-2,3-6-2,1-2 1,0-1-11,2-3-22,1 0-29,2-3-26,-2 3-20,3-4-14,3-1-14,-2-2-21,6 0-18,3 1-133,-3-1-331,7-4 146</inkml:trace>
  <inkml:trace contextRef="#ctx0" brushRef="#br0" timeOffset="157462.5932">8977 13850 64,'5'0'260,"-2"-6"-14,1 4-25,-2 1-19,-2 1-19,0 0-21,0 0-15,3 9-6,-6-2-6,-1 7-7,-1-2-14,-1 5-6,-2-1-14,-1 1-9,1-4-12,-1 4-3,-1 4-7,-1 2-16,0-1-12,2-5-31,4 1-35,-5 3-34,3-3-40,1-2-42,1 2-35,0-4-160,1-1-371,6-2 164</inkml:trace>
  <inkml:trace contextRef="#ctx0" brushRef="#br0" timeOffset="157984.9165">9590 13413 167,'0'-5'201,"3"1"-12,-2 0-4,-1 4-32,3-3-15,-3 3-24,0 0 0,-6 13 21,5 3-2,-4 10 7,-3 1-8,1 2-6,1 8-7,-3-10-6,-2 3-8,-2 0-3,5 0-8,-1 5-12,-1-4-2,4-4-11,-4-1-4,1-2-6,2-1-8,0 0-5,0-3-6,1-7 4,1 3-9,1-7-6,2 3 2,-1-6-28,-1 5-12,0-8-8,2 0-2,2 1 6,-1-1-2,1-3 3,0 0-8,0 0-10,0 0-7,0 0-7,1-17 6,5 5-6,-3-5 11,2-8 10,1 0-2,1 2 2,1-4 1,-3 1 15,3 1 14,-4-1 14,3-7 4,0 6 11,-1 2 7,2-2 4,0 1 9,1 2 3,0 0-1,2 0 4,0 2-6,3 0-2,3-1 2,0 2 11,3 1-17,3 1 2,-1 3-7,3 6-3,-1-1 1,1 3-1,1 5-10,-3 3-2,-2 3-10,-2 9-1,-6-4-2,1 5-7,-4-1 11,0 6-8,-2 8-6,-2-2 3,-6-4-1,0 6-10,-3 1 2,-5 2-9,-5-6-14,-2 0-5,-2 2-10,-7-7-15,-7 5-10,4-6-4,0-2-19,-7 2-10,6-6-4,4-6-6,-1 3 4,5-7-23,3-1-20,0-1-16,8-2-9,0-1-19,3-2-21,4-5-128,3 5-365,5-9 163</inkml:trace>
  <inkml:trace contextRef="#ctx0" brushRef="#br0" timeOffset="158284.2988">10468 13139 144,'0'-9'241,"0"0"-15,-4 2-14,2 2-27,2 5-22,-7-1-17,7 1-10,-11 10-6,-1 2-20,-4 10-4,-2 5-11,-7 10-4,0 6-1,-2-5-11,1 3-4,4-4-19,-6 4 2,4-5-5,0 1-6,6-11-1,-2-2-18,0 3-1,5-3-28,0 2-36,-2-3-33,3-1-30,2 0-74,2-8-187,2 1-390,0-4 173</inkml:trace>
  <inkml:trace contextRef="#ctx0" brushRef="#br0" timeOffset="158573.9352">10087 13992 205,'0'0'221,"0"0"-22,-4 4-22,4-4-2,-1 8-2,1-4-7,-3 4-2,0 0 3,0 2 2,1 3-14,-3 2-15,-2-1-10,0 1-9,0 2-35,-1 0-6,-4-5-10,5 5-5,-10 0-10,8 0-20,-1-3-31,-2 0-40,3 0-46,-3-3-32,2 3-43,3-6-50,-1 4-154,1-3-389,-1-2 172</inkml:trace>
  <inkml:trace contextRef="#ctx0" brushRef="#br0" timeOffset="159890.0621">10849 13641 126,'0'0'183,"1"-3"-9,-1 3-4,0 0-13,2-4-9,-2 4-11,0 0-8,0 0-7,0 0-7,3-3 2,-3 3-10,0 0 4,0 0-4,0 0-6,0 0 2,0 0 0,0 0-18,0 0-7,0-4-7,1 1-7,-1 3 1,3-7-15,0-1-7,-3 1-4,4 0-5,-1-3-11,-1 1 2,0 1-3,0-2-7,1 1-4,-1-3-6,-2 2-9,0 0 7,-1 4-12,0 0 6,0-1-1,-3 2-6,2 1-2,-3 1 17,0 1-17,-4 6-2,-1-3 0,-4 6 2,0 0-1,-6 5 2,3 1 1,-1 1 1,1 5 2,-1 3 3,3-5-4,3-5-4,1 3 4,4 2 0,-1-4-1,0 2 3,6 2 2,0 0 2,4 0-3,-2-1 6,5 1-4,2 0 1,-2-1 8,3 0-11,0-1 8,5 2-3,1 4 1,2 0 0,-7-8 1,1 1-1,2-1 4,-3 2-1,0-1 0,2-2 2,-2 0 2,-4-4 5,0 3-12,0-1 0,-1 0-3,-1-3 5,1 0 3,-4 1-1,0-4-1,-1-1 2,-6 4-3,-1-4 4,-6 1-7,-2-1 1,1-1 3,-11 1-8,2-10 2,0 4-6,-1 1 3,0-6-5,-1 4 4,3-1-1,2-3 4,2-4-13,3 8-6,5-1-24,1-2-23,3 1-33,3 2-20,1-4-50,6 4-183,0-2-384,3-2 169</inkml:trace>
  <inkml:trace contextRef="#ctx0" brushRef="#br0" timeOffset="160396.6116">11213 13300 66,'-3'-10'238,"1"0"3,0 1-1,-1-2-8,0 5-1,3-2 2,-3-1-11,2 6-2,0-3-6,-2-1-10,1 2-7,2 1-3,0-3-16,0 7-17,0-5-23,0 5-7,-1-4-25,1 4 1,0 0-26,4 0-7,-4 0 8,11 9-23,1 3-9,9 10-6,-2 5 0,8 13-3,1 2 2,-2 7 0,1-1 9,-5 3-17,-2 4-16,-4 1 13,-4 2-2,4 23-10,-11-25 8,-5-1-1,0 2-27,-8 0 20,-2 0 9,-3-6-10,-1-5-7,-6 3 10,-1-2-10,0 0 5,-9-7-14,-2-3 5,0 0-17,-5-5 20,0-2-2,-3-1 4,-1-5 0,0 0 8,1-5-12,0-4-8,-1 3 4,2-2 4,14-4-9,-1-6 5,1-4-7,3 2-5,7-1 6,1 4-23,4-6-9,3 0-24,-1 0-22,4-1-29,-1 0-37,0-3-35,3-1-44,1 1-50,0-2-55,1-2-192,0 7-564,3-12 250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03:29.44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16481 9376 20,'-3'-5'117,"0"-1"0,-1 4-12,0 0-20,4 2-15,-9 2 3,6 0-6,-5 6-6,-1-1-15,1 7-5,-4 1-17,-1 4 14,1 5 0,1 1-14,1 2 12,0 1-12,1 5 1,0 0 5,2-3-1,1-2-7,2-1-1,3 4-7,-1-5-5,4 5 1,2-3 3,-3 0 1,5 2 7,5-4-5,-4 5-13,3-6 11,3 1 0,2 2 5,1-6 0,2 3 6,1-1 1,0-6-3,4 0 6,1 0-1,1-3 1,2-1-1,8 3-11,-7-5 11,0-3-1,10 1-4,-1 2 5,1-4-5,1 1 8,0-4-12,-10-3 3,11 3-10,-2-2 13,2 1-6,-9-4 6,6-2 1,2 1-6,-12 1 1,18-3 2,-5-1-8,1 0 0,-1 1 9,1-6-2,0 9 1,0-6-6,0 2 3,-2-1-2,-2 1-6,2-1 2,-1 2-6,-7-1 1,10-4 2,-11 6-3,-3 0 0,12-3 5,0 3-3,-8 1 1,7 3-9,-8-4 4,-2 0-1,14 4-2,-5-2 4,-6 1 7,7 0-11,-7 0-3,7 4-6,-7-3 9,0 0-9,7 1 10,0-2-1,-7 2-2,9 6 2,-13-4 6,16 2-14,-4-3 5,-2 5 0,2 0 2,0-1 1,-10 0-2,12 2-1,-2 1-6,-1 1 5,-1-2 2,4 3-6,-6 1 8,5-2 6,-2 0-5,-9-3-9,9 4 8,1 1 0,0 1-2,-13-4-2,12 2 2,-1 2 5,4-4-8,-5 5 2,1-3-1,-7-1 1,-2 1 0,7 4 0,-8-9-3,0 3 2,-1 5 1,1-1-1,-2-4-3,-2 3 2,-3-2 4,0 2-7,-1 1 7,2-1-5,-3 3 6,-5-6-8,0 0 3,2 6 2,-3-2 0,6-2 1,-7 2 2,0-3-3,4 6 1,-3-2 7,-3 0-8,-1-3 0,2 0 0,1 2 1,-2-2-2,-5-3 1,4 2 0,0 2 0,-3-5 3,-1 0 2,2-1-4,-2 1-1,-1-4 8,0 2-5,-2-5 0,2 4-5,-1-2 7,0-3-5,-2 3 11,0-4 16,3 2 9,-2 1 13,-1-3 8,0 0 9,0 0 5,3 1 5,-3-1-2,0 0-9,0 0-4,2-10-7,-1 7 0,-1-5-13,2-2-3,-2 1-6,2-3-1,-2 0-4,3-6-2,0 0-2,1 0-6,-1-3-2,5 6 1,-2-11-6,1 0 3,0 1 0,3 2-3,-3 5 1,2-9-1,3 3-1,-2 0 3,4-2-4,-1 3-4,0 1-5,2-2 7,-1 6-2,3-3 1,-2 1-1,5-1-1,-3 0 18,4 2-3,2-2-2,-1 0-5,1 0-1,9-4-3,-5 7 1,8-3-3,-8 7 3,13-4 3,-4 0-3,-1 3-2,3-2-7,-1 5 5,6-2 0,-16 6-3,17-6 5,-6 7-5,0-3 1,3-2 1,-13 5-2,13 0 1,-11 2 9,9-3-11,-11 8 0,2-7-6,12 4 8,-14-1 6,13-2-6,-3 4-3,0 0-1,3 4 1,-14 1-2,16-1 1,-6 0 1,4-1 0,-2 1 5,-1 2-3,0 1 2,-8-1 2,-2 3-8,2-5 11,9 2-5,-8-1-4,-1 5 8,-4-1-4,3-2-4,-2 4 6,1-4 8,-2 2-12,1-2-2,1 1 3,-5 0 3,2 1 8,-1 1-7,0-3 2,1 2 0,-1 2-3,0-1 2,0-2 1,0-2 7,-1 5-7,-1 1 13,1 0-4,2-3 8,-1 3-5,0-3 9,-1 3-12,1-3-1,-2 1 4,3 0 1,-2 0-7,-2 1 6,3-4-4,-4 5 15,2-3-11,-1 5-1,2-7 4,2-1-7,-6 2 15,3 1-7,-1-4-1,3 2-4,-3-1 6,5 0 3,-1-1-5,-1-3-2,3 2 3,-2-1 4,0 1 23,5-2-21,-2 1-3,2-2-11,-2-3 6,11-1 20,-12 2-17,-3-1 1,4-1-31,-1 0 33,-1-5 1,-3 1 9,1 1-2,0-3 9,0 0-17,-3-5 4,0 2 8,-1-1-9,2 0-3,-2 0-2,-3-4 7,4 1-7,-4 0-1,3 3 14,-3-6-12,0 3 0,-2-3 6,-1 2 1,1 1 0,-1-6-3,-2 0-1,-2 2 0,1-4 8,-1 3-24,0 0 15,1-1-5,-5-1 0,0 1-2,-1 1-1,0 2 0,0-3-6,-1 5 2,2-3-3,-2 2-1,-1 1 9,3-5-8,-5 7 5,3-1-12,1 0-6,0 2 10,-3 3 3,0 3-5,1-2 11,-1 3-9,0 0 3,0 1-4,0 0-2,-1 3 3,0-2-2,2 6 0,-3-4-1,1-1-2,1 5 11,-2 1-42,0-4 2,0 4-4,3-4 5,-3 4 0,2-5 5,-2 5 6,0 0-8,0 0 3,0 0 6,-1-4-6,1 4 7,0 0-6,0 0-5,0 0 16,0 0-11,0 0 10,0 0-3,0 0-1,0 0 0,0 0-2,0 0-7,0 0-3,0 0 0,0 0-9,0 0-6,0 0-1,0 0-24,0 0-2,0 0-14,0 0-17,0 0-14,0 0-18,0 0-19,0 0-10,0 0-11,0 0-18,0 0-20,0 0-17,-12 7 6,11-3-14,-3-2-7,-1 2-8,-3 3-189,-5-1-469,-2-1 208</inkml:trace>
  <inkml:trace contextRef="#ctx0" brushRef="#br0" timeOffset="27153.3322">2934 13505 36,'-6'-7'135,"-4"3"-11,-4 3-15,-2 2-10,2 4-8,-7 7-4,-1 7-6,-8 12 2,0 0-8,2-1 3,-3 10-18,6 2 5,0 5 2,2-2-11,2-4-7,-3 1-5,14-12 8,0 2-5,0 0-6,3-1-3,3 0-12,0-2 5,5-2-3,2 0 5,1-8-4,-1-2-10,4 3-2,2-6-4,2-1 5,3-2 18,0 0-5,0-4 2,-1-4-1,2-2-13,-1-1 8,1-1-1,-1-3-2,1-4 3,-5-4-6,4 3 4,-3-4-4,-1-1-3,0-1 3,-7 2-3,4-3-1,-6-1 4,1-1-16,-2 1 11,-6 4-2,2-5-4,-3 1 12,1 1-8,-1 4-4,-3 2-7,3 1 4,0-3 2,0 2-3,0 3-4,4 0 6,-1 2-8,1 3-2,0-1-18,3 3 17,0-3-12,0 3 5,0 0-2,13 0 7,-2 3-5,6 2 10,0 0-9,4 4 6,2 6 1,-2-1 1,0 3 3,-4 3-1,0 9 4,-3 12 0,-3-7 3,-1 9 7,-3-7-16,-4 10 18,-4-14 4,-1 15-1,-5-10-2,0-3-3,3 0 5,-3-5 0,1 5-13,-1-5 9,-3-3 7,6-3-8,-2-4-6,0-2-4,1-5 1,1 3-16,1-8-28,0 2-30,1-4-24,0 0-14,2-1-32,0-4-26,0 0-139,0 0-327,11-17 146</inkml:trace>
  <inkml:trace contextRef="#ctx0" brushRef="#br0" timeOffset="27397.6291">3287 14006 81,'-3'-2'234,"3"2"-24,0 0-21,0-3-26,0 3-3,0 0-6,14-2 3,-2 2-5,10 2-8,1-2-15,3 0-5,1 0-14,1 0-17,-1 0 0,4 0-9,-7 0-14,0 0-4,-3 0-9,-4 0-35,-10 0-40,4 0-55,-5 3-41,0-1-32,-6-2-36,-2 7-145,-5-2-353,-4 1 156</inkml:trace>
  <inkml:trace contextRef="#ctx0" brushRef="#br0" timeOffset="27552.3968">3164 14258 74,'-1'4'232,"1"2"-28,6-2-14,2 1-20,6 2 7,13-7-18,1 0 1,13 0-12,-2 2-6,5-4-12,-3-3-16,-3 1-9,-11 2-32,1 1-34,-6-1-48,4 2-61,2 5-62,-5-7-186,-1-1-344,-2 2 152</inkml:trace>
  <inkml:trace contextRef="#ctx0" brushRef="#br0" timeOffset="28382.3354">4475 13489 37,'-5'-3'178,"-2"-2"-19,1 5-15,-6 5-3,-6 5-18,-2 10-2,-7 14 3,-4 6 8,1 4-16,-10 23 8,4 6-3,11-22-15,-9 26-13,9-2-4,7-31-5,2 7-5,3 2-2,5-2-14,-2 2-9,3-7-6,1-9-4,5 9-4,2-13-9,5-1-22,0 3-19,2-1-12,1-1-37,3-4-21,2-2-21,5-6-41,1-3-17,-1-5-135,2-1-319,3-2 141</inkml:trace>
  <inkml:trace contextRef="#ctx0" brushRef="#br0" timeOffset="28974.251">4953 13742 219,'1'-9'206,"-1"1"-18,1 4-20,0 1-19,-1 3-7,0 0-18,0 16 9,0 2 5,0 13-3,0 3-9,-3 15-5,-1-3-14,1 0 6,-1 2-16,1-14-5,2 1-3,1-2-2,-3-2 1,4-2-9,-1 3-2,0-14-4,0-1-3,0-5-9,2-1 7,-2-2-6,0-3-5,0-2 17,0 3 35,0-7-7,0 7 16,1-4 25,2-3-19,-3 0-5,8-7-11,1-7-15,-1-1-17,8-7 6,2 0-17,-1-9 0,6-11-4,-5 3-20,4-1 3,-3 15 4,4-18-14,0 1-4,1-1 2,-1 2-8,-2 2-1,-7 17-5,0 1 2,-4 6-3,0 3-3,-5 3-18,1-2-42,0 7-14,-1-1-39,-2-2-36,0 6-17,-3 1 0,7 6-42,-3 0-26,-1 6-25,3-2-38,-1 8-245,0 1-571,0 8 254</inkml:trace>
  <inkml:trace contextRef="#ctx0" brushRef="#br0" timeOffset="29350.0397">5789 13871 69,'5'-7'240,"-5"1"-19,3 2-18,-1 1-24,-2 3-18,0 0-15,-9 10-8,-1 5 0,-5 9 0,-9 11-17,0 3 3,1 2-3,2 2-17,4-11-2,-4 8-4,8-7-13,3-1-9,2 2-7,-2-10-8,6 3-8,0-2 4,4-5 3,0-2-14,1 0-6,3-6 16,1 0-18,-1-1 6,3-4 6,1 0 12,5 1-9,1-2 22,3-4-3,1-3 4,5-4-6,-1-1-3,4-3-5,-1-5 1,1-2-4,10-5 0,-12 4-12,-1-5 3,-3 1-9,-2-1-9,0 1 5,0-6 2,-4 7-1,-4 7-9,1 0 0,-5-1-2,1 9-5,-4-5 3,1 1-12,-1 1-4,-2 3-39,1 0-30,-2 2-35,0-1-54,3 3-68,-3-2-65,0 4-44,0 0-181,0 0-547,0 0 242</inkml:trace>
  <inkml:trace contextRef="#ctx0" brushRef="#br0" timeOffset="29841.1675">6514 13854 16,'3'-20'242,"0"-4"-7,-1 5-7,-4 2-12,2 0-11,-3 2-12,-3 1-3,-1 2-12,3 2-10,-3 3-21,-2-2-11,0 6-22,1 6-14,-2-4-10,1 3-14,-4 6-12,3-2 1,0 10-8,4-2-10,-4 10-4,7 1 6,-2-1-11,5-5-6,2 8-7,-2-1 5,4 3-3,-2-9-3,3-6-6,2 9-2,-3-5 10,2-1-14,-2 3 0,-1-3-2,1 0 5,-1-5-8,-2 1-2,2-2 2,-3-1-8,2-1-4,-2-1-9,-2-1-2,2-2 0,-3 2-7,-1 3 3,0-3-15,1-3-2,-1 1 5,0 0-4,-2 2-5,3-2 3,-2-1-7,1 0 3,2 0 3,-2-1 3,2 2 4,1 2 1,-2 0-1,3 1 9,-4-1-3,2 3 0,1 2 6,0 5 10,-1-7-4,1 1 0,0 1 4,-2-1 7,0 7 6,0-6-1,-1 4-1,1-5 15,-3 4-7,2-4-3,0-1 2,-2 2-2,2-4 14,0 3-14,-2-1-4,3-2 4,-1 0-3,0-1 6,4-1-4,-3-1 0,3 2-10,0-2 8,0 0-6,3 0 8,1 0-4,-1-3 2,4 3-12,3-1-19,0-3-30,7 1-33,-5-2-23,10-2-46,3 0-34,-3-3-124,2 2-343,3 2 152</inkml:trace>
  <inkml:trace contextRef="#ctx0" brushRef="#br0" timeOffset="30465.5405">7080 14004 177,'5'-10'252,"0"0"-11,-4 4-2,1 0-10,1 0-21,-3 1-31,0 5-14,0 0-18,-10 2-18,-4 8-8,-3 9-12,-4 2-14,1 5-4,-7 8-9,9-9-6,-2 0-3,3-1-11,-4 3 3,4-6-10,1 0 0,4 2-7,2-10-1,2-2-4,1-1 2,-2-1-9,5-4-3,1-3-1,-1 3 7,1-2 23,3 0 2,-1 1 23,1-4 2,0 0 6,0 0-11,4-10-10,2 2-4,2-8-1,2-7-18,1 2 0,3-10-5,7-10-7,-1 2-3,-2-3 11,4-1-21,-3 2 1,1 0 1,1 0 12,2 5-15,-6 6 1,-3 6-2,1 3 4,-4 8-20,-1-1 16,-3 4 0,-1 6 6,0 0-21,2 9 5,-4 0 6,2 10-11,1 8-6,-3 6 10,-1 15 2,-3-9-6,3-1 1,-6 12 9,6 2-11,-6 0-3,3-16 3,0 0-4,3 0-5,-3-2 6,0 0 5,-3-4-13,3-2 11,-3-5 8,3-2-9,-1-5-5,1-2-38,-2 1-16,-1 2-19,3-8-13,-2 3-20,0-3-7,1 1-5,1-3-10,-3-1-35,3-2-35,-4 0-33,-2-5-37,1 0-18,-1-3-153,-2-5-475,-2-1 210</inkml:trace>
  <inkml:trace contextRef="#ctx0" brushRef="#br0" timeOffset="30615.7658">6893 14151 62,'-5'-4'161,"1"2"4,2 1-16,-2-3-18,4 4-7,0 0 15,0 0-1,15 2-3,0 0-2,9-7-11,3 6-20,3-1-2,9 9-11,3-7-9,-1-2-23,0 5-35,-2-2-55,-1 6-35,3-3-40,-14 3-30,0-4-123,0 0-282,-3 7 125</inkml:trace>
  <inkml:trace contextRef="#ctx0" brushRef="#br0" timeOffset="30780.6101">7544 14299 136,'1'3'261,"-1"-3"-15,0 0-24,-1 5-17,1-5-29,-2 6-12,2 1 1,-4 2 10,0 7-11,-2-3-14,0 2-14,-1 1-3,0-1-21,0 10-15,2-10-4,-2 2-13,-4 5-30,5-8-38,0 3-40,-2-2-52,1 1-46,2 1-49,2-7-220,-1-1-428,3-3 190</inkml:trace>
  <inkml:trace contextRef="#ctx0" brushRef="#br0" timeOffset="31376.3558">7834 14089 202,'4'-12'290,"0"3"-40,-1 5-28,0-3-27,0 5-20,-3 2-26,1 9 2,-2 2-6,-2 5-7,-6 12-1,0 2-12,-4 0-8,0 0-8,2 1-8,-2-1-2,2-3-4,-2 2-3,1-5-7,3-1 12,-1 1-19,3-11-8,0 5-2,4-7-2,-2 0-14,-1-3 7,3 0-4,0-4 3,2 1 18,1 0 32,-3 2 9,2 3 16,0-10-8,1 0-2,0 0-12,0 0-5,0-19-23,1 5-18,3-4 11,-1-10-9,4 1-7,1-2-15,-2-3-2,4-2 1,1-11-7,0 11-3,5-10-1,-8 10 3,5-11-8,-2 15-7,3-1-4,0 2 0,2 0 4,-2 6-17,3 2 2,-6 11 0,0-4-9,2 7 4,1 3-2,2-2-8,-4 5 14,1 8-10,0-1-9,-5 1 8,3 6 4,-3 3-2,-4 1-1,1 6-8,-5-2-37,-2 2 1,-4 7-23,-4-5-11,-3-2-18,-1-1-8,-7 2-10,1-4-2,-1-2-1,0-2 2,0-2 14,1-2 0,3 2 10,4-10 11,4-1 8,-1 0 11,2-2 6,2 0 11,3-2 4,3 1 5,-4-3-1,4 3 7,8-9 2,3 5 6,4 2-2,-4 4 3,7-2 3,-2 0 4,1 3 11,-2 0-8,1 0 9,-1 5-2,-1 0 9,-1 2 12,-5-1-2,1-1 1,1 4 7,-6-3-2,-3 3 5,1-2 0,-5 2 1,-1-2-9,-2 0 8,-4 0-1,-4 1-4,0-4 1,-6 1-3,-1 1-11,1 1-10,2-7-20,1-3-21,1-1-13,3-1-41,0-4-36,5 3-42,-1-2-53,2 0-201,3-4-467,0-4 207</inkml:trace>
  <inkml:trace contextRef="#ctx0" brushRef="#br0" timeOffset="31647.8003">8128 13699 103,'4'-2'195,"-4"2"-7,16 4 1,-3 7-4,1 7-3,4 2-16,3 19-3,2 1-15,-4 2 2,0 9 3,-4-4 8,-2 2-13,-6 2-5,-2 0-13,-3-1-9,-9 2-11,-5-4-8,-4-2-13,-3-3-10,1 2-3,-5-5-14,1-5 1,-3 0 7,6-9-19,-2 1-8,-1-8-42,0-3-15,0 5-33,1-11-37,-3 0-51,3-2-43,1-1-66,0 1-185,6-8-463,3-2 205</inkml:trace>
  <inkml:trace contextRef="#ctx0" brushRef="#br0" timeOffset="32727.6517">8173 13812 69,'0'-4'144,"0"4"10,0-5-9,2 1-1,-2 4-9,1-5 12,-1 1-5,3-1 1,-3 1 1,3 0-5,-2 0-8,3 0-6,-4 1-6,3 1-13,1-3-3,3 5-11,-2-4-7,1 1-3,3 1-7,0-1-7,0 3-9,-2 3 10,3 1-6,-3 1-3,0 5-7,2 5-3,-5 9-2,-1 2 0,-6 11-7,-5 1 2,-4 6-4,-6 4 6,-2 1-12,-2-3-4,1-3-5,-2-2-19,8-14 3,-1 0-6,5-3 2,-2 0-1,0-2 2,6-6-2,0-2-1,5-3-1,-3 0 7,3-1-9,0 0 0,2-3 7,2-1 0,0 0 10,4-1 10,0 0 5,2-2 5,3 0-2,-1 0-1,4-2 6,-5 1-4,1-2 2,-3 1 5,3-1 3,-6 0 0,0 1 8,2-1 21,-6 0-31,4 1-7,-4-1 0,0 0-5,0 0 15,0 0-19,-12 12-11,4-7 5,0 0-3,-1 7 9,-2-7-19,4 2 3,0 1-8,-2 1-1,4 5-4,-2-3 4,4 4-1,1 2-10,1 0 11,4 10-2,-2-9 1,2 0-1,1 7-1,3-1 3,2 2-6,-5-1 9,2-6-3,-2 0 16,-1-1-17,-1-1-4,0-1-1,-2 1 2,-2 0 7,0-5 1,-4 3 2,2-3 12,-7 2-14,-1-3 7,-3-2 0,-5-4-9,-3 3-10,1-4 10,-3-1 6,-1-2-4,-2-5-5,1 0-3,2-4-11,-3 2-10,4-2-21,0-1-20,3 1-12,5 0-25,2-1-25,3 3-36,5 0-52,4-2-70,2-2-234,5-3-562,7 1 249</inkml:trace>
  <inkml:trace contextRef="#ctx0" brushRef="#br0" timeOffset="32976.7685">8384 14689 205,'0'0'248,"5"1"-27,-5-1-21,1 3-20,-1-3-7,1 5-1,-2 1 3,1 4 1,-1 1-8,-5 14-11,0-9-6,-3 10-14,-1-2-5,-2 1-20,-1-1-14,1 1-7,-2 0-10,-3-4-2,2 2-27,3 2-22,1-11-16,0 2-15,-2 4-32,3-8-38,3-6-64,-1 4-57,-1-3-49,4 2-156,-1-4-430,5-2 191</inkml:trace>
  <inkml:trace contextRef="#ctx0" brushRef="#br0" timeOffset="33613.3036">9243 14226 137,'-11'-10'197,"-3"-2"0,2 1 2,0 1-8,0 0-2,-1 5 1,5-4-4,1 1-11,1 4-16,3 2-20,0-2-20,2 3-11,1 1-11,0 0-2,0 0-7,22 7-1,2 0-2,2 0-1,12 2-2,1 1-2,8-1-11,-8 2-10,-1-2-5,-9-1 10,-2-2-20,1-5-3,-3 4-2,-3 1-7,-8-3-4,-4-1-6,-3-1 4,-1 2 6,1-1-11,-5-1-7,-2-1-20,0 0-10,0 0-5,-9-9-14,-1 4 0,-4-2-3,-6 0 4,-2 2 11,-2-2-10,4 4 3,-1-1-2,0 4 6,1-5-3,2 5 7,3 5 0,-6-3-3,7 5 4,-4 7 2,0 2-1,1-1-1,1 6 3,2 3 6,0 5-2,1-2 4,2 1 0,-3 0 6,5 2-6,-1-5 3,2 4 2,0-1 7,-1-6-8,4-3 3,1-1-1,1-1 0,-2 0-8,4-3-19,-4-3-27,2-2-16,1 0-10,1-2-14,-3 3-27,4-6-20,0 2-17,0-2-12,0-4-136,4 3-334,3-1 148</inkml:trace>
  <inkml:trace contextRef="#ctx0" brushRef="#br0" timeOffset="33818.4463">9711 14611 219,'5'-2'274,"-1"4"-18,0-1-31,-4-1-11,4 4-6,-5 0-6,-1 6-12,-1 1-13,-3 3-19,0 5-15,-3-4-12,3 0-17,-2 1-4,-1 8-14,-3-2-10,2-1-10,1 1-32,0-5-31,1 0-26,0-1-33,2 0-27,-2-1-36,4-5-50,0 1-29,1-6-204,0 4-423,3-1 187</inkml:trace>
  <inkml:trace contextRef="#ctx0" brushRef="#br0" timeOffset="34401.1805">10424 14216 44,'3'-7'178,"-2"3"-6,1 0-12,-1 0-16,0 2-9,-1 2-10,3-7-10,-1 7-12,-2 0 5,0 0 1,0-5-5,0 5-3,0 0-8,0 0-14,0-4-8,0 4 4,-5 12 13,1-1 3,-1 6 13,-8 5 5,1 5-1,-1 0 4,0 6 3,-1-5-1,1 4-5,-1-1 11,1 0-16,1-1-4,-2 2-10,4-1-3,-5-2 3,7-2-16,4-2-9,-6-7-3,5-2-1,0 0-16,2-4-4,-2-3-3,3 0-4,1-1 3,-2-3-12,3 0 12,-2 3 16,0-6 20,1 2 17,-1-1 21,2-3 14,0 0 10,-3 1-7,3-1-5,0 0-15,0 0-5,3-13-12,-3 4-4,2-4-15,2-7-8,1-6-6,2-3-4,-1-1-2,1-2-10,3 4-4,-3-5-9,6-12-3,-3 16 1,5-16-4,1 2-3,-4 12 7,2 1-13,3 0-5,0 5 5,0 0-9,3 1-2,-1 6 1,3 3-1,-1 1-3,4 1 3,-1 6 0,-1 2-6,-3 7 1,-4 0-14,1 3 13,-3 5 1,-1 0-4,-2-1 0,-2 4-2,-2 3-7,-2 1-8,-3-2-14,-2 4-12,-7-2-21,0 7 6,-6-4-14,-3 0-17,-4-4-9,1 1-6,-4-2 3,-1-8-9,-1 7 5,0-4-15,1 0-1,-2-5-4,7-1-11,3-1 12,2-3-19,3 0-13,0 0-12,4 0-41,1-1-27,3-2-35,3 3-206,6-8-522,1 1 232</inkml:trace>
  <inkml:trace contextRef="#ctx0" brushRef="#br0" timeOffset="34610.8777">10976 13973 171,'4'-5'271,"2"-3"-11,-2 5-22,-1 1-21,1-2-23,-1 3-28,-3 1-19,0 0-12,0 0-11,-3 13-15,-1-1-2,-6 9-11,3-4-10,-3 7-9,-1-4-11,1 6 7,2-9-12,-6 8-16,1 1-35,0-3-33,-1 3-54,4-3-70,-5 0-60,2 1-160,-2 0-397,2-4 176</inkml:trace>
  <inkml:trace contextRef="#ctx0" brushRef="#br0" timeOffset="34887.8898">11110 14717 17,'0'-10'269,"-4"1"-16,2 2-7,2 3-16,-2-1-22,2 2-20,0 3-15,-3-4-28,3 4-15,0 0-13,0 0-12,-7 1-1,0 8-18,-2 2-6,-1 1 2,0 2-11,0 1-7,1 2-4,0-3-2,-2-2-8,1 3 1,0 2-6,0-3-5,1-1-5,-1 1-6,3 2 2,-3 1-21,4-9-32,1 0-46,-2-1-38,2 0-62,2-2-55,1-2-176,0 2-432,2-5 193</inkml:trace>
  <inkml:trace contextRef="#ctx0" brushRef="#br0" timeOffset="35302.506">11689 14316 67,'4'-15'290,"3"6"-15,-4-8-20,-2 5-12,-2 2-33,1 0-8,-3 0-20,0 1-16,-1 1-20,-4 1-6,-2 3-24,-3 3-13,-2-1-12,-1 2-10,-1 4-10,2-1-6,-6 6-6,7 2-5,-2-2-7,3 0-5,2 2-6,-2 0-5,2 2 1,1-1-7,0 3-1,3-3-3,3 0-3,-1-2 0,2 3-6,3 4-1,1-6 0,5 3 1,-1-4-1,5 2 6,5 8-6,3-6 8,1 1-7,1 3 7,-2-8-4,-4 1 2,6 3 0,-9-2-3,5-1-3,-5 2 1,3 4 3,-5-2-6,-1-1 4,-2-5-3,2 4 1,-5-5 0,1 3 1,-4 1 1,0-5 3,-2 5-3,-3-2 6,-5 0-4,-1 2 0,-9 2 6,1-4-10,-4-1 3,-1 0-2,0-5 9,0-1-16,-2-2-17,-3-1-16,4-1-19,0 1-27,5-6-28,3 3-27,3-5-42,1 4-43,5-2-55,2-2-155,1-1-459,3-2 203</inkml:trace>
  <inkml:trace contextRef="#ctx0" brushRef="#br0" timeOffset="35601.597">11949 13887 224,'0'-4'246,"5"0"-38,0 0-15,2 4-9,6 8-3,7 5-3,2 7-16,9 14-8,-1 6-9,2 8-1,6 19-2,-11-18-18,-2 4-4,5 20-2,-12-20-11,-5-1-12,-9 8 1,-2-1-8,-14 23 5,2-26-12,-8-3-11,-13 23-5,5-25-6,-3-4 1,-16 14-13,11-21-8,2-8 0,-5-4-1,2-1-1,0-6-2,0-2-26,-2-3-15,-1 0-31,11-4-30,-2-6-26,-10 2-43,12-4-51,4-1-36,0-1-58,3-4-145,4 1-460,3-8 203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11:58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3967 4238 35,'0'0'110,"3"0"10,-3 0 7,10-5 20,-2-1-1,5-3-4,4-5-7,1-2-9,2-5-8,3 0 0,-5-5-9,3 0-4,7-6-1,-9 3-6,3-8-6,-4 11-7,0-16-7,-3 15-8,4-18-1,-8 18-3,0-2-8,-2 2-2,0-3-2,-3 12 2,-4-1-1,3 2-2,-5 5-6,1-4-4,-1 4 2,-3 2-9,3 3 0,-1 0 1,-1 3-6,1-2-11,-2 4 10,-1 1-15,4 1-2,-11 6 2,3 7-4,-2 2-2,1 6-1,0 8-2,4-4 1,-1 3-2,5 0-1,2 0-2,3 5 2,-2-5 3,5-1-6,0 4 2,4-5 0,-1 4 3,3-5-7,-2 0 6,0 1-2,0-3-2,-1-8 3,-3 1 6,-1-4-10,-1-2 4,-3 0-3,2-3 1,-1 0 1,-3-3 1,0 2 4,-4-2-2,1 0 4,-7-3-3,2 2-1,-4-1-5,0-2 0,-1 0 0,3 0 5,-5-2-7,2 2-2,2-3-14,2 2-3,0-2-20,0 0-34,2 1-38,0-1-62,4 0-24,2 1-38,-2-3-129,3 5-393,4-14 175</inkml:trace>
  <inkml:trace contextRef="#ctx0" brushRef="#br0" timeOffset="739.343">4624 3875 217,'-2'-2'229,"4"-3"-22,-2 5-21,-2-5-24,2 5-15,0 0-12,-8 21-12,4-1-11,-5 4-14,-1 9-10,2-2-6,-1 2-7,3-6-8,0 4-5,3-2-3,0-3-7,6-1-6,-3-8-5,7 2-2,-3-4-3,3 1-2,2-4-6,-1-6 6,1-4-5,3 1 3,2-6 0,0-3-4,3 0 3,-4-7-10,5-3 3,-4-5-7,3 1 3,-4-2-8,-2 1 8,1-4 1,-1 0 6,-3-1 3,1 2-2,-4 4 3,2 4 6,-5-2-1,1 6 6,-2 5 3,0-2-5,1 1-16,-1 4 3,-1 1-8,0 3-6,0 0-2,0 0 2,-3 27 0,-1-9-3,-3 9 0,0 1 0,0 3-1,0-2-1,3-1 0,0-1-6,2-7-5,2 5 0,2-9-3,-2-2-2,5 3-11,1-6-19,-1-1-12,1-3-26,5-3-18,1-5-27,3 1-41,6-6 4,0-6-16,2-5 2,-5-1-1,2-3 7,1-4 11,0-10 27,-7 8 22,0-4 27,-1-1 54,-2 2 1,2-1 21,-1-15 14,-1 17 26,-2-2 21,-1 5 26,-3 0 9,-1 14 5,-1 1-5,-1 6-9,-1-2-17,0 4-6,1 1-2,-2 2-5,-2 13-8,1 5 5,-2 8-9,-1 5 9,-3 3-7,-4 10 2,-1 0-3,0 1 5,-4-2 0,9-12 4,-7-1 10,7-4-3,-4-2-1,-1-2-1,5-3 3,2-8-1,3 0 3,-2-5 12,1 0 18,0-1 15,2 0 20,1-5 28,0 5 5,0-5 20,0 0-11,0 0-22,6-18-8,1 4-20,8-10-14,-3 2-13,4-2-12,1 6-3,2-2-16,-1 5-11,-1 1-3,-3 6-6,1 2-2,-2 3-8,1 0-3,0 5-5,-4 1-5,-1 1-2,0 6-3,0-2 0,-2 2-12,-3 3 5,-1 3 0,-2 0-6,-2 4 5,-6-3-2,0-1-5,-6 11-4,-1-10-12,-6-1 12,-1-1-3,2 0-6,-2-5 2,1-1-7,0-1-23,5-2-18,2-3-27,3-1-25,0-1-33,0-1-46,2-2-52,4-3-63,1-3-42,6-2-231,1-1-627,1-6 278</inkml:trace>
  <inkml:trace contextRef="#ctx0" brushRef="#br0" timeOffset="1041.2045">5542 3946 204,'1'-5'270,"-2"-1"-8,1-1-22,-3 3-28,0-2-18,1 1-17,-3 4-16,0 1-20,5 0-17,-15 4-12,7 1-8,-6 2-11,4 4-11,3-1-12,-4 2-4,5 2-10,2 2 3,1 0-14,-2-1-4,5 1-2,1 2-5,5-3-5,-2-3-3,2 7-3,-1-7 1,4 3-1,-4-3-6,-1-2 2,-1 2-6,2-3 7,-3 1-8,-2 0 0,2 0-3,-4 0 3,0 2-1,-6-1-1,-3-1 4,-1 1 3,-3-5-12,0 3 7,-5-2-6,-1-1 0,7-4-13,-2-2-10,1 0-25,3-4-45,-1 0-57,6-3-46,1-3-45,3-1-163,2-5-430,0 0 190</inkml:trace>
  <inkml:trace contextRef="#ctx0" brushRef="#br0" timeOffset="1278.1798">5655 3873 95,'12'-13'234,"1"2"17,-2 0 15,-2 4 12,-4 1-3,1 1-36,-3 2-19,0 0-26,1 1-19,-4 2-15,2-2-22,-2 2-13,0 0-13,0 13-12,-3 4-9,-6 6-12,2 7-1,-4 0-7,-2 2-7,-2 9-9,6-7-1,-1-5-5,-1 0-3,3-1-10,-4-1-1,9-7-6,-2-3-5,2 2 1,0-4-10,3-1-5,1-4-7,1 0-8,-2-3-8,3-4-13,2 2-22,1-4-32,1 1-29,-7-2-47,17-8-29,-4 0-37,-2-3-5,3-1-200,-4-2-460,1 0 204</inkml:trace>
  <inkml:trace contextRef="#ctx0" brushRef="#br0" timeOffset="1559.744">5608 3990 2,'-6'-3'186,"6"3"-6,-5-3-18,5 3-5,0 0-28,0 0-8,0 0-8,21-3-3,-4 1-6,5-2 10,1 2 6,5 0 0,-1-2-1,-3 0-7,-2 3-11,0-1-13,-8 3-1,-3-1-13,-1 2-7,-6-2-5,6 3-2,-9 1 3,1 0 8,-1 6 5,-2 2 0,-5 5 0,1 0 7,-3 5-12,0-3 2,0 4-12,0-6 1,1 1-12,3-2 0,2-4-2,0-1-13,1 1 5,1-3-6,1 2-1,1-4-2,4 0 14,1 2-21,6-6-9,1 1-18,2-6-31,-1 4-35,2-5-61,4-3-65,0-6-61,-2 2-214,-7-2-509,5-4 225</inkml:trace>
  <inkml:trace contextRef="#ctx0" brushRef="#br0" timeOffset="1656.2237">6004 3889 53,'-4'-5'27,"0"4"-41,4 1-14,0 0 6</inkml:trace>
  <inkml:trace contextRef="#ctx0" brushRef="#br0" timeOffset="1905.5947">6200 3806 30,'5'-8'339,"-2"-1"1,0 3-25,0 1-28,-3 5-31,4-4-25,-2 1-23,-2 3-17,0 0-26,0 0-21,0 20-3,-5-2-21,-2 7-10,-4 4-11,-2 0-9,1 0-12,0 3-1,1-1 2,0-3-19,1-3-9,4-8-2,-2 6-4,4-7-5,-1-2-6,4-3-9,-2 0 3,3-1-10,0 0 0,2-3-3,0-1-2,3-2-14,-1-2-10,4 1-16,-1-2-29,2-3-37,1-1-38,1 2-43,2-5-38,1-1-26,0 0-32,-6 1-145,2-2-447,0-3 198</inkml:trace>
  <inkml:trace contextRef="#ctx0" brushRef="#br0" timeOffset="2555.2683">6080 3916 68,'-7'-3'157,"3"3"-17,0 0-18,4 0-11,-6 0-7,6 0 7,0 0 2,13 8 18,2-6-4,6-2 6,5 0 1,2-2-5,11 2 5,-9-3-10,-2 3-10,-3-4-11,-2 4-11,-7-1-4,-1 1 4,-5 1 11,-2-2 12,1 1-1,-7 0-1,-2 0-8,9 1-4,-6-1-10,-3 0-9,0 0-2,0 9-9,0-9-12,-9 12 1,2 2-8,0-1-1,-3-1-7,2 1 3,1-1-10,1-3-9,2 1 5,0 2-8,2-4-6,1 1 3,1 1-2,0 0-4,1 0-7,2-2 6,1-1-8,5-4 0,-2 1-1,7-1-2,-1-3-7,1-3-1,0-2 3,0-1 0,6-5-2,-3 0 3,-2-6 3,-2 3 0,0-5-9,-1-2 9,-1 7 0,-2-1 3,-2 2 11,-3 3 11,3 1 17,-6 2 3,2 3 0,-1-2-10,1 2-6,-1 1-8,0 2-6,-2 1-2,0 0 2,0 0 2,-3 9 2,0 4-13,0 1 9,-1 3-4,0 0 0,1 0-1,0 3-4,-2-2-1,5-1 0,2 0-1,0-2 2,1-2-8,1 1 7,1-6-2,1 1 0,5-4-12,-2 0 9,6-4 6,5-2-3,1-4-5,0-5 0,2-1-4,-2-7-4,0 0 6,-1-3-5,1-3 5,4-13-6,-2 1 4,-2 10-1,-2-16 2,1 16-6,-6-3 5,-3 5 0,2 2 7,-7 8 6,-2 2 4,1 4 7,-3-3-4,1 7-5,0-2 13,-2 0-17,-1 6 3,0 0-4,-7 15-10,-3 2 6,-4 7 8,-1 5-4,-1 0 5,-4 10 6,5-9-6,5-2-2,-4 1 0,7-1-2,-1-3-2,4 0 1,1-2 5,1-6-10,2-2-18,2-3-23,-1-1-24,5-2-20,0 0-45,3-4-26,1-2-49,13-2-17,1-5-44,0-1-24,-1-6-12,-1 1-171,-1-5-508,0-2 225</inkml:trace>
  <inkml:trace contextRef="#ctx0" brushRef="#br0" timeOffset="2845.3027">7010 4038 943,'11'-13'51,"-3"1"52,-3 4 38,-1 2 8,-1-2 5,1 4-1,-4-1-5,1 2-12,1-1-1,-2 4-18,0-4-5,1 0-9,-1 4-6,3-1-9,-3 1-7,0 0 0,0 0-12,8 1-5,-8-1-2,10 4 4,-5-3 6,4 0 3,0-2 5,2 0-9,2-4 4,-3 1 3,2-2 5,1 0 10,-6 1 5,3-1 8,-3 2 21,-3 0-1,2 3 3,-5-3-17,1 2-2,-2 2-9,1-3-14,-1 3-11,-6-5-2,-2 6-4,-5 0-16,-2 6 2,-6 2-9,2 0-7,1 3-6,-2 0-3,6 0-6,-1 5-2,6-3-2,-2-2-6,2 1-14,4-2 0,1 2-8,4-1-7,0-2-3,4 1 2,-1-3-25,4-1-31,3 0-20,1-1-36,2-4-28,1-1-30,1-3-26,-4-2-31,6-2-33,-5 0-34,0-6-31,-1 0-185,-2 2-567,1-4 251</inkml:trace>
  <inkml:trace contextRef="#ctx0" brushRef="#br0" timeOffset="3041.9297">6735 3671 198,'-14'0'222,"3"-1"-8,4-2-3,0 3-17,4 0-14,3 0-1,0 0 8,6 11 3,9-5-2,10-1-17,3 5-15,15-8-17,0 3-12,-3-3-8,-11-1-24,1 2-37,-2-3-59,-1-2-55,-2 0-80,-2-5-81,-3 1-186,-1-2-438,-5 0 194</inkml:trace>
  <inkml:trace contextRef="#ctx0" brushRef="#br0" timeOffset="3470.2191">7935 4077 222,'-3'1'317,"3"-1"-15,0 0-14,0 0-18,0 0-13,-7-1-21,7 1-14,0 0-1,0 0-19,38-3-14,-15 0-20,15-1-12,6 0-15,-3 1-4,-1-5-26,1 3-7,-11 3-20,9-1-8,-12-2-5,-3 2-27,-4 2-25,1-4-20,-9 2-16,-2 3-26,-3-4-29,-1 1-21,-2 1-37,-3-4-42,-2 0-44,1-3-28,-6-2-25,-1-1-162,-4 0-464,0-2 205</inkml:trace>
  <inkml:trace contextRef="#ctx0" brushRef="#br0" timeOffset="3619.3206">8214 3768 128,'-3'-4'132,"3"4"-16,0 0 20,-8 14 16,5 3 21,-7 8 14,3 4-3,-1 2-3,-3 1-13,0 2-11,3 0-16,-1-4-15,-3 16-12,2-18-13,2 2-9,-2-2-8,0-3-13,0 3-35,2-6-60,2-8-72,0-1-78,-2-2-191,1-4-394,-1-1 175</inkml:trace>
  <inkml:trace contextRef="#ctx0" brushRef="#br0" timeOffset="4240.7161">6921 3539 70,'1'-1'186,"4"-3"-9,-5 4-16,4-2-20,-4 2-9,4-1-17,-4 1-12,4-2-8,-4 2-15,0 0-7,0 0-7,2 5-13,-2 0 5,0 2-5,0 5-17,-3 1 3,0 3-7,-1 7-1,-2-6 0,2 1-11,-3 0-4,1 0 3,-1-3-19,-1 7-41,3-3-31,-3-2-51,0-3-136,-4 7-280,5-8 124</inkml:trace>
  <inkml:trace contextRef="#ctx0" brushRef="#br0" timeOffset="5331.0123">9020 3534 14,'0'-10'256,"1"3"0,2 0-10,-2 2 9,-1 0-29,2 1-17,-2 1-28,0 3-18,0 0-18,0 0-17,-9 16-9,2-1-11,-1 7-7,-4 7-14,1 2-7,-1-3-2,0 5-8,0-1-9,-4 11-6,4-12-7,-3 1 3,6-6-5,-3-2-5,-2 1 9,4 0-12,3-9 8,-1-2-7,1 0-1,-2-1 7,4-3-7,-1-3-4,3-2 0,-1 1-5,1 0-1,2-3 24,-1 2 8,2-5 14,0 0 7,-1 5 29,1-5 18,0 0 7,0 0-8,1-17-18,4-1-11,1-10-14,2-6-9,4-11-18,1-2 9,5 0-8,-1-1-4,1 5-6,0-5-11,3 3-8,0 1 1,3 4-8,-7 12-2,2 2-12,1 2 12,3 5-9,-2 3 7,0 4-17,-1 3 2,2 5 1,-9 4-6,2 5 3,-1 4-5,3 6-1,-7-1 0,-1 1 2,-4 3-7,-1 2 8,-4 6 0,-7 2-11,-4 0 0,-3-1 8,-4-3-5,-12 7-15,8-9-21,-11 8-21,8-16-13,1-1 6,-3-3-2,5-1 8,0-4 9,7 3 8,1-7 6,4-1 5,2-1 18,3 0-18,1-4 4,1 3-5,3-3 4,0 5 10,6-8-4,-2 7 3,6-2-1,3 2 1,0 2 4,3 3 6,5 6 2,-2 5-4,3 3 9,-8-3-3,3 3 7,0 3-3,-3-1 2,-3 1-4,2 2 6,-6-8 2,-1 2-1,1 3-5,-3-1-11,0-5-31,-1 2-33,1 0-30,-1-7-37,1 3-31,2-3-31,0-6-22,-3 2-12,2-4-180,1-3-464,1-2 205</inkml:trace>
  <inkml:trace contextRef="#ctx0" brushRef="#br0" timeOffset="6074.4972">9262 3934 200,'7'-20'129,"-1"3"8,-1-5 19,-2 1 17,1 9 30,0 0 10,-1 5 0,0-3-21,-3 6-12,2 0-28,-2-2-15,1 1-15,0 3-17,-1 2-8,0 0-12,0 0-2,8 7-5,-3-1-4,5-2-3,-4-1 1,6 2-4,-2 5-1,7-6-11,-3-1 5,-1 1-1,2-4 5,-2 0 7,-2-1 9,-1-2-1,-1-2 8,0 0 2,0-6 5,-2 3-10,-1-1-5,-3 1 7,1-3-25,-2 2 8,-2 0-18,0-4 3,-2 6-1,-2 0-11,-1 0 2,-1 5-10,-2 0 4,-5-1-10,-2 6 5,-6 6-15,1 7 0,0 1 0,-1 1 2,4 1-29,3 1 11,2 2-12,3-4-9,1 4-5,3-4-20,5-2-19,3 2-26,-1-2-8,5-2 2,3 1-13,8-3-26,4-3-24,-1-1-24,5-8-14,2 1 1,-1-5 3,0-2 6,-1-1 31,-5-3 10,-1-2 33,-2-2 51,-5 3 49,1 0 43,-5-5 32,1 7 32,-4-7 34,-1 6 12,2 2 14,-4 1-6,-1 2-10,1 0-8,-1 0-22,-1 2-8,-1 3-17,3-7 1,-3 7-15,0 0-8,0 0-6,-6 23 11,1-11-26,-2 2-8,-1 0-3,2 4 4,-2-4-3,0 0-2,2-5 3,-1 1-8,2-2 6,-1 0-7,4-4-9,-2 0-1,2 0 20,0 0-9,2-4 12,0 0 23,0 0-11,0 0-2,0 0-9,7-25 3,0 7-16,6-7 2,2 2-5,1 3-4,2-1 6,1 0-14,2 3-2,-3 3-2,0 3 2,4 3-11,-6 7 5,1 1 5,-2 3-21,-2 2 17,0 2-3,0 2 1,-3 4-5,-3 3 17,-2 0-12,-2 3-1,0 1 0,-4-1-1,-2 2-1,-2-2-4,1 0 6,-4-4 3,-2 2-5,0-4 13,0-3-17,2-1 6,0-3 0,0-1-3,4 0 3,-2-3 6,6-1 11,-5-4-14,5-1 7,1-5 0,3-5-7,8-6 0,2-2 6,4 4-16,2-2 8,0 1-6,1 8 1,1-2-4,-2 2 1,0 4 3,1 3-3,-6 4-5,1 1 12,-2 1-5,1 5-2,-5 1-17,-3 0 18,1 5-5,-3-1 14,-2 1-6,-1 4 0,-2-2 0,-2-1-7,-2 5-2,-2 0-8,0 1-2,-4 3-57,-1 2-48,1-9-54,-1 6-55,1-6-62,2-1-74,-1 0-203,4-8-620,2 1 274</inkml:trace>
  <inkml:trace contextRef="#ctx0" brushRef="#br0" timeOffset="6388.12">10423 3880 346,'0'-13'369,"-4"4"-26,-1 2-30,0 2-56,-4 5-10,-1 3-11,-2 4-27,-5 12-18,-2-2-23,2 3-12,-1-1-14,3 6-7,1 0-36,1-3 14,4 3-19,0-8 0,4 0-11,1 2-1,4-2-18,-1-5-10,4 0-4,1-6 7,3 4 11,1-6-1,6 0-2,-2-4 2,6-1-8,3-6 9,2-3-9,-2-2 6,-2-2-9,0-4-4,-2-3 0,0 3-7,-3-2 2,-5 2-6,-1-7-2,0 0-3,-7 6-2,-1 2-7,-1-4-2,-3 4-16,-5 1 10,-1 2-2,0 1-6,-4 5-2,1-1 13,0 6-33,0 3-34,-1 0-34,0 4-44,0 1-34,3 4-42,-1 4-39,2 2-53,5-6-49,-1 5-240,5-2-628,1-1 278</inkml:trace>
  <inkml:trace contextRef="#ctx0" brushRef="#br0" timeOffset="6908.5342">10637 3843 101,'8'-15'322,"0"-3"20,-2 8 2,-2 2-23,-1 4-27,2-6-38,-4 5-26,0 3-31,-1 2-21,0 0-9,5 17-4,-4 1-25,-2 8-12,-1 2-7,2 4-16,-3 0-14,-1-1 1,1-2-3,-1-3-29,1 1 6,0-10-7,3 0 6,-2-7-14,2 1-20,0-4 10,0-1 10,-1-2-5,1-4 29,0 0 12,0 0 2,0 0-12,0 0-5,13-21-9,0-1-14,1 1-4,2-7-4,-1 3-7,3-1 1,6-9-11,-8 9 7,-1 1-6,2 8-12,-7 4 2,1 1-5,-4 5-2,0 1-4,-1 3-5,-3-2 0,1 5-1,-4 0 9,11 3-9,-4 2-6,0 2 2,2-1 5,2 5 2,0 0 6,2-1-3,-2 2 0,2-1 2,8 2-12,-10-6 15,8-3 1,2 0 0,1-2-3,0-4 5,-7-2-4,1-1 7,-2 2 9,0-6 1,-2 2 4,1-3-3,-3-3 1,0-2-3,-2 0 3,-1-1 0,-2 2-7,-3-3 8,-1 6-1,-2 0-4,1 4-5,-4-1 2,-4-1-5,-1 7 5,-5 0-11,-3 8 6,-4 1-15,-1 8 6,-3 2 2,4 2-4,2 4 6,-1 2 1,6 2-12,1 0 2,5-1 1,2-1 2,3-1-9,3-4 2,5 1 5,0-4-7,2 0 1,6-5 6,0-2-14,6 0-21,2-6-33,0-4-46,4-3-46,-3-4-44,1-3-55,-2-2-58,1-4-93,-3-1-242,0 0-705,0-5 312</inkml:trace>
  <inkml:trace contextRef="#ctx0" brushRef="#br0" timeOffset="7614.3679">11820 3601 17,'3'-8'305,"0"7"-25,-1-3-32,1 1-29,-3 3-18,0 0-23,0 0-16,-5 15-13,-1 9-11,-4 2-11,-3 0-7,2 4-9,-2 1-5,2 0-5,-1-1 4,-1 0-16,2-5-3,1 2 3,1-12-1,2 3 0,0-1-6,4-8-2,-1 0-3,0-1 13,1-3 6,0 0 32,3-1 11,-2-1 22,2-3 12,-2 5 8,2-5 11,-1 2 15,1-2 6,0 0-13,4-13-26,3-5-23,3-8-15,8-17-17,0-3-13,4 3-8,1-5-12,6 4-13,0-2-9,-1 2-6,3 1-8,0-1-7,0 5-8,3 4-9,-3 3 1,-8 8 1,1 6-9,-1 4 10,-4 1-15,-4 5-8,-2 1-7,1 5-12,-4 3-9,-2 1-3,-1 2-15,-1 2-15,0 3-16,-5 2-3,-1 6-14,-2-1 0,-10 5-13,1 4-10,-5-1-37,-3-1-17,-3 0-16,-2-3-17,-8 8 3,6-11 2,1-2 21,4-6 12,0 2 21,7-5 11,3 2 19,4-6 6,1 2 14,2-3 10,0 1 5,-1 1 3,5 1 3,0-4 8,0 7 11,5-3 12,0 4 7,0 1 6,2 1 7,4 6 0,1 4 8,1 2 1,-2-1 1,2 0 2,-2-1 3,2 3 0,-1-1 2,1 1-1,-3-6 8,-2-1-10,3 6-2,-3-10-24,0 2-44,-2-4-60,0-2-70,-2 3-45,0-5-161,0 0-443,-4-6 196</inkml:trace>
  <inkml:trace contextRef="#ctx0" brushRef="#br0" timeOffset="7946.7961">12168 3771 146,'-2'-12'283,"0"0"9,0 3-5,1 1-22,1 3-25,0 5-22,0-9-25,0 5-23,0 4-21,0 0 0,0 0-16,0 0-8,17 13-8,-6-4-8,0-1 8,3 1-2,1-1-13,1-3-7,0 2-5,0-3-10,0-1 2,1 0 6,-3-4 4,0 3 0,-4-6 5,0 3 12,-2-5 0,1-2-5,-2 1-14,0-3-6,-4 3-10,0-5-9,-1 2 5,-2 3-8,0-4-7,-2 1-8,-3 5-20,1-1 12,-7 1-2,-2 3-6,-4 2-5,-4 6-9,0 4 4,-5 2-2,3-1 9,1 6-14,3 3-2,1 6-5,2-6-4,3 4 2,3-1-8,3 3-2,5-9-3,0 0-2,4-1-17,0 2-2,5-2-5,5-5-35,0-1-49,1-2-6,11 0-31,1 0-31,2-7-47,-1-1-57,5 0-61,-5-5-223,1 3-620,-2-6 274</inkml:trace>
  <inkml:trace contextRef="#ctx0" brushRef="#br0" timeOffset="9110.0528">12792 3745 249,'0'-6'280,"-2"1"-10,2-2-19,-1 5-16,-2-5-20,3 7-20,-6-6-15,6 6-15,-4-4-20,4 4-13,-17 4-18,2 2-14,-8 6-2,4 4-3,-2 1-10,1 5-5,3-2-5,-3 0-10,6 4 1,4-7 0,0 2-13,0 5 4,5-8-4,1-2-10,1-3-4,1 1-12,5 1 9,0-1-5,2-3 2,5-2-7,2 0 8,3-4-12,2 1-4,4-5 3,3-3-6,-3-5 4,1 1-9,0-6 0,-1 0-2,-3-3-2,2 1 0,-4-6 2,-1-1 0,1 0 3,-6 7 22,1-4 22,-4 4-3,1 2 5,-3-1 13,-3 6 5,1 4-12,-1-3-6,0 4-11,-2-1-7,0 5-17,3-9 8,-3 9-2,0 0 2,0 0-8,-10 19 2,3-5-5,0 1 10,-1 1-18,1 2-7,1 0 19,-1-3-12,4 3 0,0-3-2,-2 1-5,5-4-2,-2 1 6,4-2 7,1 0-14,-1-3 6,4 1-7,3-2 8,-1-3 9,4 1-17,1-5 0,2-2 4,1-1-1,-2-2 4,8-3-5,-3-7-6,-5 5 6,4-2 0,-5 2 13,1-8-13,2-3-10,-5 9 20,0-11-2,-1 10-5,-3 1-9,-1 3 5,1-1 6,-3-1-7,0 1 5,2 2-2,-3 2 1,-2-1-5,2 3 4,-1 0-17,-2 4 9,1-5-8,-1 5 1,0 0 10,0 0 1,-13 23 0,6-12-8,3 4 24,-6 1-23,3-1 5,2 0-9,0 2 10,0 2 6,2-2-4,3-4 5,-2 2-11,4 1 6,1-4-4,-1-1 1,1-3-7,4 7 22,0-8-10,6 2 0,-2-4 0,5-2-1,-1-3-17,0 0 16,1-4 0,7-1 6,-8-3-10,5-4 17,1-1-17,-5-3 5,2-1-21,-3 0 23,1-4-6,-2-4-11,-3 3 15,0-2 11,-1 0-13,-2 0 5,0 2-10,-3 2 7,-2 4-6,-1-1 1,1 3 2,-2 4-6,-1 1 4,0 3 8,0 0-11,0 2 3,0 4-40,0-9 27,0 9-16,0 0-2,0 0 2,0 0 1,0 0 0,-1 19 8,1-7-1,-2 0-16,4 6 23,-1-2 6,3 2-4,0 1 7,-1-3 0,4 2-3,-4-1 11,1-1-9,1 0 3,-4-5 2,4 0 7,-2 2-12,0-4 5,-3 1-9,4-3 5,-4-1-2,2 0-1,-1-1-6,2-1-9,-1 0-2,0 0 6,1-1 4,3-2 3,-6-1-12,14-1-6,-4-3 4,2-2 8,4-1-1,-2-1 0,4-5 6,2-2 1,-2 3-3,5-6 1,-3-3 19,-2 1-11,-3 1 0,2 0 9,-1-2-6,-4 8 5,-2-4 12,0 5 2,-3 0 10,0 4-1,-2-1 2,-3 4-4,3-1 6,-3 3-3,-2-4-4,0 5 2,0 2 5,5-5-10,-5 5-12,0 0-14,0 0 17,0 0 0,0 0-3,-7 14 4,5-7-1,-1-2 1,0 5-6,-1 1 9,4-1-11,-3 7 4,3-4-3,-1 0 1,1-1 0,0 0 1,1 1-1,2-1 7,-3 3 5,2-3-10,1-1-7,-1-1 3,-2 0 0,0 0 9,3-1-6,-1-2-1,-2-3 0,0-4-1,2 8 2,-2-3-2,0-5 0,0 6-8,0-6 11,0 0-14,0 0 13,0 0-2,-7 4 8,7-4-7,-7-2-3,7 2 2,-17-2-13,10 0-7,-4 2-25,-2-1-28,4-2-29,-6-2-26,7 3-30,-3-2-43,5 1-51,0 0-254,0-1-548,3 2 243</inkml:trace>
  <inkml:trace contextRef="#ctx0" brushRef="#br0" timeOffset="9337.809">14048 3845 300,'2'-4'360,"0"1"2,3 2-16,-5 1-56,5-6-20,-5 6-25,0 0-36,0 0-3,0 0-26,0 14-19,-2-4-16,-3 1-22,0 5-15,0-5 7,-2 5-21,0 0-11,3-3-15,1-2 1,0-1-3,2 1-6,-3-1-7,2 0-8,2-1-14,0-3 6,2 1-9,2-3-11,2 1-31,-2-1-29,4-1-46,6-6-52,-4 3-46,4-4-55,0-4-44,2 2-226,-2-2-554,0-4 245</inkml:trace>
  <inkml:trace contextRef="#ctx0" brushRef="#br0" timeOffset="9459.8995">14292 3716 59,'1'-13'208,"-1"3"12,0 4-21,0-1-10,-1 1-14,1 2-24,0 0-18,-2 0-14,2 4-29,0 0-44,0 0-61,0 0-72,-18 9-162,11-1-268,0-5 120</inkml:trace>
  <inkml:trace contextRef="#ctx0" brushRef="#br0" timeOffset="10062.2066">14369 3806 19,'7'-1'336,"-7"1"-14,0 0-6,7 2-17,-7-2-44,0 0-22,0 0-29,0 0-18,0 0-16,-7 10-7,0-2-24,-4 1-19,-2 3-12,2 2-7,-3 1 0,4-1-19,0-3-8,3 3-8,3 3-10,-2-3-3,2-3-2,1 0-9,3 0-8,2 0 4,1-1 0,0-1-6,2-1 7,2-2-11,0 0-5,2-1 5,0-3 4,4 2-2,-3-4 14,0-1-12,-2-2 1,5-2 0,-5 0-14,2-2 8,-3-6-6,0 4-2,3-6-4,-6-3-2,-1-1-12,-3 3 7,-3-2-6,2 0-1,-6-8 3,1 10-9,-1 0 9,0 2-2,0-1 4,4 4 0,-1 5 4,1-4 4,3 0 12,-1 5-6,2 1-1,6-3 0,0 1-8,8 2-1,6 4 20,3-3-22,-2 6 7,3 2-11,-2 3 17,-1 5 5,-5 1-10,0 2-4,-7-3-4,4 7 14,-9-2 3,3-1-5,-1 9 9,-6-9-8,1 1 11,-2-1 5,0-4-1,-3-3 7,-1 1 1,0-2-5,-1 3-2,-2-4 8,3-2-6,-3 1-7,1-2 14,2-2 12,0-1 8,4-2 4,-8 0 4,8 0-4,-9-5 12,6 1 2,-1-1 6,4-6-3,0 1-8,4-7-6,0 2-6,9-7-10,1 2-7,5-5-13,3 9 4,-1-1-6,0 3-4,3 3-3,1 3-5,-2 1-3,0 6-14,-3 2 11,-4 0-3,1 3 1,-3 0-5,0 6 2,-1 1-2,-2 2-4,-4 1-4,-1-1 2,-1 3 2,-2 1-1,-3-1-3,0-1 0,-3 2-15,-2-1-15,2-5-25,-1 4-28,-4-1-29,0-5-34,1-2-55,0 3-51,-2-3-45,1-2-54,0 0-51,-2-5-322,3 0-782,7 0 346</inkml:trace>
  <inkml:trace contextRef="#ctx0" brushRef="#br0" timeOffset="11329.9677">15573 3610 110,'0'-13'257,"2"4"3,-2-2-4,-2 6-22,2-1-25,0 0-19,0 2-20,-1-1-23,1 5-11,0 0-12,-12 16-16,3 2-6,-4 3-15,-2 3-2,-1 1-10,4 0-6,-1 3-4,2-6-9,2 3-9,2-12-3,3 0 2,-2-2-8,2-3-1,2-2-5,0 0 2,1-1-6,-1-2 13,2 1 9,0-4 25,0 0-6,0 0 6,18-11-16,2-4 1,4-3-5,-2 5-2,3-2-6,1 2-5,-2-1-1,-4 2-7,-4 5-2,-4 0-13,-2 4 3,-1-2-7,-3 3-2,2 2-3,-3 4 3,0 3-5,2 3 14,-3 7-10,1 2-6,1 8 6,-2-2-4,0-6 1,5 5-6,-5-6 8,0 1-6,3-4-2,-1 1 4,-2-8 11,6 2-9,-1-6 4,0 0 4,6-4 11,1-4 5,3-2 14,-4-2 26,2-8-22,0 0 14,-6-3 0,3-1-1,-1-3 0,-2-1-8,-1 0 4,-3 8-1,-4-1-6,0-3-1,-1 7 6,-1 0-15,-1 4-6,-3-1-3,3 3-6,-2 0-4,-2 3-23,0 1-27,4 3-30,-13 0-40,8 1-29,-4 5-19,1 1-25,-1 1-21,5 1-41,0 0-25,1 1-34,4 0-17,2-1-217,4-2-567,6 3 252</inkml:trace>
  <inkml:trace contextRef="#ctx0" brushRef="#br0" timeOffset="12069.1505">16210 3713 116,'10'-10'299,"-3"6"16,3-8 14,-4 5 4,-2 3-13,0-2-31,-1 2-29,0 0-18,-3 2-34,0 2-19,0 0-10,0 0-30,0 0-6,-14 16-21,-2 3-10,3 2-11,-2-3 5,2 2-31,1 2 8,0 2-16,5-8-9,3 2-4,-2-3-11,5 2 1,1-5-15,1 3 13,2-4-10,3-3-4,2 1-9,6-7 10,3-1 1,6-4-10,2-6-5,1 2 4,0-6 1,0-6-9,7-5 6,-10 4 0,7-16-5,1 2-1,-5 0-3,0-2 3,-1 0-5,-7 9 8,-5-3-3,1 4 6,0-2 4,-4 6 20,-3 9 19,-3 1 0,-1 2 0,0 5-6,-3-2-15,1 2-3,-1 5-5,0 0-8,-19 15-1,2 4 2,-6 5 3,-1 12-4,3-10-11,0 12 2,3-11-4,5 2 1,0 1 1,2 0-6,6-4-2,0 0 0,5 0-7,0-8 5,5-1-7,2-2-6,4-3 10,0-2-12,8-1-8,4-5-15,1-10-11,0 2-15,3-2 5,0-8-3,-2-1 18,2 0-13,5-13 15,-11 6 2,9-10 0,-2-1 8,-3-1-9,-7 5 9,-2 0 11,-2 4 8,3-1 8,-7 2 16,-3 6-4,0 2 11,-4 7-3,1-1 0,-4 3-6,3 2 1,-3 1-9,0 4 3,0 0 0,-14 11-1,-3 8 2,0 2 2,-3 6-3,-1-4 2,-5 13 1,7-8-6,1-3-3,2 4 2,2-3 6,0-1-4,-3-1 3,8-3-14,-2-6 10,6-5 0,2 1 6,0-3-10,2-2-10,-2 1 19,3-3 8,-2-1 7,2-3 10,0 0 0,0 0 2,16-6-1,-2-1-17,7-10 9,3 3-6,4-4-2,5-8 0,-8 12-10,-1-1 4,0 1-1,-3 4-2,-4 3-7,-7 3-3,4-1 1,-4 2-6,-1 3-6,-4 3 4,2-1 3,-1 3 0,-2 4 0,3 1 2,-3 2-8,-1 2 5,-1-1 4,-1 4 2,0 1-7,1-2 7,-1-3 4,-1 4-6,0-4 2,2-3-1,-2 4-8,2-3-14,0 0-4,-1-4-11,-1 0-2,3 0-37,-1-3-15,-1-1-7,0 3 3,-1-6-5,1 2-19,-1-2-28,0 0-27,6-9-27,-3 2-42,-3-3-41,2 0-256,-4-2-586,-2-5 260</inkml:trace>
  <inkml:trace contextRef="#ctx0" brushRef="#br0" timeOffset="12199.3504">16358 3423 15,'-13'-7'120,"5"4"-5,1 0-53,1 2-37,2 1-51,1-1-27,3 1-55,0 0 25</inkml:trace>
  <inkml:trace contextRef="#ctx0" brushRef="#br0" timeOffset="12356.4617">16264 3573 140,'15'2'204,"12"0"-14,1-2-23,14 5-18,5 2-6,-2-4-19,4 0-19,-5 4-28,0-3-43,1 2-61,-2 0-60,-5 1-117,-8-2-220,-2-3 98</inkml:trace>
  <inkml:trace contextRef="#ctx0" brushRef="#br0" timeOffset="13260.0502">17222 3756 198,'0'0'345,"0"0"-44,0 0-24,3-1-26,-3 1-33,0 0-17,0 0-30,0 0-17,-5 13-10,-2-3-15,1 5-13,-2-3-10,1 3-7,1 2-14,-1-3-8,3-2-9,1 0-8,-1-2-4,4 0-6,0 1-6,1-5 1,2 3-6,0-2-7,4-1 3,3-2-6,4-4-3,-1 0 2,1-3-5,1-1-4,-1-4 1,2 1-5,1-9 0,-6 5-2,0-3 2,1-10 0,-4 7-2,3-4 1,-5-3 1,-5 9-10,2-3-4,-3 1 1,-4 5 0,-2 1-2,2 1 1,-9-3-7,-1 7 8,0 1-4,-3 4-1,1 4-1,-4 0 1,6 2 8,-2 2-10,3 0 0,2 0 4,1 5-4,3 6 0,5-7 2,0-1 3,2 3-5,7 2 5,-3-2 3,6-1 3,7 5-1,3-5-1,2-2-4,2 0 5,3-5-1,-2-1-2,2-4 2,1 0-2,-2-5-5,-1 1 4,0-4 6,-2-4-4,-5 0 0,2-2-1,-2-1 5,-6 2-3,-1-2 2,-2 0 1,-3 5 12,0 1 4,-3-1-1,0 2 3,-3 0 6,1 4-5,-1-1-10,0 5-1,-6-4-2,6 4-1,-18 8 12,5 1-9,-1 0-11,0 4 5,0 6-4,1 2 3,2 1-2,1-7 0,3 3-4,3 2 3,1-3 10,2 0-15,2 0-5,2-3 4,4-2 5,0 2-5,7-6-4,0-1-4,2-1-4,4-4-3,2-4 3,-1-2 2,0-5-4,2-2 3,-2-1 2,0-9-10,2 1 4,-2-3 4,-1-1-3,-2-2 0,-1 4-3,-3 0 12,-7 5 7,-2 3 1,3 1 2,-3 6 5,-3 0-5,0 2 1,-2 2-8,0 3 5,0 0 1,0 0-2,-22 11-2,13 0-3,-2 2 2,4 2 0,0 0 0,1-2 2,2 4 0,3-2-2,1-1 2,1-2 8,0 5-9,4-5-4,0-2 7,3 0 2,3 0-3,3-3 3,1-3-3,5-3 13,-2-2-13,1-3-2,-3 1 9,4-9-5,-3 3-2,4-8 2,-1 2-2,-2-11 2,-1 3 0,3-3-3,-2-1 0,-2-4 5,2 1-3,-1 1-1,-6 0 0,1 3 5,-5 4 3,-2 8 14,-2 1 1,0 3-10,-1 5 0,0-1-7,-4 4 1,2 2 4,0 0 2,-19 17-7,2 4-4,0 0-1,-1 4 5,2 0-8,-5 16 9,7-10-1,1-2 1,4 4-7,1-3-5,4-3 2,0-1 1,1-1-10,3-7-6,2 0-9,-1-3-7,3-2-16,0-5-23,4-1-24,0 3-26,2-7-27,4-1-37,0-2-17,0-2-19,7-4-14,-6 2-183,-3-4-455,3-2 202</inkml:trace>
  <inkml:trace contextRef="#ctx0" brushRef="#br0" timeOffset="13473.0499">18078 3701 164,'0'0'302,"7"-5"-20,3 5-14,0-3-10,5 2-8,6-2-10,-1 2-11,2 0 13,1-2-29,-3-1-29,1 4-6,-6-1-29,-2-2-2,-2 1-26,-1 1-9,-2-1-33,0 1-8,0-2-30,-4 3-38,2-3-51,-2 1-47,-1 0-56,1-2-31,-1 0-20,-3 2-18,4 0-33,-4 2-144,0 0-431,0 0 191</inkml:trace>
  <inkml:trace contextRef="#ctx0" brushRef="#br0" timeOffset="13809.897">19373 3520 43,'4'-20'279,"-3"7"-9,-1-3-13,0 5-18,-1 3-29,-4-1-15,-3 5-18,-5 4-19,-8 3-13,-6 9-21,-11 7-3,-7 4-11,3 3-9,1 7-7,3 0-10,4 0-1,2-2-6,4 4-5,11-5-10,4 0-3,0-2-11,2-8-1,7 7-4,1-3-2,5-4-4,3-3-4,2-1-2,7 1 0,6-7-4,4 2-6,0-7-18,1-4-31,4-3-39,-3-2-36,1-6-46,1-1-53,-2-1-36,-2-1-185,-5-4-457,-3 1 202</inkml:trace>
  <inkml:trace contextRef="#ctx0" brushRef="#br0" timeOffset="14000.6589">19013 3696 242,'-10'0'264,"6"3"-12,4-3-22,0 0-5,0 0 22,0 0 15,0 0 0,27 5-20,-6-3-11,7 0-30,0 0-16,13 0-14,-10-4-17,7 0-35,-10 0-27,3 2-40,-4-3-48,1 1-58,-4 0-57,0 2-62,-1-3-70,-2 3-233,-9-5-516,3 1 229</inkml:trace>
  <inkml:trace contextRef="#ctx0" brushRef="#br0" timeOffset="14989.0758">20020 3465 178,'13'-22'249,"-3"0"-9,0-3-6,-5 9-4,-2-1-6,1 2-3,-4 4-22,3 0-17,-6 1-26,-1 6-11,-3-2-24,-3 5-3,-11 5-19,0 7-3,-3 3-15,0 5-7,0 0-4,0 5-3,5-2-19,2 2 3,5-1-12,0-3 1,6-5-11,0 1 4,6-4-3,0-1-5,6-1 0,0-3 1,2 4 0,6-6-2,7-6-5,3 0 3,2-6-6,-1 2 5,-4-7-5,2 3-2,-5-6 6,-1 0 1,-3 6 1,-3-2 2,-1-1 19,-3 4 5,-1 4 20,-1-3-14,-2 5-12,-1-4-21,-1 5 15,-1-3-12,0 4 1,0 0-3,-3 12-2,-1-4-9,-6 4 0,3-3-6,1 7-8,-1-2-6,1 0-5,3 1-4,1 1-1,2-4-1,0-3 11,4 3-7,3-2-8,5 2-6,0-5-9,5-3-6,4-1-7,3-4-3,0-2-5,0-3 3,0-3 1,4 0 5,-4-6 7,13-7 2,-15 5 11,2-1 0,-2-5 9,-1-4 13,1 1 7,2-16 15,-4 3-2,0-2 3,-6 15 29,-3-1 19,-3 4 21,-1 6-2,-1 1 17,-3 6-3,-1 4-13,-2 0-12,2 1-5,-2 4-25,0 1 4,-10 12-12,-7 11 3,0 7 0,-8 16-3,-16 17-4,10-17-1,4 6-5,1 0 2,-12 18 9,11-22-27,0 4 13,3-7-6,0 3 1,5 1 2,2-3-1,3-12 1,1-5-6,3 0-12,0-3 22,4-2-17,-2-8 5,5-7-3,-1 0 20,1-3-16,3 0-1,-3-2 4,3-4 2,0 0-2,0 0 4,0 0-9,10-28 6,1 5-3,1 0-3,2-4 0,1-4 4,5-12-5,-2 0 3,5-4 2,1 4-2,1-3-6,2 4-8,0 2-5,5 4 27,-4 4-1,3 3 8,-7 8-9,-3 4 2,1 1 7,0 7-15,1 1-1,-1 5 10,1 3-13,-1 6 1,-2 3-6,-2 0 3,-1 5-4,-7-3 7,-2 4 4,-1 0-11,-5 5-2,-1-2-2,-4 1 5,-5 0-4,-3 0 0,-5-1 0,-7-3-11,-2-2-7,-5-4-19,-10-3-15,1-1-4,9-5-24,0-1-10,1-5-18,2 0-12,3-5-27,4-5-22,6 5-30,3-3-58,4 2-41,1-5-214,6 0-558,3 0 248</inkml:trace>
  <inkml:trace contextRef="#ctx0" brushRef="#br0" timeOffset="15223.4731">20859 3258 259,'11'-12'302,"-3"-3"5,-1 0 1,-3 6-3,-1 1-11,1 0-28,-2 2-29,1 3-27,-2-2-35,-1 5-18,0 0-18,0 0-10,0 18-14,-8 4-5,-1 7-16,-5 17-7,-1-5-8,-3 4-11,-4-1 1,0 0-2,-1 2-20,1-4 4,-1-3-5,3 1 5,3-12-14,2 0 1,-1-1-11,2 0-7,3-7-23,0 2-9,1-7-39,4-4-19,-4 2-42,6-3-29,-3-3-25,4-2-44,1-1-22,-1-1-33,3-3-207,0 0-512,0 0 227</inkml:trace>
  <inkml:trace contextRef="#ctx0" brushRef="#br0" timeOffset="15479.6366">20720 3621 140,'10'-15'214,"1"-6"7,2 7 6,1-8-5,-7 10-2,6-4-6,-2 5-16,3-1-21,0 1-13,0 1-9,6 4-10,-4 0-10,-1 3-18,1 1-14,2 1-16,-4 4-4,0 0-7,6 5-12,-10 1-11,-2-2-2,-2 2-7,-2 0-6,2 1-1,-5 3-1,-1-4-6,-3 2-3,-1 1-10,-3 1 7,-4-3-7,-2 1-11,-7 2 4,-1-7-3,5-3 1,-6 3-3,5-5-11,-4-1 2,7-1-5,-1-2-3,2 0-7,0-1-26,2 2-19,4-4-30,1 2-28,-1-3-40,4 4-32,3-4-26,6-1-16,-2 2-129,3-3-394,5 1 175</inkml:trace>
  <inkml:trace contextRef="#ctx0" brushRef="#br0" timeOffset="15760.2384">21042 3422 94,'15'-6'183,"-1"-1"8,-5 3 0,0-1-9,-3 1-14,-2 4-23,6-1-11,-3 2-12,0 2-18,0 4-3,-1 3-24,1 1 2,-3 1-10,3 5-5,-4 0-8,-2 1-3,-2 1-5,1 5 2,-3-7-8,-2 2-6,0-4-4,0 1 1,-1-8-4,3 1-11,-1-4 6,1 0 3,-1-1 0,4-1 4,-3-3 0,3 0 3,0 0 12,-7-5 8,7 0-9,3-5-6,1 0-1,2-6-2,2 0-11,8-7 1,-1 1 3,2 1-10,4 2-2,0-3-8,-1 7 5,-3-1-7,6 6 0,-8 1-3,1 3 6,-2 1-22,1 5-15,-5-1-23,0 1-8,1 2-28,-4 0-22,0 3-30,1 2-37,-2-2-34,-6 3-131,3-2-368,-3 0 163</inkml:trace>
  <inkml:trace contextRef="#ctx0" brushRef="#br0" timeOffset="16069.9736">21502 3488 154,'0'0'206,"-3"-4"-9,3 4-22,-10 1-14,2 2-13,-2 2-10,0 0-17,-2 3-6,-1 0-15,0 4 1,3-4-19,-1 3-7,5-2-13,2 0 3,0 1-11,1 1 1,3-3-1,0 4 12,4-6 1,2 2 13,5 4 5,-1-3 6,3-3-6,2-1 5,5-3 2,-4-1-2,5-4 12,-6 3-6,1-4 6,3-7-7,-6 6 9,8-4-16,-8 2 2,-2-5-9,-1-2-15,0-1-17,-2-2 13,-2-1-5,-2 1-12,0 2-8,-4-3-9,-5 7-4,-1-4-12,-4 2-2,-1 3-11,-10-2-16,8 10-17,-11-1-20,3 3-24,-2 3-24,4 2-22,3 0-28,2 3-22,0 3-46,4-2-36,3-1-202,0 2-496,3-2 220</inkml:trace>
  <inkml:trace contextRef="#ctx0" brushRef="#br0" timeOffset="16455.9911">21940 3509 245,'7'-16'289,"0"-1"-7,-1 3-9,-3 3-11,-2 2 3,2 0-38,-3 1-21,-1 5-21,-2-1-20,-4-1-25,-7 5-5,-2 3-24,-8 3-7,4 2-8,-5 5-1,3-1-8,3-1-23,2 3 0,3-2-7,4-1-10,2 2-7,-2-1-2,4-3-6,2 0-4,4 1-2,-3-3-2,3 3 1,3-6-7,1 3 12,2-3-5,5-3 9,2 3 7,2-4-22,3 0 11,1-4-4,2-3-2,0-2-3,-1-1 0,-2-5-16,2 1 21,0 0 2,-9 1 6,2 1 22,-3 1 3,-3 4 16,-2 1-13,0 1-3,-1 1-8,-1 1-2,-1 0-19,-1 1-1,-1 2-19,0 0 11,0 0-8,-6 10 3,-1-3 3,1 2-15,0 0-19,0 2-8,1-1-1,1 4-8,1-1-2,3-4-9,-3 1-20,6 0-29,0-1-30,1 1-38,3-2-40,1 0-43,5 0-36,3-2-29,-1 0-178,9-1-525,-4-3 234</inkml:trace>
  <inkml:trace contextRef="#ctx0" brushRef="#br0" timeOffset="17190.9316">22364 3430 172,'5'-14'239,"-3"4"0,2 3-23,-4 3-18,-4-2-22,3 5-16,-8-3-18,-1 7-13,-4-2-11,2 3-10,-1 0-12,-3 6-16,2 1-4,3-1-4,-3 2-13,7 1-1,1 0-9,-2 2-1,5-6-8,0 2 0,3 2-2,0 4-4,3-6-4,1 2 0,6-1 3,-1-3-9,3 3-1,1-6-2,0 1 1,2-2 1,1-4-2,-1-2-3,2 0-2,-3-3-2,10-4 9,-3 0-3,0-1-3,-1-8-1,3-2 7,0 0-31,-3-3 8,0-3 8,8-9 5,-11 8 11,1 0-2,1-2 11,-4-1-1,2 3 19,-2-1 1,-3 6 11,-4 6 8,2 0 10,-6 6-3,2 0-3,-2 1-16,-1 5-13,-2-1-6,2-1 0,-3 5-13,0 0-6,0 0 5,-17 17 0,-1-1-11,2 5 1,-2 0 1,1 3-1,-1-1 1,1 1-2,2 1-2,-1-2-2,2 1-10,4 0 16,-4 1-13,7-7 4,0-3-2,1 0 17,4-2-17,-1-3 2,0 1 3,2-2-7,0 1-2,1-3 8,0-3 0,0 4 28,0-6 28,0-2-2,6 8 11,3-5-5,3-6-4,5-2-8,4 0 4,6-4-11,-3-1-9,4 0-14,-1-2 9,-2 5-7,-4-4-2,2 0-2,-2 1 13,-7 4-11,0 4 9,-3-3-7,-6 1-5,-1 2 2,2 1-13,-1-1-12,-5 2 0,6 0-1,-6 0 5,3 8-3,-2-2 2,1 0-11,-1 4 4,0 1-4,-1 2 4,1-2 7,-1 2 2,0 3-3,4 1 1,-2-6-1,0 0 7,1 1-18,2-2 14,2-3 1,-4 2 8,4 0-3,4 1 1,-1 0 9,4-1 19,-1-4 5,8 0 9,-4-2 6,3 1 0,2-7 2,-2 2-1,1-5-1,2 4-9,-2-6 5,-1 2-2,-5 0-9,2 0 1,-3-3 0,0 1-7,0-2-4,0 2 0,-7 0-11,6 0 2,-6 4-8,0-5-5,0 4-1,0 2 2,0-2-16,-4 1-2,1 1-14,-2 1-10,-1 2-21,-1 0-26,4-5-20,-4 1-23,0 4-30,0 0-46,0-4-26,0 4-24,-7-4-23,0 2-26,7 2-8,-17 0-39,3-2-36,3 2-192,-6-3-611,4 7 271</inkml:trace>
  <inkml:trace contextRef="#ctx0" brushRef="#br0" timeOffset="24888.2229">4436 4799 194,'0'0'200,"0"0"-10,0 0-9,0 0-9,0 0 0,0 0 2,0 0-7,0 0-4,0 0-6,7-8-20,-4 1-15,0 3-6,0-2-12,-2-5 4,3 2-3,-1 1-11,-3-3-3,3 1-5,-3 2-8,-1-4-4,2 3-3,-4-2-8,3 5-3,-3-6-5,-1 4-6,0-1-9,-2 1 0,-2 3-12,-2-2 0,-1 2 6,-2 5-11,-1 0-6,0 5-1,-6 3 2,6 0-2,0 3-7,0 0 7,1 1-10,2-3-9,4 7-10,0-4 6,4 6-7,0-2 3,4 2 0,5 0 1,3 6-3,2-2 5,3 0 0,2 0 5,3-3-2,-2-2 1,0 2-1,-3-6-4,2 1 7,-5-2 1,-4-5-4,0 0 2,0-1-5,-3 0 8,-1-1 0,0-3-3,-2 1 3,1 0 9,-2-3-10,-7 7 4,-3-4-4,-1 1 8,-9 1-4,3 0-2,-7-2-1,4 2-4,-1-3 4,0 2 0,0-4 2,0 2-3,7-2-5,1 2-1,-1-3-12,0 3-8,4-1-14,-1-1-12,5 3-15,1-6-27,5 3-28,-7-1-60,7-2-35,0 3-30,7-10-129,1 4-407,6-1 180</inkml:trace>
  <inkml:trace contextRef="#ctx0" brushRef="#br0" timeOffset="25346.7358">4642 4901 37,'0'0'211,"0"0"-13,1-2-13,-1 2-21,0 0-16,3-3-22,-3 3-7,0 0-12,13 3-4,-5-2 2,6 1-2,2 0-9,9 1-3,-2-1 2,5 2 4,10 2-3,3-1-1,-13-4-12,2 4 0,-2-3-19,-1 2-3,-3-3-10,-2 0-1,-5 1-3,-3-2-5,-3 1 1,-6 0-4,-1-1 0,1 0-1,-5 0-2,8 0 0,-8 0 3,5-2-6,-5 2-7,0-8-2,-4 4-8,3-4-4,-4-1-3,0-4-9,-4 0 2,-2-1 0,2 3-3,-2-1-2,4-1 2,-4 2 7,5 4-5,-2-1-2,1 0 6,1 2 0,3 1 0,-1 1-1,3-2-4,-1 4 2,1-1-9,1 3 4,0 0 1,0 0 0,10 12 0,0-2 1,2 2-2,1 0 4,1 5-1,-4-3-2,5 4 3,-5-3 3,0 3-2,-3-2-1,-3-5 1,2 4 1,-5-3-5,2-1 3,-4 1 3,1-1 0,-4 0 2,-1-3 4,-2 2-8,2-1-3,-2-2-3,1 2-18,-3-2-19,1-2-17,1 1-31,0-3-28,1-1-33,2 0-40,-2-1-35,2-1-115,4 0-369,0 0 163</inkml:trace>
  <inkml:trace contextRef="#ctx0" brushRef="#br0" timeOffset="25786.9676">5544 4813 230,'5'-11'255,"-3"1"-11,-1 0-3,-1 1-12,0 2-9,0 2-18,0 1-16,0 0-23,-1 0-19,1 4-7,-3-4-20,3 4-8,0 0-15,-16 7 4,6 4-14,-5 4-14,-2 3-5,0 4 1,0 2-8,2 1-12,2-2-6,2-2-2,1 4 2,1-4-7,2-3-7,2 0 2,2-1-5,0 2 0,3-4-4,3-2 9,-3-1-3,7-1-4,-1 4 6,2-3 4,3-3 4,2-1 8,0-1 7,2-4 2,-1 1 6,2-1 17,-1-3-4,2-3 6,0-1 2,3-4-21,-1-1 17,1-1 0,-6 2-6,0-3-4,-1-2 0,3-5-9,-2-4 3,-2 2-9,-1-2-5,-3 3 0,-3 2-8,1-7-6,-2 4-6,-3 1 0,-2-2 4,-2 3-7,0 1-4,-1 0-2,-3 3-2,0-2 2,-4 3-1,0 1-12,-1 3-14,-9-2-28,4 7-24,-4 3-28,1 2-27,5 0-19,-2 6-26,0-1-29,3 4-37,1 2-39,4 0-20,-2 3-265,3 1-598,0-1 265</inkml:trace>
  <inkml:trace contextRef="#ctx0" brushRef="#br0" timeOffset="26511.9364">4232 5398 131,'0'0'205,"3"-3"-9,-3 3-16,4-3-14,-2 1 0,-2 2-18,2-7-11,-2 4-8,0 3-6,0-7-1,0 4-18,-2-1-7,0 1-10,-1-3 1,1 2-12,-1 3-11,-3-2-7,2-2-10,-2 5 0,-1 0-5,0 4-4,-7 1 7,3 5 0,-2-2-6,3 2-4,-1 1-2,4 4-2,-3-1 0,3 1-9,0 2-4,4-2-10,2 1 8,1 1-2,4 1-1,0-1 1,3-1-3,3-2-3,1 1 2,2 4 0,-2-5-1,-1-1-4,0-1-1,4 0 2,-5-2 1,-1-2-2,-1-2-2,2 0 1,-4 1-2,-1-3 2,-1 1-4,0-2 2,-3 1-1,3-1 3,-3-3 5,-2 7-3,1-5 2,-5 3-2,-1-2 1,-4 1-3,4 1 3,-7-4-2,1 3-1,-1-1 1,0-2 4,0 0-7,0-3-2,1 2 8,-5 0-9,8 4 0,0-4-6,0-2-17,2 1-22,1 0-21,0 1-39,4-3-53,0-1-45,3 4-40,6-9-123,-2 4-396,9-6 176</inkml:trace>
  <inkml:trace contextRef="#ctx0" brushRef="#br0" timeOffset="26925.3143">4567 5614 235,'0'0'233,"5"-1"-9,-5 1-13,4-1-16,-4 1-21,7 0-12,0 2-8,4-3-14,6 3-2,7 0-7,1-2-5,2 1-12,4-2-5,7 1-4,-8 0-11,-1 1 2,-2 1-9,-3-2-4,4 0-5,-8 0-11,-3 1-2,-3-4 0,-4 3 8,-5 0 4,2-1 3,-1-2 5,-2 3-12,1-4 0,-3 1-14,0-4-7,-1-1-4,-1 2-10,-3-4-7,1 1-3,-1-1-8,-3 1-4,0-1-13,-1 0 9,2 3-6,-1-1 2,2-1 1,0 6-4,0-2 5,2 2-8,-1-1-8,3 4-8,-1-4-3,1 4 2,0 0-6,0 0 14,11 11-4,-4-4 1,-1 6 3,4 2 1,-5-1-7,4 2 6,-2-3-3,-1 5 4,-1-1 3,-5 1 2,1-1-4,-2 3 3,1-3 1,-5 0-1,-3-1 0,3-2 0,-4 0-6,1-1-8,-2-1-28,3-3-26,-2 3-28,2-4-42,-1-1-33,5-1-26,-1-2-40,1 2-3,2-4-175,2 1-450,-1-3 199</inkml:trace>
  <inkml:trace contextRef="#ctx0" brushRef="#br0" timeOffset="27160.1801">5524 5598 77,'5'-7'300,"0"2"1,-1 0-2,0 0-30,-2 3-30,-2-1-29,0 3-23,0 0-18,4 8-8,-6 4-22,-2 5-10,-3 9-4,0-1-11,-3 1-1,1 1-14,-2-1-12,2-1 3,0-2-15,1 4-12,-1-9-5,2 0-2,0-1-9,-1-1-5,2-2-8,0 0-26,0-4-31,1 1-40,1-3-39,1-1-45,0-2-45,2 0-59,1-5-202,-2 4-489,2-4 216</inkml:trace>
  <inkml:trace contextRef="#ctx0" brushRef="#br0" timeOffset="27904.3897">6801 4797 144,'0'-29'208,"7"-3"-14,-1 6-17,5 1-19,5 3-14,1 4-13,3 3-15,3 2-7,5 7-13,-1 2-3,4 4-14,-3 4-11,-2 6 1,-4 2-10,0 4 2,-4 6-13,-6 0-17,-2 2 2,-4 2 4,-5 1-3,-5 0-1,-4 0-1,-2-1 4,-6 4-3,-1-4 0,-4 0-3,0-1 2,-2-3 2,1-1-6,2-4-5,-1 0 3,3 0-1,4-7-6,1 3 2,2-2-9,4-4-3,1 4-2,2-1 3,0 1 0,4 0-1,4 6-2,-2-1-2,6 1 3,3 9-2,3-4 3,0 6-7,0-3 6,0 6-3,-1-2-3,1-2 5,-1 3 0,-3-2-1,-3-1-2,0 4 1,-3-1 4,-1-2 2,-3 0 5,-3-3-1,3 2 10,-4-8-8,-1 1 8,0-1-3,-6 3 2,2-8 4,-1 1 0,-1-1 3,-2 1-6,1-4 3,-8 2 0,6-3-1,-4 0 6,-2-1-10,0-4 13,-2 4-15,3-6-4,1 0 1,1-1-4,3-1 1,0 1-7,-2-3-4,7 0-10,-1 0-23,1-3-45,4 1-41,2-2-64,1-4-52,4 0-194,3-5-459,4-3 203</inkml:trace>
  <inkml:trace contextRef="#ctx0" brushRef="#br0" timeOffset="28884.4684">7604 5267 36,'4'-4'135,"-1"2"14,1-2-7,2 0 4,-2-4 3,3 0-5,2-4-1,-2 3 5,-3-4-1,1 4-13,1-8 0,-1 7-4,-1-3 5,-1 0 2,-3 1-4,0 1-16,0 0-7,0-1-10,-3 7-16,-1-2-5,-4 2-9,-1 5-11,-7 1-10,-5 10-1,-6 1-3,2 4-5,-12 9-5,8 4 4,-4 2-10,14-9-1,0 5 0,5-3-5,0 4-4,2-1-6,2-5 0,4-2-7,2-3 2,2-3 1,2-1-2,2-2 1,3-3 3,4-1-4,5-4 2,1-1-6,5-9 3,1-1 0,3-4-1,-1-5-3,-2 1 4,-3-6-5,0 2 3,-1-6 1,2 2-2,-4-1-2,-1 1 4,0 2 0,-5 6 6,-1-2 0,-2 4 8,-1 4-1,-2 2 8,-1 2-14,1 1-2,-2 0-3,-1 5-4,0 0 3,0 0 2,-6 19-3,-5-5 1,4 0-6,0 10 9,-1-7-5,3 2 3,4 5-4,-3-3-3,1-3-1,3 3 2,0-6-1,4 2-2,-1-5-2,1 0 3,2-3 0,2-1 3,2-4-2,4-1-3,2-1-2,2-4-2,3-3 2,3-5 0,-3-1-6,1-6 8,-1 2-3,1-2 3,-1-5 3,-1-2-5,8-10 1,-11 7 0,4-2 3,-7 0 0,3 1 4,-3-1-2,-1-1 4,-1 4 10,-3 2-23,-2 9 12,-1 6 9,-3-2 1,1 4-11,-3 3 2,0 1 0,-1 3-1,0 0-4,-14 17 10,2 5-7,-8 3 2,-3 10-3,-1 3-4,8-8 5,-5 11 1,6-9-2,5-1-5,1 1 9,3-6-5,1 5 2,3-5-4,-1 0 4,6-6-5,0-4 0,1-5 1,2-1 5,1-2-12,5-3 12,2 0 1,3-5 0,-1-3 5,6-4-6,-2-1-1,0-8-3,1 1 3,-1-4-1,2-1-1,-5-3 0,1-4 3,0 4 0,-3 0-5,-4-4 1,0 5-4,-5 5 8,-1 1-7,-2 3 1,-1 1 2,-1 1 0,-1 5-3,-1-2 3,-1 2-9,-1 3 1,3 0-5,0 3-2,0 0-2,-5 11 2,2-2-10,2 3 4,1 7-5,6 4 9,2 1-3,2 2 3,0-6 9,1 3-9,3 0 5,-1 1-4,2-3 8,-8-5-7,2-1-2,-4-4-8,-1 1-15,1-1-5,-1-1-20,-3 0-2,2-5-7,-3 2 9,0-2-8,0-2-2,0 2-13,0-5-10,0 0-26,0 0-11,0 0-28,0 0-15,0 0-139,4-11-344,2 2 153</inkml:trace>
  <inkml:trace contextRef="#ctx0" brushRef="#br0" timeOffset="30345.6602">8431 5300 42,'11'-12'163,"-8"5"9,4 0 16,-1 3 5,-2-2-14,-1 3-19,-3 1-15,2 0-13,1-2-18,-3 4-20,0 0-3,0 0-7,0 0-11,5 9-3,-3-1-4,0-2-10,1 3-4,2-2-6,0 3 0,-1-3 1,1 1-6,4-1-6,-1 0-2,-1-4 1,3-1 0,0-1-1,-3-2-1,4-1 13,1 0 0,-2-4 0,2-2 3,-2-5-3,0 6 11,-2-6-2,0-1 5,0 2 5,-1-2 6,-4 2-4,-3 3 5,3-1-7,-6-1-11,3 2-4,-3 1-1,-4 3-9,-2-4-2,-2 5-9,-9 6-2,-1 1-5,-1 6 1,-2 0-8,1 3 1,4 4-3,2 3-2,4-5-3,0 5-8,8-2-5,-1 2-7,3-2-9,2-1-10,2 1-5,3 0-8,3-1 3,5-2-2,9 2-4,1-3-9,2-3-19,6-3-6,7 5-5,2-7-15,-9-4 10,-1 1 4,11-7 8,-12 2 8,1-5 13,-1-1 12,-2 2-4,-4-12 11,1 4 17,-5-4 14,-1 0 21,-5-3 6,-1 0 7,-1 5 11,-6 3 9,1-3 1,-4 4 4,-1 1-10,0 0-3,-3 3-4,0 1-6,-4 1 1,-2 1-1,-5 6-5,-1 2 4,-6 8-10,-1 0-4,0 3 1,1 4-4,4-2 3,3 7-9,1-1 2,2 2 5,5-5-5,3 2-5,1-6-9,2-2 2,5 5-4,-2-7-8,4 0-3,6-3-9,-1-2-9,-2-3-16,3-4-6,1 1 3,2-5 0,-2-2 2,1-2 3,-5-2 4,7-5 2,-3-1 2,0 0 19,-3 3 1,-1 1 0,-1-3 18,-4 7 2,2 0 9,-4 1 9,1 1 5,-2 2-9,0 2-2,-2 1 5,0 3-14,0 0 12,0 0-8,-11 8-4,6 2-5,-2 1 13,2-2-6,3 8 7,-1-2-9,1 2 8,4 2-16,-2-1-2,5-2-14,1-2-11,4-1-22,0-2-21,4-2-7,8-1-12,-1-3 10,2-2 11,-2 1 8,1-6 8,0 0-3,-1-4 19,-4 4 0,3-7 22,-1-2 5,-5 2 13,5-7 14,-4-2 17,1-1 11,-6 5 18,2-6 9,-3 3-1,-2 1 6,0-1 11,-3 2-10,-1 1-1,-3 4-10,1 0-6,-4 3-3,-2 3-9,-2-1-3,-7 5-2,-9 2-3,1 5-10,-1 2 3,0 1-3,0 5-5,4 2-2,2 2 0,2 0-3,4 1 3,3-3-14,4-1 11,0 1-5,4-4 3,0-1-3,5 0 5,1-5 0,3 0-5,2-2 8,3-2-3,2-4-6,6-2 5,-2-3-5,2-4-2,-3 0 5,2-6 4,-2 0-7,1-6 1,0 1-5,4 0 2,4-14-5,1 4 3,-7 7 0,2-12 6,-5 9-9,7-10-2,-11 11 3,2 0-4,-4 0 8,-2 4-6,-4 4 6,-3 11 12,1-6-1,-3 7-7,1 1-6,-3 4 1,0 1-1,0 0 1,-18 23 0,4-3-4,-3 6-3,-8 8 8,6-5 2,1-1 0,-3 11-2,10-7 5,-5 9-5,7-10 6,4 1-6,1-5 0,4 1-2,0-8-8,3-1-1,1 1-1,2-11-1,2 4-8,3-4-8,-1-5-4,6-1-4,-1-5-2,-1 0 7,2-3 2,1-5 3,4-3 0,-3-5 10,0 2-4,-1-5 1,0 0 15,-1-2-8,-4 2 9,-2 7 0,0-8 6,-5 6 21,1 7-3,-2-3 7,-3 7-4,1-2-3,-4 6-9,2 1-2,-8 0 1,0 4-3,1 3 0,-4 4 8,1 5-9,1 0-8,4 2-2,-1 3-5,0-4-4,6 2-9,-1-2-6,2 0-4,0-5-3,4 3 8,2-1-2,2-4 4,3-2 9,2-3-3,-1 1 1,3-3-1,-1-4 2,3 0-2,-4-4 7,2 2 6,1-2 2,3-7 5,-2 0 7,0-5-5,-2 0 11,-4 5 2,1-9-4,-1 4-1,1-3 8,-1 3 2,-4-2 0,-1 5 7,1 0 3,0 3 3,-4-1 15,-1 5 3,-1-4 14,3 5-4,-5 1-12,3 0-11,-2 3-7,-1 2-6,0 0-2,0 0 2,-11 17-4,1 8-7,-3 1 1,-7 17 3,1 3-7,0-1 15,0 7 2,-1 2 9,-5 23 2,2-27-4,-9 25 6,13-20-2,-3-3-10,-1 1 4,-12 15-3,13-15-3,-3-9 2,0 1-8,2-3 4,1-4 0,0-11 1,3-5 4,-2-3 2,0-2-5,7-7 2,-6 2 2,6-7 5,0-3 16,-1-2 2,5-4 8,1-6-13,-2-5 16,4-3-12,3-8-3,3-9-9,2-1-8,7-11-2,1-4-2,6 3-11,3 2-9,4 0-17,0 2-19,2-2-25,1 4-19,0 5-23,5 0-20,0 6-31,-8 8-37,12-8-39,1 5-41,1 1-254,-4 1-554,2 0 245</inkml:trace>
  <inkml:trace contextRef="#ctx0" brushRef="#br0" timeOffset="31228.2652">10441 5252 47,'0'0'231,"-4"1"-9,4-1-14,-3 1-12,3-1-15,0 0-13,0 0-12,0 0-10,0 0-9,0 0-11,18-8-10,-11 3-7,7-3-15,0 3-5,6-7-15,0-1 3,1 0-1,-2-3-4,-1-1-2,0-2 7,0 2-7,1 0 6,-6 8 3,-5-4 6,0 5 9,-1 0-10,-4 5-4,1-2-9,-1 0-6,-2 3-14,2 0-8,-3 2-2,0 0-1,0 0-7,-4 12-3,-3 0-3,0 2-2,-4 8 0,4-7-4,-4 8-7,5-6-1,1 0 0,0 0 1,3-1-3,0-2-5,2 3-3,0 0-2,2-5 1,4 2 4,0-2 0,2-5 4,6 0-3,7-4-2,-1-3-5,1-4-5,2-2 1,-1-4-9,4-1 4,-4-1-9,2-5 8,-6 1-1,5-2-5,-4-1 8,1 0 0,-3 1 2,-5 4 9,-3-1-2,1 8 13,-5-3 8,2 2-10,-5 4-4,1-1-1,0 3-5,-2 0 1,-1 2-2,0 0 0,-1 11-4,-3-1 5,0-1-5,-1 7 5,-2 0 0,2-1-1,-2 4-1,2-4-5,3-2 6,-2 3-2,4-6-6,0 1 7,0-1 0,0 0 3,4-3-9,-2-3 10,3 1-1,3-2 8,1-1-6,3-1-4,4-4 4,3-2-2,5-2 2,0-2 1,-3 0-1,3-2 13,-2 4-15,-8 0-7,1 0 4,-1 1 0,-5 5-3,-1-2-1,-1 0-7,-3 1 2,2 2-3,-2 0 2,-2 2 3,-1 4 1,0 0 3,1 2-4,-1 6 2,-1 3 3,2-5-4,-2 4 10,0 0-10,1 0 1,0 1-4,5-4 5,-3-1 7,3 0-5,1-3 8,1 3-5,3-2 3,-1-6 2,3 2 2,-1-1-5,3-3 5,0-2-4,-2 0-2,1-2-13,-1-5-4,-1-1-12,2 1-9,-1-3-8,-6-4-15,4 4-21,-2-2-19,-2-3-31,0 2-39,-2-3-46,0 0-36,-5-1-190,0 0-477,-3-3 211</inkml:trace>
  <inkml:trace contextRef="#ctx0" brushRef="#br0" timeOffset="31399.0041">11156 4850 36,'-11'-3'215,"1"1"-10,0-4-28,6 5-11,-1-1-19,0-1-21,1 3-33,0-2-43,4 2-56,-4-1-43,4 1-47,-6 4-82,6-4-192,-1 4 86</inkml:trace>
  <inkml:trace contextRef="#ctx0" brushRef="#br0" timeOffset="32062.0419">12211 4786 143,'5'-11'228,"-2"2"-6,1-1-9,-4 4-13,0-3-15,0 3-19,-4 0-17,1 1-11,-6 2-20,-6 3-9,-8 7-7,-1 1-12,-12 10-7,0 3-14,-2 3 2,3 5-6,1 0-12,3-1 0,0 0-4,12-5 0,-1 0-8,3-2-9,3-1-2,6-3-2,0 6-3,4-4-4,4-3 0,2 4-1,3-4-7,2-1 1,6 0-3,4 2 9,3-5-9,1 2 2,3-8-8,0 2 5,-2-5-2,-2-1 0,-4-4 0,-1 0-3,-7-1 4,4-3-2,-5 0 0,-1-4 2,-2 1-4,-3-2-1,2 0-4,-6-2-5,0 1 4,-2-2 6,-4-2-4,-1 3-2,-4 2-4,4-2 2,-2 2 6,-1 3-1,4 3-3,2-2 2,2 4-1,-2 0 4,5-2-5,-2 2 3,3 0-7,1 3 1,0 0-1,0 0 4,10-3 0,-1 3 4,7 2 0,1-2-1,-2 1-4,9 2 5,-4 0-1,-5-2 1,-1 6-3,-4-7-6,1 5 4,-3 2 0,-1-1 4,-2 4 3,-2-2 4,-1 5 10,-2-1 1,-2 6 11,-1 0-4,-4 1 5,0 2-7,-3 2-7,4-4-2,0-4 2,-4 9-1,3-7-13,3-7-19,-3 6-23,1-2-25,1-3-26,2 0-23,1-1-41,2-3-35,3-2 2,3 0-202,1 2-421,0-4 186</inkml:trace>
  <inkml:trace contextRef="#ctx0" brushRef="#br0" timeOffset="32619.8241">12514 5027 33,'13'-27'259,"0"2"17,-5 9 11,-1 2 5,-3 5-9,2-2-34,-3 4-25,0 2-26,-2 0-31,-1 3-24,0 2-9,0 0-14,-3 15-12,-1 0-6,-6 8-11,0-2-10,-1 3-7,0 1-12,-1-3 0,1-2-6,0 4-7,0-5-4,2-2-7,-1-2-23,0-1-25,1 2-37,2-7-28,2 2-37,-2-4-29,4-1-19,-1 3-5,3-7-28,-1 1-7,2-3-11,0 0-145,0 0-386,6-17 172,-2 9 1494,3-6-1025,-2-3 42,2 0 21,1-7 33,3 0 21,-1-3 25,-1 2 35,2-2 28,-3 4 17,2 1 14,-4 5 14,0 2 18,1-1 9,-3 7-5,0 1-11,-1 2-22,1 1-6,0 1-18,-2 1-15,-2 3-10,7 5-12,-2 2-11,7 6-10,0 8-11,2 0 3,0 2-3,3 2-8,-1 0 4,-1 1 2,2-1 1,2 0-12,-4 0-8,1-2 0,-1-6-7,0 3 7,-2-9-3,-3 1-4,1-3-6,-4-1 6,-1-2-3,1-3 3,-1-3-17,2 0 6,-1-4-8,0-2-7,3-5 0,-1-6 0,-1 0 1,2-6-1,0-1-2,-2-2 3,1 0 6,-1-1 2,-4-2 0,5 0 5,-4 3 3,0 8 12,-3 1 5,4 0 8,-6 8-4,1 1 2,2 4-11,-3-2-8,0 4-4,0 2-8,0 0 7,0 0-1,-4 25-2,-3-8 5,1 5-7,-3 3 6,0 1-6,1-1 8,-2 2-4,1-2-6,-2 1-26,4-5-21,-3-4-25,3 9-37,1-9-41,-1-4-49,3-1-39,4-2-51,-2-2-187,3-2-513,0-3 227</inkml:trace>
  <inkml:trace contextRef="#ctx0" brushRef="#br0" timeOffset="32968.1492">13221 5002 257,'9'-16'300,"2"1"28,-7 5 9,1 2-11,-3 0-32,3 1-33,-3 4-32,-2 0-35,0 3-17,0 0-28,0 13 3,-7-1-21,0 2-12,-1 8-6,-3 2-14,-1 1-9,3-1-6,-4 2-11,4 0-5,-2-2-9,4-7-6,-1-3-2,1 2-8,1-2-1,2-1-3,-1-5-3,2-3-4,1 1-7,1-1 29,-1-3 26,-1 1 31,3-3 29,-3 5 25,3-5 15,0 0 13,0 0-15,0 0-12,0 0-23,10-22-14,-6 5-9,5 0-18,1-10-12,1-2-9,3 2-8,2-4-6,2 3-12,-3-4-6,2 4-3,2 0-11,7-6-1,-6 11-7,3 0-7,-1 3-3,-1 3-6,-1 3 1,0 2-14,-5 4-12,2 4-24,-3 2-26,2 4-22,-2 1-41,-3 1-37,-1 1-35,3 3-42,-6 1-33,-5 1-49,1 2-44,-4-2-33,-3 5-307,-3-1-766,-5-4 340</inkml:trace>
  <inkml:trace contextRef="#ctx0" brushRef="#br0" timeOffset="33149.24">13168 5104 290,'-3'3'288,"0"-1"-6,1 0-15,2-2-11,0 0-29,6 3-24,4-1-11,6-1-23,-1 0-12,11 5-22,-2-5-7,0 2-16,-2 0-18,1 0-21,-4-3-36,-2 2-37,-5-2-46,1 0-51,-4 2-59,-1-4-62,-2 1-182,0 0-431,-1-2 191</inkml:trace>
  <inkml:trace contextRef="#ctx0" brushRef="#br0" timeOffset="33576.6375">14250 4891 128,'5'-24'204,"-2"5"-2,1 0 0,-4 3-2,0 0-19,-4 6-9,1 1-17,0 4-14,-1 0-18,-3 0-6,-3 8-17,-10 6-10,-1 8-8,-3 4-8,-4 14-11,0 2 0,1 6-4,1 0-10,1 0 1,3 0-3,-2 2-4,3-1-4,1-3-8,1 7 9,0-9-5,2 5-4,2 1-2,-1-13-5,2-3 7,0-3-3,-1 8-7,-1-10-3,2 3-6,0-8 4,2-4-2,-3 4-2,8-9-7,-5-1-4,6-2-9,0-3-20,4-2-51,2-2-41,0 0-41,-10-15-55,8 3-171,4-1-419,3-5 185</inkml:trace>
  <inkml:trace contextRef="#ctx0" brushRef="#br0" timeOffset="34317.9421">13897 5070 185,'0'0'226,"3"-4"-4,-3 4-25,4-5-25,-1 5-12,0-2-16,1 1-11,6-3-15,5 2-6,8-2-10,1-2-4,3 1-12,12 2-3,-1-4-7,3 0-8,-3 4-4,0 1-3,-9-4-1,-3 3 2,-2-1 0,0 2 4,-10 0 2,0 2 10,-7-3 4,3 3 5,-3-3-10,-3 2-5,1 1 4,-5 0-20,4 0 0,-4 0-15,4-3-3,-4 3-8,0 0-2,-4 10 7,-3-3-10,-3 5-1,-5 5-9,2-5 2,0 1 1,1-1-4,-1 2 3,4-2 5,1 2-16,-2-1 2,7-2-7,-4 1 6,4-4-5,1 4-3,0-7 1,2 7 8,2-7-4,0 5-1,1-5 5,4 2-2,0 0 3,6-2-2,1-3 3,0 1-2,0-3 0,2 0 0,-2-3 1,1-1-1,-1-1-5,0-5 7,-1 2-3,1-5-1,-1 0 5,0 1-6,-4 0 3,1-1 1,-3-1-9,1 2 5,-2-2-5,-3 1 2,0 2 1,-3-1-5,-1 3 0,-1-4 1,-2 7-4,1-5-1,-5 4 2,-1 0 0,-2 3-3,-3 2-1,-6 2 0,-1 3 0,4 1-1,2 2 1,-4 3-1,5 0-2,3 0-2,0 1 0,4-1 6,1 0-3,2 1-2,2-2 5,1 1-3,0 0 6,5 1 1,0 0 2,3-1 1,3-1 2,6-2 3,-2 1 1,8-2-2,-1 3-3,6-8 1,-4-2-1,2-3 19,-1 0-15,4-2-6,-1 0 4,1-6 1,-1 1 4,-2-4 0,0-1-5,-1 2-1,-3-4 7,0 2 2,-5-2-4,-5 4 7,-1-2-4,-3 4 3,-4 2-5,1-1 1,-2 2-1,-2 0-4,0 1-1,-2 4-2,-2 0-13,1 3 4,-4 2-20,-3 4-6,3 4 0,0 1 7,0 8-13,-3-2 5,6 4 4,1 0 2,-2 4 5,2 4-3,3-8 2,-2 7-1,2-7-11,-1 0 2,-2-1-6,2-2-7,-1-5 2,2 1-9,-2 1-9,0-4-4,1-3-11,-1 1-12,2-2-16,2 1-7,-2-6 1,0 9-12,0-9-26,5 1-14,2-1-8,1-4-132,1-1-330,3-2 146</inkml:trace>
  <inkml:trace contextRef="#ctx0" brushRef="#br0" timeOffset="34882.7722">14807 5164 275,'19'-17'72,"0"3"11,-2-5 19,-7 7 24,5-5 24,-2 5 27,-6-2 15,3 4 8,-4-3 14,-2 6 10,2-2 5,-1 6-1,-3-5-13,-1 3-22,3 3-23,-4-2-22,0 4-18,3-3-9,-3 3-17,0 0-15,0 0-15,-5 12-3,0-2-6,0 4-7,-4 0-8,2 2-1,0 1-6,2 0-9,-2 0 4,2 0-12,-1-1 5,1-1-9,2-1 0,0-2 2,3 0-6,-1-7 3,-3 3 3,2-3-6,2 0-2,-2-1 5,2-4 9,0 6 30,-2-2 25,2-4 34,0 0 5,0 0-7,0 0-12,10-16-18,-7 6-8,6-3-6,7-6-9,-2 0-10,3 2-5,1 0-1,2-3-7,0 3-6,1 1-5,2 4 1,-4 3-5,2-1-13,-5 5 2,-3 4-13,-1-1 0,2 4-2,-4-1-4,-1 4 0,-2 4-5,1 0 4,-2-1 4,-1 4-3,0 0 1,-4 2 0,3 3 0,-4-4 8,1-2 1,-1-1-7,-1 0 6,1-5-2,0 2 3,-1-2 9,-2-1-7,3 4 0,0-6 0,-1 1 3,1-3 16,-2 4 9,2-4 17,0 0 12,0 0 10,0 0 0,0 0-10,0 0-5,0-13-3,3 4-11,4-4-9,2-3-3,3-5 0,5 2-3,0-1-6,-3 2-4,3-2-5,-1 5-1,-4 5 0,3-2-7,-2 1-4,1 5-1,-1-2-3,-5 4-2,2 2-8,0 1 2,-2 4-4,1 2 1,-2 2 0,2 3-2,-1 3 3,1 1-1,-4 3 2,1 2 2,-2 5 1,-3 0 0,-1-3-2,0 4 5,0-6 6,-1-1-5,-2 2-9,0-4-12,2-2-20,-2-2-19,1-2-25,-1 2-27,1-7-32,-1 4-19,-1-3-24,0 3-39,-2-6-46,-1 2-30,4 1-71,-4-3-317,0 0-749,0 0 332</inkml:trace>
  <inkml:trace contextRef="#ctx0" brushRef="#br0" timeOffset="49292.583">4149 5383 138,'0'0'115,"1"-2"-5,-1 2-14,0 0-13,0 0 0,0 11-11,-1 1-10,-1 5 1,0 3-14,0 9 12,-5 4-5,3 0-5,0-2 2,0 2-3,-1 2-10,4 0 0,-5-6-3,2-2 0,0 0-12,1-9 12,2 2-3,-2-2 7,0-4 1,0-2 0,1-2 5,0-1-8,2-4 12,-1 2 4,-2-3 11,3 0 15,0-4 14,0 2 21,0-2 7,0 0 5,0 7 6,0-7-5,0 0-3,0 0-17,4-16-14,-3 6-9,2-7-12,0-3-1,3-6-10,-2-4-3,2 2-7,-2-4-3,4 3-3,-5 0 7,4 1-5,-1 1-16,-1 1 6,-1 8 3,2-10-6,1 2-5,0 1-5,3 2 0,0-1 1,1 7-8,-4 3-4,-1-1 9,1 6-16,3 4-4,-3-3-1,3 4 4,-2 1-6,2 3-2,3 2 5,1 3 1,0 5-3,-3-2-2,5 9-2,-1 2 4,-5-1 8,1 4-8,2 3 3,-4 5-1,-1 0 3,-4 1 7,-1 2-13,0-3 0,-3 1 8,0 0 3,-5 2-12,1-6 3,0-1 5,-1 1-7,0-4 1,2-5-2,-1-1 3,4-2-6,-7-3 11,7-2-8,-4-1-4,1-1-13,3-1-12,-3-2-10,3-1-12,0 1-16,0-2-19,0-3-20,0 0-27,0 0-33,-3 6-39,3-6-31,0 0-28,0 0-163,-3-14-460,5 6 204</inkml:trace>
  <inkml:trace contextRef="#ctx0" brushRef="#br0" timeOffset="49542.7786">4177 5690 213,'-3'-3'276,"-1"1"-11,1-1-20,-1 1-28,1-3-34,3 5-17,-1-2-19,1 2-15,0 0-19,-2-4-11,2 4-1,10-1 5,0-1-6,4-1-9,9 0-6,-1-1-5,1 1 2,4 4-19,2 2-8,-1-3-8,2 2-13,-3-2-37,-2 4-19,-1-1-37,-3-1-44,-4-1-29,-2 0-28,1 0-51,-6 1-159,0 0-399,-2-2 177</inkml:trace>
  <inkml:trace contextRef="#ctx0" brushRef="#br0" timeOffset="51840.1709">11180 5741 47,'0'-5'189,"0"-1"-1,2 1-9,-2 0-6,1 1-14,-1 0-7,0 4-7,0-3-8,0 3-7,0 0-5,2-5-7,-2 5-5,0 0-4,0 0-4,0 0-3,0 0-5,0-4-8,0 4-3,0 0-9,0 0-4,0 0-3,0 0-5,0 0 6,0 0-10,0 0-7,0 0-4,0 0-2,0 0 2,0 0-8,0 0-3,0 0 2,0 0-5,0 0-1,0 0-1,0 0-7,0 0-12,0 0 11,0 0-7,-5 9-2,5-9-3,-4 7 2,4-3 1,-1 2-4,-1 1 2,-2 2 1,3 2-5,-5 0 5,3 4-2,-1 2 2,-1 1-5,0 6 3,0 0 1,0 2-6,-2 0-4,3 1 4,-3 3 8,3 2-1,1 1 4,-5 1 4,3 1-5,0 10-2,0 3 2,0-2 5,-1 0 3,1 2-5,-2 3-4,1 0 6,0-1 0,-1-1-2,-1 4 1,1-4 4,-4 2-5,3 0-2,1 1 5,-3 2-4,1-2 5,-3 4-11,1 2 8,3-4-1,-4 5 10,-2 20-8,3-24-4,1 0 3,-2-1-2,0 4-1,0-1 4,2 2-3,-6 21-1,8-25 6,-4 1-2,0 25-1,1-26-13,2 5 3,-1-3 0,-1 0-7,1 1 0,-6 23 1,7-26 0,-4 4 0,3 21 6,0-24-5,-1 0 2,-6 25 7,7-25-10,0 2 6,-4 21-2,4-23 0,-1-2 1,0 6-13,-3 18 9,3-20-4,1-1 6,-3 3 7,0 18-9,1-20 10,-5 23 2,4-25-7,-5 25-2,8-26-1,-6 1-1,1 28 6,4-30-5,-5 28-2,2-26 0,3 2 8,-9 24-12,5-1 6,3-26 0,-2 25 9,2-21-10,2-2 3,-3 3-4,-2 19 0,6-23 1,-5 25-2,7-23 0,-6-3-5,3 6 4,-1-3 1,-3 29-1,4-31-5,-5 28 5,8-28-1,-7 2 4,-3 22-7,0 2 2,6-25-9,-6 24 15,0 4-1,4-30 5,-4 26-8,6-26-1,-5 25 3,5-26-2,-6 25 0,7-25 4,-2 4 8,-2 23-11,1-24 1,-4 22 3,7-21-3,-4 0-3,0 24 1,3-27-3,2 2-5,-6 23 1,3-30 5,3 1-6,-5 31 5,5-25-2,1 0 4,-5 28-2,5-29 6,-7 25-3,6-24 1,0 0-9,-5 24 2,4-21-9,0-2 16,-4 22-7,6-28 4,2 5-1,-4 1-1,3 2 5,-4 21 0,7-29-1,-3 4 2,0-2-3,0 3 6,1-2 0,2 2 8,-1-2-8,-1 1 0,-2-2-2,4 4-2,0-3 5,-3 3-4,1 1 0,-1-4 2,-1 3-2,-3-2-11,2 0 12,3-1-3,3 2-9,-9-3 6,4 2 3,1 1-1,-2 2-5,1-7-9,-3 0 10,5 6-1,-3-7 13,2-2-13,0 1 9,2 2-34,-2 3 0,1-7 5,-1 5-4,-3-3 15,2 1-9,2 5 10,-4-5-5,3 3 18,-3 1-13,-1-5-2,2 1 8,1-1 7,-1 1-9,2 5 5,2-3 28,-1-1-4,-1 1-13,-1 0 10,2 5-1,0-11-3,-1 3 3,-1 1-6,2-1 2,1 5-4,-1-5-2,0 0-3,-6-1-1,6-3 5,-2 10-23,1-8-18,0-4 19,-2 6 5,3-5 3,-1 5-4,2 1 1,-1-16 3,3 0 7,-5 13-6,2-12-1,-2 13-17,1-3 20,3 6 4,1-18-10,-2 3 8,0-3 21,1 14-7,-3-1-3,2-12 5,1-3-3,-2 18-3,2-17-1,-1-2 0,2 1 1,-3 0-6,2 1 0,1-2 2,-2 1 6,0 0 8,1 1-8,0 3-4,-1-4 1,2 1 2,-3-6-1,2 2 0,-1 3-9,2-6 7,1 0-4,-3-7-2,3 5 0,-1 2-2,-1-9 4,2 1-5,1 0 11,-1-2-12,-2 11 0,2-14 9,2-13-7,-5 29-4,4-20 2,1-9 1,-2 18 2,2-18 8,-2 15 0,2-15-1,0 0 7,0 0-2,-3 18 5,3-18 5,0 0-4,0 0 1,0 0 8,-3 16-9,3-16-2,0 0-1,0 0 0,0 0-10,0 0 8,0 0-6,0 0-2,0 0-2,0 0-3,0 0-8,0 0 0,0 0-8,0 0-10,0 0-9,0 0-26,0 0-19,0 0-16,0 0-41,0 0-28,0 0-35,0 0-28,0 0-46,0 0-45,0 0-58,0 0-291,0 0-719,16-59 318</inkml:trace>
  <inkml:trace contextRef="#ctx0" brushRef="#br0" timeOffset="55747.6933">254 6706 73,'0'0'137,"0"0"-21,0 0 1,0 0-16,0 0 11,0 0-8,0 0 0,0 0-2,0 0-7,0 0-5,0 0-3,0 0-13,0 0-2,0 0-21,0 0 18,0 0-7,0 0 2,0 0 2,0 0-1,0 0-10,0 0-10,0 0-5,0 0 6,0 0-12,0 0 6,31-28-8,-18 20-2,-2-2 0,2-2 0,1 2-5,3-4-3,1-1-1,-1-1-3,-5 4 10,7-6 4,2 1 1,-4 3 3,0-3 6,-4 5-2,2-9 0,-1 4 1,-5 2 5,2 1-3,-1 1 1,-3 0 2,-1 2 6,-5 3-11,5-1 5,-1-1-6,-2 5-4,-1-2 2,-2 2-15,1 3 2,-1 2-5,-1-9-9,1 9 2,0 0-7,0 0-3,0 0-3,0 0 1,0 0-1,-50 26-3,39-14 0,1 2 1,0 8-3,3-4 1,-3 3-3,3-1 2,6-4-4,-5 2 10,9 0-5,0 2 0,0-4 0,2 2 9,-5 2-5,6-1 4,2-3-9,2 0 4,-3 0-4,-1-2 8,4 1-6,-4-6 4,-1 1-5,1-3 4,-6-7 8,3 12-11,1-6 2,-3-2-4,2-1 6,-3-3 9,0 0-14,0 0 1,0 0-10,0 0 11,-39 15-7,39-15 1,-19 0-13,19 0-11,0 0 7,-38-6 5,38 6-3,-19-2-4,19 2-16,-23-3-1,23 3-17,0 0-9,0 0-32,-28-5-26,28 5-28,0 0-31,0 0-153,0 0-366,0 0 162</inkml:trace>
  <inkml:trace contextRef="#ctx0" brushRef="#br0" timeOffset="56506.0712">788 6524 217,'0'-4'219,"3"1"-18,-3 3-30,0 0-19,6-2-23,-6 2-10,0 0-3,-6 19-19,-1-7-8,0 5-9,-1 0-8,1 1-6,-5 5-4,5-6-14,0-1 7,-1 0-11,1-2-8,2-2-5,4-2-3,-2 1-4,3-1 3,-4 0-2,6-4-2,0-1 4,-2 1 0,9-3 0,-1-1 2,3-2 5,2-2-12,1-1 3,7-6 6,-7 3-1,-1-3-14,3-1 6,2-4-3,-7 1 1,0-1 0,-1 0-4,0 2 13,0-3 18,-3 1-6,-3 2 3,3 2-7,-4 1 15,1 4 3,-1-2-1,-1 3-9,1 0-7,-1 1-12,-2 3-4,0 0-6,0 0-3,0 0-2,-3 18 1,-1-7 1,-2 7 2,2 1-7,-6 7 1,3-1-1,2-1-2,2-4-1,-1 1-2,-7 4-3,10-7 3,0 2-9,2-3-20,2-5-7,-6-1 2,8-3-10,-1 2 4,-1-6 3,2-3-4,-5-1 0,17-1-7,-6-10-3,5 3 11,2-7-12,-8 1 2,11-7 0,-4-3-1,2-1-4,0-3 14,0 2 3,2-12 3,-6 7 6,-5 2-10,4-3 23,3 6 6,-4-1 18,-6 10 11,1 2 12,-4 3 12,-1 4-1,1-1-6,-1 5-11,-5 1-3,2 3-12,0 0 2,0 0-1,-3 20 2,-6 1-1,2-1-4,0 3-2,-7 3 0,4 3 0,-6 0 0,4-6-2,-1 4 5,-1-3-9,3 0 7,4-7 1,-2-5 1,2 1 2,0-4 3,3-3 7,3-2 8,-1 1 23,2-5 26,-8 8 22,5-7 13,3-1 18,0 0-44,0 0-2,0 0-3,10-18-21,-4 7 3,5-1-24,0 0 2,0 1-2,2 1-11,1 0 3,0 4 1,0 0-9,0 6-7,0-4-5,2 3 7,-9 2-24,7 3 10,-3 5-3,-1-6-2,0 8-1,-4-1 12,1 3-11,-2-1-1,-3 5-6,-3-1 5,-4 1-10,0 0-9,-4-4-4,1 4-16,-8 2 6,-5-2-10,4-5-3,-3 2-18,5-8 3,-1-1-3,2-1-14,2-2-16,2-1-26,1-2-24,1-1-30,8 2-27,-7-12-53,5 2-174,5-2-462,3-3 204</inkml:trace>
  <inkml:trace contextRef="#ctx0" brushRef="#br0" timeOffset="56864.9264">1649 6607 150,'1'-7'263,"-1"2"-18,0 5-14,6-6-22,-5 2-16,-1 4-20,0 0-13,1-8-16,-1 8-19,0 0-18,0 0-9,-9-3-11,9 3-9,-18 6-10,-1 4-5,5-3-6,0 0-7,1 1-6,2 4-9,0-3-2,4 2-4,1-2-8,1 3 3,3-3-5,-1 6-2,5-4-1,1 0-1,2-1-2,4 0-1,-4 1 2,5 1-4,4-4 0,-7-1-4,3 1 6,1-1-3,-5 0-2,1-2 6,-4-1-5,1 1-2,-1 0-1,-3-5 2,0 7 4,0-7 8,-7 11-1,0-5-7,-4-1 2,-1 2-7,-2 0 6,0-4-4,-1 0-6,1-1-7,-2 0 5,2 1-14,1-2-10,-1-1-11,4-1-23,3 0-20,7 1-31,-14 0-32,14 0-36,-7-6-40,7 6-138,0 0-384,6-13 169</inkml:trace>
  <inkml:trace contextRef="#ctx0" brushRef="#br0" timeOffset="57169.1403">2031 6471 145,'2'-10'329,"3"6"-9,-3-1-16,1 1-42,-1 1-26,2-1-33,-4 4-30,0 0-17,0 0-8,-5 18-17,-7 4-16,-1 2-13,-1 0-5,-4 5-14,1 1-4,-7 8-7,10-10-15,-3 0 0,-7 5-5,10-10 5,1-2-21,4-3-2,1-2-2,0-2-5,2-1-1,1-1-12,-1 2 7,5-4-5,-1 1-3,2-6-3,0-5-4,3 10-1,0-5-9,5-2-6,1-1-28,6-1-19,-5-1-17,5-3-31,8 1-18,-2-8-35,2 5-19,-8-2 0,4-1-39,-2-4-165,-6 3-411,-4 1 183</inkml:trace>
  <inkml:trace contextRef="#ctx0" brushRef="#br0" timeOffset="57512.3372">1852 6663 50,'-10'2'173,"10"-2"-21,0 0-21,0 0 8,0 0 0,0 0 0,29-7-3,-14 7 8,7-3-16,2 2 1,-3-3-8,2 4 1,-2-2-1,-4 0-20,-2 1-7,-1 4-7,-5-3-8,0-2-12,0 4-2,-9-2-6,9 1-10,-9-1-5,5 0 9,-5 0-14,4 6-1,-4-6-5,-4 16 4,4-5-5,-5 0-2,0 4 5,1-1-8,1-2-1,-7 11-7,6-11-4,1-2 2,-1 2-9,4-3 5,0 2 1,-1-2-1,2 3 3,2-5-5,-2 3 3,1-4-1,3 2-3,1-1 3,1 1 2,0-3-2,3 1-7,4-2-14,0-2-26,-4 0-18,4-2-34,0-7-30,0 5-47,-1-4-41,0-4-191,-4-1-427,1-1 189</inkml:trace>
  <inkml:trace contextRef="#ctx0" brushRef="#br0" timeOffset="57738.7852">2274 6534 123,'0'0'153,"-1"-7"-60,1 7-51,0 0-66,0 0-41,0 0-70,0 0 31</inkml:trace>
  <inkml:trace contextRef="#ctx0" brushRef="#br0" timeOffset="57979.6322">2601 6529 8,'0'-7'310,"3"2"-17,-2 0-26,-1-2-30,0 5-28,0 2-29,2-8-27,-2 8-20,0 0-11,0 0-5,-9 20-16,2-6-9,-3 1-3,-1 8-13,1-2-8,-2-2-6,0 3-9,-1 2-6,2-5-3,3-2-4,-5 4-3,3-4-4,2-1-9,2 2 0,-2-1 1,-1 0-10,4 1 2,-4-2 4,5-4-4,1-1-4,-1 0-15,1-2-1,3-1-6,3 0-8,-2-1-1,2-3-11,3 0-16,-2 0-23,9 0-27,-3-3-36,4 1-20,7-5-43,0 1-168,-6-1-390,5-5 173</inkml:trace>
  <inkml:trace contextRef="#ctx0" brushRef="#br0" timeOffset="58448.1203">2371 6675 126,'0'0'228,"0"0"-21,0 0-22,0 0-18,24-3-11,-14 3-10,17 3-10,-4-2-9,5 2-6,1 0-4,-2 2-5,2-1-9,-3-2 2,-2-1-11,0 0 1,-3-1 0,-7 4-7,0-4 1,-5 3 1,-2-2 8,-2 0 16,1-1 4,-6 0 3,8-2 6,-8 2-7,0 0-10,6-2-8,-6 2-6,0 0-8,0 0-12,7 3 7,-7-3-10,0 0-15,4 2-3,-4-2-10,0 0 6,0 0-34,0 0 14,0 0-10,0 0 16,0 0-15,0 0-2,0 0-2,0 0-2,0 0-18,0 0 13,0 0-2,0 0 1,0 0-9,0 0-5,0 0 8,3 5-5,-3-5 2,0 0-4,0 0 1,0 0 1,0 0-3,0 0-3,0 0 4,0 0 6,0 0-5,0 0 7,0 0 6,0 0-14,0 0 6,0 0-8,0 0 9,0 0-11,0 0 11,0 0-6,0 0 5,0 0-6,0 0-9,0 0 16,0 0-1,0 0-1,0 0 1,0 0-11,0 0 5,0 0 2,0 0-9,0 0 4,0 0 17,0 0-33,0 0-11,0 0-2,0 0-18,0 0-3,0 0-25,0 0-21,0 0-24,0 0-29,0 0-20,0 0-38,0 0-47,-10 6-240,10-6-540,-4 4 239</inkml:trace>
  <inkml:trace contextRef="#ctx0" brushRef="#br0" timeOffset="59574.9646">2828 6718 29,'0'0'275,"0"0"-11,3-3-23,-3 3-26,0-4-23,0 4-25,0 0-16,0 0-18,0 0-16,0 0-8,-12 13-1,8-5-18,-3 0-8,0 6-11,0-6-3,1 1-9,-2 4-4,1-2-6,4-1-10,-1 5 3,0-3-4,2-2-5,2 1-3,-1-3-1,2 2-1,1-1-2,-1-1 2,6-1 4,0-1 15,0 0-13,3-1-6,0-3 0,4 0 5,-1-1-3,2-2 1,-1-3-1,0-1 14,0 0-7,-1-7 5,1 2 20,3-4-3,-7 3 6,0-3 10,1 1-9,-3 0 15,-2 5 4,1-4 27,-1 3-21,-1 1-3,0 4 1,-3-6-5,0 6-4,-2 4-23,3-4-9,-3 4-1,0 0-16,0 0-14,0 0 6,0 0-2,0 0-21,-2 18 13,-1-11-13,1 10 19,-4-2-8,3 4 9,2-8-3,-1 6-5,2-6 3,-2 2-21,0-2 8,2 1-21,2-7-3,-2 4 12,2-1-1,1-1-9,0 1 11,0-4-8,4 1 1,-1-2 10,5 1 5,-1-4 9,5-4-9,-1-3 16,6-1-15,1-4-3,-1 3 2,1-8 5,3-2 5,-3-2-20,2 2 14,5-14-9,-7 6 12,-3 2-29,-1 0 22,1-1-4,-4 0 39,1 1-37,-3 2 10,-3 6 0,-1 3-1,-5 3 28,4 1-18,-3 2 5,-2 2-10,-2 1-4,0 5-1,1-4-16,-1 4 7,0 0-4,-13 16-2,-2-1 1,-1 4 1,-2 4 4,3 0 16,-1 1-20,-1 0-2,3-3 6,0 3-5,3-2 19,1 2-13,4-1-3,2-3-4,1-4-11,0 1 8,3-2-2,0-3 0,3-2-2,1 0-3,-1 0 1,4-5 7,3 1 3,0-1 7,4-2 3,0-1-18,0-2 15,3 1-14,0-6 2,-1 2 11,-1-4 5,3-5 3,2-3-2,-3 0-10,-2 0 9,-2 1-1,-2 1-5,1-1 16,-4 2-27,1 0 14,-4 3-4,-1 1 1,1 3 5,0-4 9,-3 5-12,-1-2-15,-1 6-6,4-5 5,-4 5 7,0 0-8,0 0-13,0 0 42,-11 12-27,1 1 3,3 1-4,-1 3 7,1 2-13,1-2-6,-2 7-7,2-8-11,0 0-4,5-3-6,-3 0 7,4-4-1,0 2-2,2-1 3,0-1 15,2-1-10,0-3 1,3 2-10,0-2-2,2 0-5,-1-4-9,2 0-8,0-2-21,0-1-11,1-2-22,0-4-12,-3 0-26,4-1-20,-2-3-10,3-1-11,-5 2-130,-1-1-368,-1-4 163</inkml:trace>
  <inkml:trace contextRef="#ctx0" brushRef="#br0" timeOffset="59817.2925">3250 6661 111,'0'0'255,"0"0"-13,0 0-17,30-1-15,-7-1-18,3 4-22,0-4-16,3 2-15,-1 0-15,-1 2-16,-2-4-33,-2 4-36,1-4-43,-3 1-53,-7 1-43,3-2-80,-7 0-105,-3-2-307,0 1 137</inkml:trace>
  <inkml:trace contextRef="#ctx0" brushRef="#br0" timeOffset="66038.2691">4286 6686 101,'5'-4'143,"2"1"0,0 0-7,0-2-4,-1-1-6,4 1-6,-3-1-2,0 0 1,0 1-3,0-5-6,-3 3 0,3 0-7,-1-3 2,-2 0-6,-1 1 0,0 1-5,-2 1 0,-1 0-3,2 0-5,-2 1-3,1 0-17,-2 0-1,-1 0-7,1 3-10,-2 1-7,3 2-16,-13 6 9,2 5-8,-6 5 2,1 8-5,-2 2-2,-7 12-3,1 1 2,4-10-6,-2 11 0,2-1 5,0 2-8,5-9 1,-2 9-5,3-9 5,0 1-2,1-2 3,-1-1-1,0 0-3,0-4-3,4 1 3,0-1-5,-1-4 3,4-5 0,-3-2 2,3 3-3,1-10-4,-1 2 6,0-1 3,3-1-3,0-2-1,1-3-1,-2 2 3,4-1 3,-1-1 4,0-1-1,2-2-3,0 0 3,-7 0-7,7 0-9,-4-4-14,1-1-17,-3 0-24,4 3-13,-3-4-17,1 2-25,1-3-19,-1-1-17,1-2-27,-1 1-32,1 0-142,2-1-376,-3-1 167</inkml:trace>
  <inkml:trace contextRef="#ctx0" brushRef="#br0" timeOffset="66738.9782">4032 6760 34,'0'0'100,"0"0"10,0 0 12,0 0-1,0 0 17,0 0 12,0 0-4,17 0 0,-6 2-1,-1-3-3,3 1-11,8 5-13,-3-5-8,4-1-12,1 1-4,-7 2-9,8 0-11,1-2-5,0 1-6,-2-1-10,5 4-2,-7-4-4,-6 0-8,1 3 2,1-3-6,-7 0-4,1 2-7,-2-2 4,-2 0-2,-2 2-2,1-4 1,-3 1-3,-3 1 6,7 1-1,-4 2 5,-3-3-5,0 0-2,7-1 0,-7 1-6,4 1 3,-4-1-3,0 0-4,0 0 1,0 0-3,4 0-7,-4 0 7,0 0 5,0 0-3,0 0 0,0 0 6,0 0-7,0 0 0,4 1-4,-4-1-4,0 0 2,0 0-1,0 0-5,0 0 6,0 0-6,0 0 3,0 0-2,0 0 4,0 0-3,0 0 0,0 0-2,0 0 1,0 0-3,0 0 8,0 0-8,0 0-3,0 0 5,0 0-3,0 0 8,0 0-8,0 0-1,0 0 0,0 0 0,0 0-1,0 0 4,0 0 0,0 0 2,0 0-3,0 0 2,0 0 0,0 0 0,0 0 3,0 0-5,0 0-2,0 0 3,0 0-5,0 0-2,0 0 5,0 0 1,0 0 3,0 0-4,0 0 2,0 0-2,0 0 8,0 0-2,0 0-7,0 0-1,0 0 5,0 0-3,0 0 1,0 0-4,0 0 1,0 0 1,0 0 2,0 0 2,0 0-4,0 0-7,0 0-8,0 0-13,0 0-21,0 0-21,0 0-19,0 0-24,0 0-5,0 0-23,0 0-34,-5 10-34,5-10-135,0 0-373,1 6 166</inkml:trace>
  <inkml:trace contextRef="#ctx0" brushRef="#br0" timeOffset="67518.2426">4579 6732 73,'1'-4'188,"0"1"-5,-1 3-7,0-5-14,0 5-10,2-4-18,-2 4-18,0 0-13,0 0-17,0 0-9,0 0-7,0 0-7,0 0-8,-11 12-5,5-1 0,-1 4 0,0 1-5,-6 5-6,6-2 3,-3-4-7,-2 6-5,5-6-2,-2 1-2,2-1-1,3 2-3,-2-2-3,5-5 1,-2 2-1,0-1 1,0-3 4,3 1-2,0-1 2,0-1 8,3 0 2,-1-3 10,2 2 10,3-1 4,-3 0-4,7-1 3,2-3-8,4-1-4,-3-1 11,3-3-14,5 1-5,-2-1-3,1-3 0,1-3-2,-3 0 3,2-2-6,-1 2-4,-2-6 5,2 3-1,-9-1 2,1 0-3,-1 1 3,-1-2-1,2 0-1,-3 1-4,-2 0 6,1-3 2,-5 9-4,4-6 2,-5 4 0,0 4-1,-2-2 4,2 0-10,-2 3-2,-2-2-3,2 3-4,0-1-5,-1 0-4,0 2-6,1 3-4,-5-4 0,5 4-4,-6 2 4,6-2-4,-5 8 5,4-4-10,-2-1-3,0 6 0,3-4 3,-1 5 3,1-2-3,0-3 2,0 8-3,0 4 8,4 0 0,-3-5-1,1 5 1,-4 0 6,5 0-6,-1 0 0,-2 1-5,1-2 0,0-5-5,0 2 2,-1 2-2,2-5 0,1 0-5,1-1 7,-4-3-4,1 0 0,1-1-1,-1 1 4,1 0 4,1-4 2,-1 1 4,1-1-1,0-1 1,1 1-1,3-4 1,-1 2 0,1-3 1,0 1-11,-3 1-12,3-3-10,0-1-10,-1 3-15,1-6-17,0 1-23,1-1-15,2-4-34,2 3-32,-1-1-36,-3 0-127,2-1-373,-3-4 166</inkml:trace>
  <inkml:trace contextRef="#ctx0" brushRef="#br0" timeOffset="67745.6906">4777 6629 39,'-2'-1'207,"2"1"-22,-5-2-19,5 2-37,-5 0-34,5 0-24,0 0-15,-2 7-36,4-2-36,2-2-32,-3 1-103,5 4-163,1-3 71</inkml:trace>
  <inkml:trace contextRef="#ctx0" brushRef="#br0" timeOffset="68171.6538">5214 6820 34,'4'-5'222,"0"2"-13,2-2-15,0-2-25,-1 5-9,0-1-14,0-1-3,0 1-1,-3-2-3,2 3 0,-2-1-6,-1 2-4,-1 1-10,3-7-10,-2 4-10,-1 3-8,0 0-9,-2-6-13,-3 4-8,0 0-7,-1 2-8,-1-3-4,-1 6-2,-1-1-4,-1-1-8,-2 3 0,2-1-6,-3 4-2,0 0-5,5 1-4,-2 2 1,2-2-2,3 0-1,0 2-1,-1 1-1,3-1 0,3 3-7,-1-1 4,2-3 2,2 1 1,1 6 2,2-6 5,1 3-2,0-6-4,3 5 5,-1 1-4,3 0-1,-2-5 1,3 2-2,-5-2 2,2 0-6,1-3-2,-5 4 2,0-3-2,2 3-3,-1-3 1,-4 1-1,-2 2 4,1-3-4,-4 3 5,-1-1-3,-2-1 3,-1 2 6,-5 0-2,-1-1-3,0 1-3,-3-4-2,0 0 9,-1 0-8,1 1 0,1-6-2,0 1-4,1-1-4,5 0-2,2-2-12,-2-3-12,2 3-21,-1-3-21,3 0-21,4-2-40,0 0-31,3-3-53,4 1-157,3-6-412,1 4 182</inkml:trace>
  <inkml:trace contextRef="#ctx0" brushRef="#br0" timeOffset="68458.9007">5655 6703 339,'4'-4'327,"-3"-1"-33,1 2-35,-1-1-32,-1 4-34,0 0-14,0 0-21,0 0-14,-1 17-15,-8 0-15,2 5-8,-4 5-7,-2 2-11,1 1-5,-8 9-10,7-12-10,2-1-2,0 1-9,-1-1-6,4-4-1,1 3-3,0-7-10,0-1 5,2-1-10,3 0-2,2-5-5,-3 1-2,3-3-1,0-1-6,0-2-3,0 1 0,4-2-7,-1-2-12,3 1-14,1-2-12,1 0-14,1-3-19,-2-1-19,4 1-24,3-3-23,-3-3-38,2-1-13,-2 2-24,-2-2-160,-2 1-401,1-3 178</inkml:trace>
  <inkml:trace contextRef="#ctx0" brushRef="#br0" timeOffset="68706.2294">5458 6915 33,'-5'-1'268,"5"1"-31,0 0-24,0 0-13,0 0-16,17-5-5,-3 6-5,1 0-18,11 0-13,-5 2-10,3-2-12,0 2-11,2 0-16,-1 2-5,-3-5-8,1 1-10,-9-1-7,2 0-6,-7 1-25,0-1-14,-1 0-11,-1 0-21,-2 2-20,0-2-24,-5 0-29,6 0-19,-6 0-28,7 2-36,-7-2-177,4-4-374,-4 4 166</inkml:trace>
  <inkml:trace contextRef="#ctx0" brushRef="#br0" timeOffset="69430.8927">6539 6827 180,'5'-5'197,"-3"3"-11,1-3-14,1 3-13,-2 0-2,1-1-4,-2 0-3,-1 3-10,3-5-9,-2 3-5,-1 2-14,3-3-6,-3 3-13,0-6-9,0 3-8,0 3-10,0-7-9,0 7-5,-4-5-3,1 0-9,-1 0-3,0 2 7,-1-1-17,0-1-2,-1 0-8,-4 1 3,2 1 1,-1 1-10,-2 1 0,-1 1 1,0 0-3,1 0-2,0 2-5,-4-1 3,1 4-1,1-2-3,-3 3 0,4 1-5,0 3 6,-1-4 2,2 5-3,0-4-1,-1 3-5,4-2 12,1 3-10,1-3 4,1-1 2,2 3-1,-3-3-1,2 3 0,1-4-8,1 0 8,0-1 5,2 0-3,0-3 2,0 3 6,1-1 4,0 1 1,1-2 10,1 1-1,1 1 7,0 0 2,1 1 2,2-5-4,1 5 4,2-2 9,-3 1-16,3-3-2,0 1-1,0 2 1,-2-2-3,5 1-2,-3-2 0,-2-1-1,3 3-4,-2-4-1,-1 5 1,1 0-1,-4-3-11,4 1 3,-3 3 4,-1-2-8,1 3 0,-1-2 1,-2 1 3,1 2-7,-1 2-9,0-1 14,-2 1-2,0 0-2,0 1 4,-3-2-4,2 2 4,-1 0 3,-2 1-4,0-3 3,1 0 0,-3 1 0,2-3-1,-2 1 3,-1-1 2,1 2-1,-4-4 0,-1-1 0,0 1 0,-2 0-1,-4-1 4,5-2-5,-3-2-3,4 0 2,0 0-2,-5-3-1,2 1 3,3 2-1,-5-5-5,7 4 4,-2-2-1,2-1-4,0-1 4,1 1-2,1 1 5,1-1-5,-3-1 2,7 3-10,-9-2-6,7 3-11,-1-2-4,0 1-23,1-1-1,0-4-20,0 5-31,0 2-21,3 0-32,-5-3-40,5-1-40,-4-1-197,2 2-464,1-1 205</inkml:trace>
  <inkml:trace contextRef="#ctx0" brushRef="#br0" timeOffset="70691.0126">6853 7139 117,'-5'-2'127,"5"2"-3,0 0-17,0 0-5,-6 0 4,6 0-24,0 0-6,0 0 0,0 0 9,0 0-3,0 0 13,11-5 2,-9 2-2,6-1-3,5-4-7,1 4-7,0-3-3,6-5-9,0 1-3,0 0-7,-1-2 0,-1-1-4,-2 0-8,2-2 4,-1 1 0,-4 2-3,-3 0 8,1 0 7,-1 0-7,-3 1 5,0 3 1,-3 1 5,-3 1-5,4 2-3,-4 1-5,2 2-6,-2-1-10,1 0-6,-2 3-9,0 0 2,0 0-8,-6 11 4,0-5-2,-1 9-2,0-4-4,-3 1 1,2 3-2,0 2-2,3-7-4,0 4 1,2-2 1,0 4 0,0-5-2,2 1 3,1 1-3,0-1-1,1 0-2,2-3 21,1 1-2,3 2-3,-2-5-4,4 0 7,4 3-8,-2-6 1,5 0 0,-1 0-2,8-4-3,-8 0 3,2-2-4,0-1-3,3-3 0,-6 0 10,0-6-10,-1 3-1,-2-3-3,0-3 6,2 2 0,-3 1-1,-2-3 1,1 1-2,-2 0 10,-3 7 5,2-1 11,-5 1 5,3 3 2,-3 1 1,2-1-7,0 0-5,-1 1-8,-2 3 1,2-4-8,-2 2 2,0 2 1,0 0-4,-4 13-3,-2-6 2,1 0 0,-1 0 3,1 1-9,-1 3 7,3-3 0,-5 1-8,4-1 3,-1 0 0,1-5-6,3 3-4,-2-4 8,0 2 4,0-1 1,3-3 4,-2 7 5,2-7 15,-2 1 14,2-1 8,0 0-9,0 0-1,0 0-6,13-16-9,-8 9-2,5-5 0,3 1 5,-2 1-16,8-6 0,-5 5 1,0 3-6,1 1-2,-1-1 1,-1 2-2,1 3-17,0 2 20,-2 2-13,-1-1-5,0 5 0,0 6-10,-5-3 13,2 5 0,-4 2-1,1-1 1,3 3 3,-8 3-4,-3 1 5,2 4 4,-3-7-9,-1 7-5,1-7-4,1-1 5,-1-2-5,3-4 3,-2 1-2,2-6-2,1 0-1,0 1 2,0-3 5,2 1 6,3 1-8,-1-5 7,6 2-2,0-3 2,4-4-7,0 1-7,1-2-13,6-2-11,-1-3-8,-2-2-8,-4 2-7,5-3-6,-8 1-2,0 1-3,1 1-18,-4-2-7,-1 5-19,0-4-10,-3 1-16,2-1-32,-2 4-11,-4-5-22,0 4-137,-3-5-379,1 3 168</inkml:trace>
  <inkml:trace contextRef="#ctx0" brushRef="#br0" timeOffset="70962.204">7277 6771 9,'-5'-4'241,"2"-1"-18,-1 3-18,1-1-25,0 2-25,0-1-37,3 2-49,-2-5-45,2 5-58,0 0-41,0 0-112,9-4-200,-2 6 89</inkml:trace>
  <inkml:trace contextRef="#ctx0" brushRef="#br0" timeOffset="71494.2603">8325 6767 8,'8'-6'185,"-2"2"-24,1 1-15,-2-1-2,-3 1-15,1 1-21,0 0-13,-3 2-2,0 0-15,4 9-2,-6-4 3,-1 5-3,0 5 2,-6 1-1,0 1 0,-4 10-9,2-2 10,-4-5-3,-1 7 3,3-5 3,0 3-2,-1-7-2,0 3-2,3-1-6,2-5 0,1 0 1,0-4-7,3 0-4,-3-2-6,4-1-7,-2-3-5,2 0-1,1 2-4,0-3 4,0-1 4,1 1 12,1-1 16,1-3 21,-1 4 19,1-4 15,0 0 6,0 0-2,0 0-23,0 0-16,7-21-5,-2 11-5,0-5-12,5-1-13,1-4-1,2-4-4,-1 1-5,1-2-4,0 0-9,2 1-2,-1 1-3,3 2-12,-1-1 6,-1-1 0,0 4-7,3-1 6,-3 4-18,2-2 15,-4 6-16,-2 2-1,3 1-4,-3 2 7,2-1-3,-4 5-14,-1 1 12,2 0-1,0 2-5,-2 4 1,2 1 3,1 3-13,1 4 6,-3 1 13,0 5-13,-2 5 17,1 1-2,-1 5-15,-4 0-7,0-2 14,-2 2 0,-1-2-3,0-2-3,-4 1-1,4-6 6,-1 0 4,-1-1 4,-3-1-9,-1-1 19,6-4-19,-3-2 0,2-2-3,-2 1-5,-1-2-8,3-1-12,-2-1-6,1-1-17,2 0-10,-1 0-16,1-1-19,0-4-11,-2 3-14,2-3-30,-2 3-32,2-3-33,0 0-8,0 0-31,-6-9-195,2 3-490,2 1 217</inkml:trace>
  <inkml:trace contextRef="#ctx0" brushRef="#br0" timeOffset="71831.6674">8197 6893 95,'-3'-3'200,"1"1"-17,-1 1-5,3 1-16,-6-3-11,6 3-9,0 0-20,-1-2-5,1 2 2,0 0 11,0 0 2,14 2 3,-4-1 2,4 3-9,1-3-8,6 4 1,2-3-16,-3 3-6,3-3-3,0 5-7,-2-4-9,2-3-7,-8 0-6,6 1-6,-4 0 1,-5 0-17,1-1 1,2-1-8,-4 2-1,-3-1-3,1 3-5,-1-3-6,2 1-1,-3-1-3,3 1 7,-7 1-14,1-4-21,2 4-10,-6-2-10,8-2-19,-8 2-16,4-1-17,-4 1-20,5-1-26,-5 1-24,5 2-28,-3 0-14,-2-2-16,4 3-163,-4-3-401,0 0 179</inkml:trace>
  <inkml:trace contextRef="#ctx0" brushRef="#br0" timeOffset="72781.8161">515 7382 5,'10'-16'221,"1"2"0,-5 1-15,-2 3 9,-1 1 0,1 2 1,1 0-9,-3 1-24,1 5-13,-3-2-20,0 3-18,3-4-27,-3 4-2,0 0-14,0 0-5,0 0-10,-19 53-3,5-26-14,0 4 1,4-1-5,-11 15-6,0-2-3,-6 1-20,9-1 15,1 0-3,3-13-4,-6 9-1,3-10 3,3-3-9,5 0-8,-4-5 2,0 2-29,-4-3-4,10-3-16,-3-4-20,5-2-21,-2 1-29,7-12-26,-11 16-34,11-16-33,-12 9-49,12-9-123,0 0-395,0 0 175</inkml:trace>
  <inkml:trace contextRef="#ctx0" brushRef="#br0" timeOffset="73105.266">370 7636 79,'11'-21'240,"-4"10"-6,-7 11-7,17-21-14,-3 12-5,0-2-13,-2 4-12,0-1 2,-12 8-29,27-13-10,-13 10-13,-1-1-12,-13 4-6,21 1-19,-8 2-8,0 1-12,-1 0-11,-5 2-4,4 4-8,-2-1-5,-4 0-4,2 2-6,0 3-4,-4-2-4,0-2-1,-6 2-4,0 0-2,-1-1-4,-2 3-6,-2-2 2,8-12-9,-17 18 8,7-11-2,10-7 2,-17 13-5,3-10 6,14-3-6,-17 5-5,17-5-9,0 0 10,-36 4-14,36-4 6,0 0-12,0 0-25,-23-4-3,23 4 0,0 0-30,-7-13-19,7 13-27,0 0-29,0 0-36,3-26-14,-3 26-187,0 0-417,13-20 185</inkml:trace>
  <inkml:trace contextRef="#ctx0" brushRef="#br0" timeOffset="73427.4932">691 7565 151,'13'-7'211,"-1"2"-3,-2 0-10,4 2-18,-1 2-12,1 3-17,-3 1-12,2 1-16,-6 1-8,6 7-14,-3 0-11,-2 0-10,-1-3-3,-7 8-5,4 1-6,-1-2-9,-3 0-1,0 0-7,-1-4-2,-2-2-5,3 2-5,-3-5-10,3-2 4,-3 2 13,2-1 11,-2-1 18,3-5 27,0 0 21,-4 7 9,4-7-13,0 0-20,0 0-12,6-22-15,-1 12-6,2-7-8,4-2 0,1-2-7,-1 5-4,3-4-7,-3 5-8,1 1-11,-4 1 10,6 2-9,-4 2 1,3 1-5,-2-1-16,-4 5-2,4-1-34,-1 1-26,-3 0-23,0 4-22,-7 0-23,0 0-25,17 5-30,-13-1-26,-4-4-34,7 11-188,-2-7-467,-4 6 207</inkml:trace>
  <inkml:trace contextRef="#ctx0" brushRef="#br0" timeOffset="73776.0881">1197 7614 170,'1'-6'284,"-1"6"-2,0 0-29,4-9-9,-4 9-44,0 0-27,0 0-25,0 0-8,0 0-4,-18 17-21,11-8-10,0 0-19,-3 3-2,-7 9-9,7-10-9,3 5-7,0-3-4,0 3-8,-3-4-7,9 2-1,-2-2-7,3 0-9,0-1 8,3 0-6,1-2-1,-1 1-2,1 0 3,3-3-5,3-2 5,3 0-5,-2 1 12,-1-4 20,4-2-13,0-1 2,0-3 5,0-1-8,0-1 2,-4-3-4,4-2-5,-4-1 9,0-4-17,1 2 1,-7-4-6,2 1 2,-7-1 5,4 2-17,1-4-4,-4 8-9,-4-5-1,-2 3 6,3 3-12,0 0-5,-4 2-9,0 1-5,0 3-10,-3-1-13,3 0-14,-1 6-27,8 0-16,-20 3-21,12 1-38,-1 2-26,4-2-46,-1 7-152,-4-2-425,5 2 188</inkml:trace>
  <inkml:trace contextRef="#ctx0" brushRef="#br0" timeOffset="74654.9227">1649 7752 14,'-2'-7'224,"1"-1"-21,1-1-15,0 3-15,-3-3-12,3 2-21,0 7-13,0-10-8,-3 5-8,3 5-12,-4-9-12,4 9-11,-7-4-9,7 4-9,-17-1-4,9 2-7,-2 6 3,-3-2-10,-3 4-3,-3 4-3,-1-1-1,1 0 0,1 2 2,5-1-9,4-1-4,-2-1-1,1-2 0,3-1-5,1 1-4,2-2-1,1-2 3,2 2 5,0-2 5,1-5 17,5 12 11,2-8 3,7-3 0,-1-1-6,8-4-3,0-1-6,2-3 3,-1-1-11,-2-1-7,2-7-2,-2-1-7,1-1 2,-4-3 2,-7-1-5,6 0 1,-1-3-2,-1 0 6,-4-3 5,-1-2 3,3 4 9,-5-1 0,-4 4 24,1 5-4,-1 2 14,1 2 4,-1 6 4,-3-2-1,3 7-29,-3 4-8,0-7-15,0 7 2,0 0 2,0 0-9,0 0-1,-17 30-6,7-8 0,-7-1 2,7 6 5,-1 1-10,4 1 13,-3 0-18,5-1-2,-1 1 4,2-3-2,-4-2-12,7-4 6,1-1-5,0 0-8,1-7-9,1 2 6,2-3-11,1-2 6,0 1-5,1-3-6,2 1 7,2-5-8,4-2 3,0-1 1,3-1 0,-7-5 8,7 0-7,-3-2 8,-1-1-6,4-6 12,-5 5-3,1-4 4,1-4-1,-5 3 2,0 1 19,1 0 0,-1 2 7,-4 2 9,-2 3 3,1-1 6,2 5 0,-6 3 16,4-8-31,-4 8-6,0-3-6,0 3-7,0 0 2,0 0 5,0 0-2,0 0-2,-7 28-2,2-16 7,3 1-4,-1-1-3,-2 2 3,3-2-5,-2-1-3,2 2 9,2-3-6,-1 0-9,1 0 2,3-3-5,1 1 9,0 0 0,2-3 2,4 2 5,0-4-2,4-1-8,0-4-8,9 1-1,-1-4 2,-2-3 0,1 1-4,-3-5 1,3-1 6,-3-1 0,-6 3 2,1 0 8,-2-1 8,-5 2 15,2 0 13,-2 3 10,-2-2 15,0 4-3,-2 0-11,-2 5 3,5-8-9,-5 8-25,0 0 11,0 0-13,0 0 8,0 0-1,-14 18-7,7-10 0,-1 5 2,-1-1-3,4-1-7,-4 3 11,5-6-16,-3 8-6,4-5-8,0-2-11,1 1-10,4 1 5,-2-1-9,3-1-8,1-1-22,3 0-28,3-1-31,1 2-18,2-4-50,3-1-31,6 1-240,-6-2-506,6-6 224</inkml:trace>
  <inkml:trace contextRef="#ctx0" brushRef="#br0" timeOffset="75105.3474">2564 7694 168,'3'-8'287,"-3"3"-19,0 5-17,-3-12-32,3 12-21,-4-6-21,4 6-18,-22 0-17,9 5-9,-1 1-19,-3 9-12,-3-4-11,1 0 0,1 6-15,2 4-9,0-5-11,2-2 0,4-1-9,0 1-7,2-1-5,2 1 1,4-2-6,-1 0-1,3 1 3,3-4-8,1 2 4,0-1 3,7 1-6,1-5-2,7 1-5,-2-2 0,-2-2 9,8-4-11,1-1-2,-1-9-10,-1 6 8,-1-6 4,2-4-4,1 0-2,-3-4 6,0 1-2,-3-4 0,1-3-1,-1-2 2,-2-1 9,-1 3 5,-8 8 7,7-7 10,-5 8-3,-1 1 11,-4 4 19,0 4 3,1 2-10,-4-4-8,-1 9-12,4-5-10,-4 5-8,0 0-6,0 0 3,0 0-2,-18 18-4,10-4 2,-4 8-8,-5-1 1,1 5 10,3-1-11,0-1-7,0-2 13,5 2-19,1-6 6,-3 4-26,4-4-14,0-1-2,1-2-19,5-5-12,-3 2-7,2-2-6,0 1-20,2-3 0,0 2-11,4-5-10,0 1-9,1-3-19,-6-3-14,17 1-7,-7-2-22,4-3 9,-6-1-5,6-3-16,-4 1-113,0-1-342,0-3 152</inkml:trace>
  <inkml:trace contextRef="#ctx0" brushRef="#br0" timeOffset="75462.8596">2515 7691 70,'0'0'202,"41"9"-27,-16-7-15,1-4-13,-1 5-12,3 0-3,0 1 1,-1-3-4,1 3-1,0-4-2,-4 0 2,0 3-2,-8-3 6,-2 2-6,3-2-4,-7 0 1,0 0-7,-10 0-4,0 0-2,15 0-17,-15 0-6,7 2-16,-7-2-6,0 0-8,0 7-16,0-7 11,-4 16-7,-3-7-5,-2 3-4,-2 1-15,4 3 7,0-4 1,-1 2-5,1-2-2,2-1-5,0 1 0,2 0-4,-1-3 1,2 0-6,-1 2 17,3-5-15,2-1 0,-1 4-7,5 2 5,0-5-5,1 0-22,0 1-18,1-3-24,2 1-24,3 0-32,-4-4-36,4-3-36,3-1-39,-4-1-203,1-4-466,-2-1 206</inkml:trace>
  <inkml:trace contextRef="#ctx0" brushRef="#br0" timeOffset="75723.2324">3066 7670 19,'0'0'200,"-6"-9"-17,6 9-30,-5-5-29,5 5-54,0 0-29,0 0-38,0 0-42,0 0-87,0 0-136,0 0 60</inkml:trace>
  <inkml:trace contextRef="#ctx0" brushRef="#br0" timeOffset="76245.9803">3372 7827 203,'0'0'294,"0"0"-28,0 0-18,0 0-24,0 0-23,0 0-16,-25 5-16,10-1-11,-2 5-20,-3 2-11,5-2-12,2 1-17,-2 2-2,2 8-9,2-8-12,2 2-5,5-2-3,-4-3-11,6 2-4,-1-2-6,2 0-6,0 1 2,2-3-4,2-1 0,1 2-6,3-2 7,0 1 9,0-5-8,0 4 7,-1-4-4,1 1 0,3-3 1,-10 0-2,17-1-6,-9-3-8,-1 1 6,0-2 0,-1-2-8,0-3-1,-1-2-3,-3 0-10,1 0-4,-3-5-5,-1 0-3,1 0-3,-4-2 1,1 1 3,-1 4 4,1 3-6,3 0 4,-2 0 0,1 2-1,-1-1 4,2 3-5,0 7-5,5-14 0,4 5-5,2 2 4,5 2 1,6-5 6,-1 9-6,2 0 0,-2 2 0,-6 0 2,6 9 8,-6-5-8,-3 0 2,1 3 0,-2 0-7,-4 1 12,0 0-5,0 5 18,-1 0 14,-2-2 0,-4 0 9,3 5-15,-3 0 10,-3 0 0,3-6 1,-3 2-4,-1-2 34,1-1-38,-1-1-1,1-2-8,0 1 5,-1 0 27,0-4-25,4-4 10,-3 8 10,3-8 7,0 0 20,-4 6-1,4-6 14,0 0 1,0 0-14,0 0-6,0 0-10,4-26-5,0 14 0,5-1-11,-1-4-8,8-2-6,-1 1-4,2 2 18,0-1-20,3 7-9,2-2 0,1 2-7,-3 4 3,2 1 1,-2 2-8,-5 2-2,1 2-1,-5 2 2,3 5-4,-3-2-2,-2 2 2,-1 3-1,-2-1 1,0 5 1,-2-1-1,0 3-11,-4-2 9,0-2 0,0 1 8,-3-3-2,-1 5 0,1-2 3,-1-2 2,1 0-9,-2-2-23,-1-2-25,-1 3-17,1-6-33,-2 1-38,4 0-44,-2-1-56,-3-1-68,9-4-84,-11 5-231,11-5-673,-11 2 298</inkml:trace>
  <inkml:trace contextRef="#ctx0" brushRef="#br0" timeOffset="79879.4425">589 8592 82,'2'-1'126,"-1"-4"-24,-1 1 5,3-1-1,-1 2 1,-2 3 14,3-5-19,-1 3-4,1 0 5,-3 2-6,0 0 7,3-4-22,-3 4-9,0 0-4,0 0-6,0 0-15,0 0-8,0 0 4,0 0-1,-6 16-9,6-16-3,-21 31-4,11-15-2,-8 5 6,5 4 15,2-2 2,-4 1-10,1-1 3,-8-2 18,11-4-23,4-1-3,-3 1 0,0-2 1,-8 1-5,11-4 1,0 3-5,7-15-14,-11 17 12,4-12 4,7-5-6,0 0 1,-8 15-6,8-15 10,0 0 2,0 0 17,0 0 6,-8 12 27,8-12-12,0 0 23,0 0 0,0 0 1,0 0-5,0 0-17,0 0-3,0 0-17,0 0 5,26-47-4,-19 28-6,8-5-12,-1 0-4,0 0 6,-4-3-10,4 3-2,3 0 1,-3 1 3,2-1-8,3 3 0,-3-1 0,1 4 2,-9 1 13,11 2-14,-7 4 0,0 0-1,0 3-3,-6-1 11,5 1-12,2 1-7,-5 4-7,0 3-4,1 3 15,-5 0-7,6 8-10,0 0 0,-3 7 19,-3 5-7,3 3 1,-4 2-1,-1 5-11,-3-2 14,-3 1 2,2 2-5,-3-1 1,-5 1 11,9-4-16,-3-2 2,-2 1 1,3-4-12,-2 1 12,0-10 1,1-4 0,1 4-21,-1-2 15,0-2-5,1-4-2,0-1-11,2 0-21,-2-4 9,-1 4-5,4-3-4,-1 0-7,-2-3-30,3-1-40,0 0-37,0 0-29,0 0-12,-13-6-15,13 0-42,0 1-156,-4-4-442,2-1 195</inkml:trace>
  <inkml:trace contextRef="#ctx0" brushRef="#br0" timeOffset="80151.9789">509 8794 84,'0'0'275,"0"0"-23,0 0-24,0 0-3,0 0-41,0 0-12,0 0-22,0 0-20,0 0-12,0 0 4,6-5-1,4 6-3,1-1-13,-1 1-15,13 2 3,-1 2-15,2-5-5,0 2-7,-1 0-17,-1 1-24,-1-2-29,-7 1-16,2 0-48,-8 1-34,6-3-41,-4-3-39,0 6-192,-3-3-404,0 1 179</inkml:trace>
  <inkml:trace contextRef="#ctx0" brushRef="#br0" timeOffset="80703.53">1108 8871 239,'-3'-6'242,"-4"5"-3,4 1-20,-1-2-17,4 2-16,-7-2-22,7 2-17,0 0-27,-3-3-2,3 3-15,0 0-13,0 0-6,0 0 21,0 0-2,0 0 5,21 6-7,-8-5 12,1 4-8,14-2-2,0-1 2,2 3-29,9 2 12,-9-2-3,15 0-9,-3 2-12,0-1 16,-2 0-23,-12-1-8,3 2-4,-4-2-1,1-1-14,-4 2 3,3 1 1,-12-5-2,2 0-12,-1 1-7,-8-3 5,-2 0 3,0 1-5,-6-1 1,7-1-17,-7 1-37,4-5-23,-3 1-14,1 0-10,-2-3-11,-3-1-11,-1-1-10,-2 0-8,-1-3 17,0 4 6,-3-7 10,0 4 7,-5-5-3,5 4 17,-3 0 10,3 2 13,0-2 12,-1 3 19,1 2 12,3 2 11,0-1 12,2 1 12,0 3 9,2-2-5,2 1-8,-3 2-9,4-3-3,0 4-12,0 0 3,0 0 2,0 0 15,11 12-6,-5-5 6,5 4 12,-4 2-4,7 2 4,-5-1-4,2 0 2,-1 1-4,2 5-3,-6-4 2,1 1-2,-3 1-2,-1-2-4,1 1 0,-1-4-1,-3 3 6,-2-3-4,-1 3-5,0-6 3,-3 2-5,2 0 1,-2-5-2,-5 5 0,4-3-2,1-4-5,-4 1-12,2-1-26,0 0-28,-1-1-29,2-1-45,-1-2-27,3-2-73,5 1-193,-10-3-464,8-1 206</inkml:trace>
  <inkml:trace contextRef="#ctx0" brushRef="#br0" timeOffset="81593.857">2539 8743 31,'0'0'115,"0"0"-5,0 0-14,4 6 5,-4-6-5,0 4-12,0-4-5,0 5 0,0-5 8,0 5 1,0-5-15,0 0 9,0 0-5,0 2 6,0-2-2,0 0 9,0 0 14,0 0-7,0 0 5,0 0 1,0 0 6,0 0-1,0 0 6,0 0 5,0 0 0,0 0-4,0 0-2,0 0-26,0 0-9,0-14-12,-1 6-5,-2 3-6,0-7-5,-1 3-7,-2-1-9,1-1-1,-3 2-3,0 0-6,1 2-1,-1 0 4,-2-1-9,0 1-2,-5 2-14,-1 0 6,-2 1 3,-1 5-5,4 3-3,-8 0 12,9 1-14,-4 4 0,2 1-3,4 0-1,-5 4 5,4-2-8,5 4 1,-1-2-3,1 1 3,2 0-1,-1 1 3,2-5-3,3 4 1,-1-3 0,3 5 3,-1-7-6,2 2 3,-1-4 3,3 3-5,-1 1 7,3-6-5,1 4 2,1-3 7,0 1-6,0 0 0,3 0 6,1-1-5,-4-2 4,7-1-3,-3 1 5,-1 0-2,3-2-1,-3 2 3,0-1 0,2 1 0,-2-2 11,0 2-10,0-3-5,-3 2 2,0-1-3,-3 0 5,3 2-8,-1-1-3,-1-1-1,1 3 6,-3-1-4,1-1 5,1 0-3,-5 5-4,0-4 7,0 8 0,0-9 0,0 4 4,-2-1 8,-2 0-13,4 1 4,-6-1-3,-2 2 0,2-4 0,-5 3-2,-2-1 1,-3 0 3,1-2-12,0-3 4,-1 1-5,-5-3-6,0-3 8,4 1-13,-4-1-1,7-1-2,1-2 1,-1 4 0,0-2-7,4-1 2,3 2-3,0-1 7,-3 0 2,6 2-20,-3 2-8,4-2-10,-2 0-13,2-1-8,0-1-41,3 4-36,-1-8-37,-1 7-173,2 1-399,3-6 177</inkml:trace>
  <inkml:trace contextRef="#ctx0" brushRef="#br0" timeOffset="82440.028">2912 8835 56,'0'0'129,"0"0"-13,3-3-8,-3 3-21,0 0 7,0 0-9,0 0-10,0 0 2,0 0-6,0 0-9,0 0-4,0 0-1,0 0-4,0 0-6,0 0-2,0 0-12,0 0 10,0 0-2,0 0 8,0 0-5,0 0 7,0 0 10,0 0 1,0-4 0,0 4-9,0 0-4,0-5 4,0 1-14,0 4-2,0-5-8,0-3-4,0 3 3,0-2-10,-1 2 4,-2 1-2,0-3-5,0 2 0,-1-3-6,1 3 2,-1-2-6,-2 3 3,2-2 1,-3 4-5,0-3 1,3 4-4,-5-2 0,1 3 5,-2 2-3,0 2-2,2 0 8,-5 3-10,3 2-8,0-2 5,-1 4 1,0-2-7,0 3 4,3-5 3,0 5-3,1 0 5,4-4 0,-4 2 0,4-1-3,-1 0 0,1 1 5,1 2-3,0-6 6,1 1-2,-1 3-6,2-4 4,0-2-3,-1 3 0,1-1 1,-2-3 4,4 2 1,-2-5-3,3 7 6,0-5 2,-1 2 5,1 0 2,4 0-4,-4-1 6,4-1 0,4 2 0,-2-1-2,1-2-1,-2 1-1,2 0 5,1 1 0,-1-2 3,1-1 0,2 4-3,1-3-1,-4 0 1,-1-1-5,2 2 4,-6 0 8,7 0-12,-4 1 2,2-2 5,1 1-10,-4 1 3,0-1-4,-2 1-4,2-1 0,1 4 5,-5-3-6,5 2 2,-4 2 0,2 3 5,-5-5-6,1 2-1,-1 1-6,-1 3 11,0-2-4,-1 2 2,-3 0 0,-2 0 3,-1-2-4,0 1-2,-3 1 3,-1 0-4,-2-2 7,2 1-3,-2-8-4,-2 3 8,2 2-6,-2-7 1,0-4 2,1 8-5,-1-4 8,2-5-7,-5 2 3,7-3-3,-2 1-2,0 1 3,3-1-2,-1-1 1,4-1-3,1-2-2,-2 4-10,5 0-4,-1 0-8,0 0-19,2 1-16,-2-3-33,6 2-20,0-3-42,3 1-25,0 1-160,4 0-364,3-4 162</inkml:trace>
  <inkml:trace contextRef="#ctx0" brushRef="#br0" timeOffset="82997.5033">3477 8584 202,'3'-10'242,"-2"5"-19,-1 0-13,0-2-17,0 4-10,0-1-10,0 4-24,2-8-10,-2 6-25,0 2-1,0 0-14,0 0-9,0-4-15,0 4-3,1-5-15,-1 5-7,0 0-8,0 0-5,0 0-9,0 0 2,0 0 1,-3 22-2,-1-14 0,3 5-3,-4 2-4,1 2 2,0 1-1,0 7-2,-2 5-2,-1-2 9,-1-1-11,1 0-3,-2 1 1,0 2-7,0-1-2,-1-2 5,0 6 6,-1-2-5,1-6-1,0 5-4,0-2 11,-1 3 6,0-2 2,0-2-6,1 0 11,0-3-12,0-1 7,3 3-3,1-7-4,-2-3 6,4 1-5,1-2 0,-3-1-5,3-2-2,2-4 4,-2 1-8,0-4 4,1 0-13,2 0 12,0-1 2,0 0-7,0-4 5,-2 4-1,2-4 2,0 0-9,0 0-26,0 0-51,0 0-40,0 0-59,14-13-46,-4 2-233,-2 4-488,2-6 215</inkml:trace>
  <inkml:trace contextRef="#ctx0" brushRef="#br0" timeOffset="83843.4929">3901 8707 61,'0'0'165,"-3"3"-12,3-3-3,0 0 1,0 0 2,0 0 7,0 0 2,0 0-3,0 0-1,0 0-2,20-5-4,-10 2-9,5-2-5,-2 3-3,1-1-11,2-1 1,-1-2-8,-1 0-7,0 1-1,-1 2-10,1-4-5,0 2-2,-1-2-10,-5 2-1,5-2-8,-6 2 0,1 1-8,-1-1 1,-1 2-16,1-2-5,-1 5-7,-2-2 0,-3 0-2,4 1-7,-5 1-7,4-2-7,-4 2 1,6-2-8,-6 2-5,0 0-5,0 5 10,2-1-8,-4 3 2,-1 3 6,0 5-2,-1 2-5,-2 0 1,-4 6-2,3 0-6,-1 3 7,-4 2 3,4-2-3,0-2 5,-2-1-6,1 0 8,-1 6-6,2-5-3,-2-7 1,3 5-3,1-5 2,-1 0 7,1-3-5,1-4-1,-1 4-2,2-2 4,0-4-1,1 3 3,0-5-4,2-2-2,-2 1 4,2 1-4,-1-2 7,-1 0-6,3-4-4,-1 3-7,1-3 2,-1 5-1,1-5-3,-2 2-7,2-2-16,0 0 6,0 0-12,0 0-6,-1 3-16,1-3-9,0 0-9,0 0-10,0 0-6,0 0-10,0 0-1,-9-5-7,8 2 1,-2 0-4,-1 1 5,-3-2 7,4 1 7,-7-1 8,3 1 21,0 1-3,0-1 4,-1-1 14,1 3 7,-2-1 11,2-1 13,0 2 13,3-1 12,-2 1 16,3-2 9,-1 2 7,4 1 11,-5-1 12,5 1-5,0 0 6,0 0 1,0 0 9,0 0 23,0 0 5,0 0 7,16 5-4,-7-4 0,5 2-2,2 1-6,-1-2-6,-1 1-11,2 1 3,0-2 1,6 4-1,0-2-2,-3 1-5,-3-3-4,1 5-1,-3-4-10,0-1-1,-4 2 4,3 0-10,-3-3-2,1 0 10,-3-1-22,0 2 1,1 1 10,-2-6-20,-1 3-2,1 0 2,0-2-3,-3 4-3,-1 1-7,-3-3-14,7 0-15,-1 0-13,-6 0-22,7 0-17,-4 1-20,1 0-33,-1 2-26,-3-3-26,5 1-52,-3 2-43,-2-3-193,4 0-502,-4 0 223</inkml:trace>
  <inkml:trace contextRef="#ctx0" brushRef="#br0" timeOffset="84552.2059">2159 9257 113,'0'0'219,"-6"-1"-16,6 1-13,0 0-10,0 0-16,0 0-15,0 0-16,0 0-16,0 0-11,0 0-8,0 0 1,0 0 19,0 0 1,20 5-5,-9-5-9,2 4-10,2 0-9,2 3-5,4-5-5,2 2-6,-2 0 0,0 2-18,-2-3 3,-3 1-7,-2-1-14,-4-2-20,0 1-17,0 0-20,-6-2-20,3 1-23,-4 1-28,1-2-26,-4 0-18,0 0-33,0 0-44,0 0-125,0 0-367,0 0 163</inkml:trace>
  <inkml:trace contextRef="#ctx0" brushRef="#br0" timeOffset="84851.3136">2077 9332 123,'0'0'142,"-6"1"-8,6-1 21,0 0 33,6 8 16,1-7-2,3 1-5,0 2-5,4-1-12,3 0-12,3 2-17,2-1-13,-6 1-13,8-1-11,-2-3-13,-1 3-9,-5-1-12,-5-1-1,3 1-9,0 0-10,-7-2-19,0 0-18,3-1-17,-5 2-21,0-1-21,-5-1-11,6 1-22,-6-1-26,0 0-17,0 0-29,0 0-17,5-4-39,-5 4-153,0 0-378,0 0 168</inkml:trace>
  <inkml:trace contextRef="#ctx0" brushRef="#br0" timeOffset="85150.1704">2104 9351 10,'0'0'156,"-7"0"-7,7 0-11,0 0-21,-3 2 3,3-2-8,0 0 7,0 0 29,0 0 23,7 6-4,0-4-3,2 2 0,3 4-14,2-3-11,6 2-11,-3-3-9,5 4-10,1-3-12,-2 2-9,2-2-11,-1-1-2,-2-1-12,-3 2-6,-2-5-18,-2 2-24,-2 1-18,-2-1-19,-4 0-28,1-1-39,-2 0-29,-4-1-33,7 0-47,-3 1-179,-4-1-409,0 0 182</inkml:trace>
  <inkml:trace contextRef="#ctx0" brushRef="#br0" timeOffset="85441.8467">2166 9532 27,'0'0'237,"0"0"-25,1-2-21,-1 2-43,0 0-5,0 0-8,0 17-7,-4-7-9,-4 7-6,2 6 1,-4-1-5,2 3 2,-1 4 1,-1-3-3,-1 1-12,1-4-2,3 2-15,0 1-1,-3-4-17,4-2 0,2-5-5,-1 2 3,2-8-14,-3 7-3,2-5-5,3-2-4,-3-4-14,2 3-16,1-4-19,-1-1-16,2 3-14,0-3-37,0-3-41,0 0-50,0 0-58,0 0-117,2-20-376,0 11 166</inkml:trace>
  <inkml:trace contextRef="#ctx0" brushRef="#br0" timeOffset="85833.0156">2152 9523 182,'1'-2'173,"-1"2"-9,0-4-24,0 4-14,0 0-6,0 0-7,-18 9-4,8-4-6,0 3-6,-3 0-6,2 1 3,-6-1 1,6 0-16,0 1-5,-1-3-6,4 0 1,-3 3-6,4-4 0,1-2-11,-1-1 0,4 2 0,0-1-1,1-1 3,2-2-4,-5 3 3,5-3 16,-1 3 9,1-3 4,0 0 11,0 0 5,0 0-5,0 0 0,0 0 1,0 0-15,10-11-9,-2 6 0,-1 1-4,0-3-3,2 0-4,2-1-2,0-1-10,-1 3 2,1-4 3,-3 5-13,4-3-8,-2 1-5,1-1 10,-2 6 10,-1-3-16,-1-2-4,0 3-2,-1 1-3,-2 1-7,0 2-3,1 0 0,-5 0-3,8 0-4,-5 4-4,5 0 0,-1 4 8,0-2-13,3 6 11,2 0-5,-3 1 0,4 0 3,4 6 5,-3 0-6,2-2 1,-4-3 1,1-3 5,1 3-3,-3-4-5,3 2-14,-8-2-3,5-3-22,1 2-16,-3-4-13,-2 0-14,-1 1-11,-2-2-30,1-2-19,0 2-21,-5-4-35,4 1-40,-4-1-244,0 0-518,10-3 230</inkml:trace>
  <inkml:trace contextRef="#ctx0" brushRef="#br0" timeOffset="91559.5426">512 10316 45,'0'0'205,"0"0"-4,0 0-11,0 0-4,0 0-9,0 0 0,17-31-2,-17 31-3,0 0-8,0 0-12,0 0-20,0 0-16,7-12-26,-7 12-5,0 0-10,0 0-3,0 0-7,0 0-6,-20 55-10,13-31-3,-2 3-5,0-3-6,-8 2-5,10-4-2,3-2 4,-2-2-4,-1 7 2,-3-8-9,6 0 4,-1-5 0,0-1 6,5-11-8,-8 23 7,8-23-6,-6 12 0,6-12 6,0 0 2,-8 13 16,8-13-1,0 0 29,0 0 8,-6 12 23,6-12 10,0 0 11,0 0 14,0 0 21,0 0-21,0 0-17,0 0-25,0 0 4,0 0-25,14-51 3,-8 36-6,3-8-4,0 0-15,-5 4-7,9-9-5,-3 5-4,1-4-14,3 1 6,-7 2-7,9 0-3,-6 0 2,2 2-6,1 3 4,-1 4-10,3-2 0,-4 3-1,-6 4-3,8 0-3,1 3-8,-1-4-4,-2 5 2,-1-1 11,3 3-15,-3 3-1,-1 2 12,3 2-11,-6 5-6,6 5-9,1 7 20,-5 4 7,1 4-10,-1-2-2,-5 4-1,2 5 3,-5-3 10,4-1-15,-3-2-4,-1 0 17,0 3-7,-5-3-11,4-5 15,1 0 3,0-6-7,-5-2-5,0-2 10,3-4-10,2 10 0,-2-11 7,1-2-10,-3 0-16,3-1 1,0-4 1,-2 3-21,3-5-7,0 5-11,0-5-6,0 6-17,-4-3-14,4-3-61,0 0-32,0 0-26,-4-15-24,0 11-20,1-3-15,1 2-26,-2-5-169,1 0-516,-8-4 229</inkml:trace>
  <inkml:trace contextRef="#ctx0" brushRef="#br0" timeOffset="91847.9954">539 10478 183,'0'0'292,"0"0"-10,0 0-29,0 0-16,0 0-26,0 0-21,0 0-22,0 0-23,0 0-8,-10-9 6,17 8 14,-7 1-5,23 1-4,-1-3-28,2-1-14,0 5 5,1-2-13,3 1-3,1 1-9,-4-2-15,-1 3-7,3-1-26,-3 0-34,-3 3-23,0-5-38,-4 0-44,-2 2-23,-2 0-55,4-2-46,-1 1-240,-7 1-503,8-2 223</inkml:trace>
  <inkml:trace contextRef="#ctx0" brushRef="#br0" timeOffset="92197.5039">1310 10507 69,'-10'-2'266,"5"-1"-11,0 2-13,-1 0-16,6 1-20,-10-3-15,7 3-18,3 0-14,0 0-9,0 0-23,-4-4-13,4 4-19,0 0-4,0 0 5,0 0 17,0 0 5,30 5 6,-9-2-11,0-1 3,9 2-12,8-6 8,1 9-25,0 0 19,2-2-22,-14-1 8,1-3-7,13 9-31,-14-5 22,-5 1-4,4 0-33,-1-1 19,-1-1 20,-3-1-35,-7-3-1,0 2-8,-4-2 0,-3 2 21,2 0-27,-4-1 7,-5-1-2,10 2-2,-10-2 10,0 0-40,0 0-34,9-5-52,-8 1-23,-1 4-19,0-6-21,0 6-21,-1-13-20,-2 4-30,3 0-20,-5-3-17,1 3-15,-3-7-167,0 2-474,0-2 210</inkml:trace>
  <inkml:trace contextRef="#ctx0" brushRef="#br0" timeOffset="92525.0604">1701 10344 101,'-8'-9'132,"-1"4"6,3-2-4,2 3 5,1 1-14,3 3-5,-7-2-8,7 2-5,-7-3-13,7 3-4,-2-2-12,2 2-22,0 0 15,0 0 33,0 0 15,0 0 11,8 17 2,3-10 7,-4 3-3,7-2-6,-1 1-3,0 3-9,6-2 1,4 2-6,-2-3 1,0 2-12,-1-2-1,2 0-8,1-2-6,1 1-2,-3 0-11,0 1-7,0-2-2,-5-4-4,-3 3-16,-4-3-8,1 2 14,-3-4-11,2 0 2,-6 2 7,-3-3-10,8 2-10,-8-2 7,7 5-18,-7-5-3,0 0-3,3 3 3,-3-3-10,-8 16 11,-2-6-3,1 4 4,-4 0-4,-1 3-1,-1 3-24,-3 3 21,2-6 1,0 1 1,1 2 0,2 1-1,6-6-3,-4 1-5,1-5 7,0 3 11,3-4-18,0-2 5,3 1-3,-2-1 5,4-2-26,-3-2 14,4 3 2,-3-3 0,1 2-30,0 0-31,3-6-37,-3 5-22,3-5-33,-5 2-25,5-2-34,0 0-44,0 0-51,0 0-171,0 0-518,0 0 229</inkml:trace>
  <inkml:trace contextRef="#ctx0" brushRef="#br0" timeOffset="96083.7798">2600 10432 22,'1'-4'134,"2"-2"-13,-2 2-1,2 1-8,-3-1 0,3 0 1,-2-2-8,-1 5-2,0 1-14,0 0-11,3-2-8,-3 2-8,0 0-13,0 0-8,0 0-1,0 0-1,-5 13 6,0-4 10,-2 6-2,-2 1-10,0 1-5,-3 4 4,-1 4-5,4-10 3,-1 1-5,2 1 1,-2 3 5,2-5 2,-1 2 3,1 0-3,-1-3 2,5 1-3,-3 1-6,1-7-5,1-1 2,-2-1 0,5-2-1,1-2 1,-2 1 5,3 1 7,0-5 14,0 6 9,0-6 14,-4 4 14,4-4 7,0 2 5,0-2 6,0 0-5,0 0-19,4-11-3,0 3-9,2-3-9,1-3-4,0-4-8,1 1-8,2-7 2,0 2-14,2 1 6,1-1-5,-3 0 2,3 2-3,-5 3-8,5-2 0,4 0-1,-4-1-3,-2 6 0,4-5-8,-2 6 9,-3-2-2,3 1-6,-1 2 0,-2 3-4,3-4 4,-2 1-6,1 3 14,0 2-20,-5 1 1,1 2-6,0 1-5,0-1 1,0 4-10,1 0 0,-5 4-7,3 3 8,-1 3 8,1 3-8,0 3 3,0 1 3,0 2-3,-1-1-1,-1 6-1,0 2 14,0-3-18,-2 0 9,1-2 1,-4-1 0,0 5 3,-3-6 9,2-2-14,1 1 0,-3 0-3,3-6 16,-3 1-7,1 3 2,-1 4-1,1-10 9,-1 2-16,1-3 8,0 1-2,-1-3-2,2 0-1,0-2 0,-1 1 3,-1 0-7,2-3-10,-2 2 1,1-1-13,1-1-10,1-3-11,-1 5-5,1-5-9,-3 3-5,3-3-12,0 0-12,0 0-12,-3 2-37,3-2-46,0 0-30,-4-7-34,-2 4-174,4-6-462,-1 4 204</inkml:trace>
  <inkml:trace contextRef="#ctx0" brushRef="#br0" timeOffset="96494.3911">2560 10545 55,'0'0'137,"-3"-3"-8,3 3 2,0 0-4,0 0-17,-4-2 14,4 2-3,0 0-3,0 0 1,0 0-5,0 0-7,0 0-4,0 0-5,0 0-2,0 0-7,0 0-7,0 0-5,0 0-9,0 0-9,0 0 11,0 0 7,21 2 5,-11-2 8,6 2-11,-1-2-7,4 2 12,4 1-22,1-2-11,-1 0-5,-1 3 1,1-2-4,-1 2-5,-5-7-9,-1 6-4,-7-1 2,2-1-12,-3-1 5,1 1 0,-4 1-10,-1-2 3,-1 1-3,1 1 2,-4-2-3,9 0 1,-9 0-16,3 2-10,-3-2-11,0 0-14,4 0-18,-4 0-17,0 0-18,0 0-33,0 0-9,0 0-2,3 3-26,-3-3-15,0 0-162,0 0-368,0 0 163</inkml:trace>
  <inkml:trace contextRef="#ctx0" brushRef="#br0" timeOffset="97401.0655">3225 10516 41,'1'-5'168,"1"-1"0,-1 3-10,2-1-1,-3 0-4,4 0-13,-2 0-1,-1 2-12,-1 2-19,0 0-9,3-1-10,-3 1-17,0 0-9,0 0-15,0 0 5,0 0-6,-4 18-2,-2-9 1,2 0-2,-2 6 8,-1 2-4,-1 2-1,1-2 0,0 1 9,-3 3-2,1 4-1,-1-4 7,3-3-7,-1-3 0,2 2-7,2-7 0,-3 5-2,3-1-2,1-2-3,2-2-2,-2 0-1,-3-1 10,4-1-10,1-3-2,0-1 0,-2 1 0,3 2 1,-3-3 5,3 0 3,0-4 1,-1 5 8,-2-4 3,3-1 11,0 0-5,0 6-7,0-6 10,0 0 9,1 4 9,-1-4-2,0 0-1,0 0 18,0 0 3,0 0 3,0 0 0,0 0-21,0 0-1,6-12-16,-6 8-9,2-8 5,5-3-7,-5 4-6,4-4 0,-2-3-29,5 0 20,-1 0-7,-1-3-1,0-1-6,2 2-5,-1-2-4,-1 5-4,3-6 8,-3 6-5,0-1-2,3 4 10,-2-2-11,0 1-2,3 0 1,-1 5-8,2-3-6,-2 0 9,-1 1 15,3 0-20,0-1 2,3 4-10,-4 0 7,3 5 3,-2-3-4,-2 1-8,-1 3-2,4 1 8,-6-1-4,0 3-6,0 0-6,-3 3 27,-1-1-29,3 7 0,-3-1 15,2 1-9,0 2 6,0 5 0,-2 1-1,-3 0 4,0 2 1,-1 7-1,1-8 0,-2 1-1,-1 0-11,2 6 16,1-5-2,-1 1 1,1-4 1,-5 0-3,4 1 5,1-2-2,-4-4 0,4 0-2,-3 0 2,3-3 1,-2-1-3,1 0 9,1 1-4,0 3-6,-3-3 1,2-4 0,1 0-12,-2 5 8,2-8 0,-2 5 6,0-1-21,2 0-8,0-1-7,-3-1 2,2 0-13,1 1-9,-3 1-8,3-3 3,0-3 7,0 5-11,0-5-2,0 0 0,-1 4-6,1-4 3,0 0-9,-3 2-4,3-2-7,0 0-17,0 0-13,0 0-19,-3 3-31,3-3-45,0 0-42,0 0-191,0 0-487,-10-9 216</inkml:trace>
  <inkml:trace contextRef="#ctx0" brushRef="#br0" timeOffset="97915.8943">3131 10655 93,'-6'-2'185,"6"2"-8,0 0-13,0 0-6,0 0-13,0 0 0,0 0-10,0 0-7,0 0-3,0 0-6,0 0-6,0 0-7,0 0 4,0 0-14,0 0-8,0 0-2,0 0-5,0 0 11,0 0 1,0 0 4,21 2-4,-11-2 3,4 2-3,9-2-7,-1 4-13,2-5 8,-4 2-20,8 3-1,-3-1-5,1-2-8,-2-1-12,0 3 4,-2-6-2,-5 6-6,-3-3 0,0 0 3,-5 0-12,-1 5 2,-2-5-11,-1 1 4,1 0 5,-2-1-7,-4 0-5,8 0 1,-8 0 1,5 2-8,-5-2 3,3 0-3,-3 0 1,0 0-1,0 0-2,0 0 1,4 2 0,-4-2-14,0 0 6,0 0-6,0 0-4,0 0 0,0 0 0,0 0-5,4 0-3,-4 0-5,0 0-16,0 0-14,0 0-21,0 0-19,0 0-27,0 0-27,0 0-19,0 0-10,0 0-10,0 0-5,-4 7-26,4-7-113,0 0-362,-4 3 160</inkml:trace>
  <inkml:trace contextRef="#ctx0" brushRef="#br0" timeOffset="99445.1511">3970 10535 121,'0'0'154,"3"-2"1,-3 2-12,0 0 8,4-1-14,-4 1 1,0 0-6,2-4-5,-2 4-9,0 0 0,0 0-13,1-6-9,-1 6-9,-1-6-5,1 6 2,-3-5-2,1 1-5,1 0-8,0 1-8,-1-3-4,-1 0-6,3-1-4,-4 0-11,1 2 2,2 0-4,-2 0-6,-1 0-3,-3-2 5,0 2-10,1 1-4,-4-1-5,2 1 2,-2-2 1,-3 1-2,2 5 3,-4-1 1,2-1 1,-3 2-2,2 2 3,-1-1-1,2 1-1,-1 0-3,4 1 3,-1 2-2,1-2-5,-3 4-6,6 0 8,3-2-3,-3 3-2,1-1 0,5 2 3,-2 0-1,-2-1-1,3 0 3,2 1-5,0 0 0,0-2 1,-3 0 0,3-1-7,3 0 8,-3-1-2,0 2 7,2-1-3,-2-1 0,2 1 1,1-1 4,0-1-1,1 2 1,-4-1 4,3-2 2,1 2-1,-1-1 3,3 0 1,-1-3 0,5 2 5,-4 0-5,-2-2-4,6 2 1,-2 2-3,2-3 0,3 1-1,-2-1 0,-1-1-3,4 0 4,-3 2-5,3-2-1,-4 0 3,4 4-2,-4-2-1,0 0 5,-1-2-10,-1 2-1,0-1-1,1 3 3,-1 2-10,-2-4 4,1 4 1,-1 0 8,-1 0-9,1 1 4,-1-1-4,-2-1-2,2 3 12,-1 0-10,0 6-3,0-8 0,-1 1 1,-3-2 8,3 2-4,-2 0-2,1-2-4,-1 4 0,-1-7 1,2 5 4,-4-2 0,2-1 5,-3 0-7,2 0 0,-2-1 3,0 2 0,-1-3-1,0 2 6,-2 0-4,-2-2 3,-1 0-2,-2 0-6,-2 0 6,-1-2-2,0-1 1,0-1 3,-3-1-2,3 0-1,-1-3-1,-1 3 2,2-1-5,1-1 1,-2 0 5,5 2-2,-4-2-1,7 1 0,-2 1 0,1-3 0,5 4 3,-1-3-10,1 2 3,-1-1-9,0 3-24,4 0-19,-2-5-27,2 5-37,2-9-37,2 5-49,2-4-28,-1 0-215,5-1-482,4 0 213</inkml:trace>
  <inkml:trace contextRef="#ctx0" brushRef="#br0" timeOffset="100039.0918">4411 10117 80,'0'-5'173,"3"-1"-6,-3 1-5,0 2 3,3-4 0,-2 3-2,-1 4 0,0-5 2,0 2-3,0 3-2,1-5-6,-1 5 1,3-3-10,-3 3-10,0 0-3,0 0-13,0-2-14,0 2-16,0 0-10,0 0-13,0 0-13,0 0 1,0 0-10,0 0-5,0 0 3,-4 15-8,3-3-6,-2 0-2,0 2-1,-1 3 7,2 1-12,1 3-2,-2 3 1,-2 6-1,-2-1 4,5-1-4,-5-1-1,4 4-1,-4 0 0,0 1-2,3-3 7,-2 0 0,-1 1-6,0 0 9,4 0 6,-4-3-4,1 5 6,1-2-4,-1 1-3,-2 4 3,2-5-3,-1-2 3,-1 2 1,1-2-8,-1-4 4,2 3-7,0-2 8,0 0-7,1 0-2,-2-2 8,1-5-13,-1 5 8,3-7 1,-2 1-1,1 0 2,3-1 1,-2 0-8,-2 0-2,6-6 1,-4 2 0,1 0-1,2-2-1,-2-2-1,3 1-6,-3-2 13,2 0-10,-1-2 3,2-1-8,-1 1 6,1-2-1,0 0 7,0-3-2,-3 6-4,3-3-5,0-3 8,0 0 2,-1 5 4,1-5-7,-1 3-5,1-3 31,0 0-34,0 0-29,0 0-19,0 0-29,0 0-37,0 0-29,0 0-39,0 0-70,0 0-61,0 0-227,0 0-582,-3-11 257</inkml:trace>
  <inkml:trace contextRef="#ctx0" brushRef="#br0" timeOffset="101681.6535">4700 10507 38,'0'-5'141,"0"5"-8,0-2 0,0 2-9,0 0-3,0-6-4,0 6 2,0 0-3,0 0 3,-2-6-8,2 6-3,-1-3-3,1 3-1,0 0-8,0-4-8,0 4-7,0 0-5,0 0-5,0 0-14,0 0 1,0 0-8,0 0-3,0 0-3,-6-1-1,6 1-11,0 0-3,0 0-7,-10 5 5,6-4 1,-2 1-6,2 0 1,-3 3 8,2 0-11,2-3-3,-3 1 0,-1 4-1,0 0 6,0 1-11,0 4 4,0-3-1,0-1-1,0 0 4,1 2-9,-2 1 4,1 1-3,5-3 0,-7 4 1,3-2-3,3-1 1,-1 5 9,0-2-6,-2-2-7,3 4 6,2-3-1,-4 0-1,1 0-1,3 5 2,-2-4-7,3-2 6,3 1-3,-6 2 3,3-4 0,3 2-4,-3 1 6,1-1 0,3-1-3,-2-1-2,1 2 1,1-2 5,-1 0 18,1 1 0,0-2-4,2-2 6,-2-1-5,-1-2 1,3 2 1,1 4 1,-2-5-5,1 0 4,1 0-1,-1-1 10,-2-1-12,6-1 1,-2 2-1,1-1 6,-1-2-1,-1 1-4,-1-1 5,2-1-4,0 1 4,1-1 1,0-1 1,2 1-3,-4-3 10,4 0-2,2-1 5,-5 1 0,0-1 9,1 0 6,0-3-6,-1 2-2,-1-1 6,0-2-5,2 1 0,-1 0-3,-1 1-3,0-3 20,0-1-23,-1 4 5,-1-4 2,0 0-2,3 2-7,-4-1 10,2 1-7,-3-1-1,2-1-5,-2 0 5,0 2-11,3-2-3,-2-1-4,-1 0 6,0 0-4,-2-1-5,2 3-6,1-3-5,-3 1 11,2 1-3,-1-1 3,-1 2-4,0 0 8,1-4-8,-2 2-4,0 1 1,0-1 1,-2 5 3,2-4-6,-1 0-2,0 1 3,-1 3-13,-1-1 2,2-2 4,-2 0-8,0 0 5,1 0 0,-1 3 4,0-4-7,0 3 1,-4 0 2,2-1-6,3 1-2,-4 1 2,2 2-3,0-4-1,-2 4-5,1-2 0,-1 1-10,0 0 0,0 0-3,-2 1-4,1 4-8,0-5-15,-1 2 0,-1-2-1,1 4-7,1 1-8,-2-3 1,2 3-11,-4 0-7,7 0-11,-3 0-3,1 2-13,-1-2-13,7 0-20,-10 1-27,7 1-6,-1 1-19,1-1-16,2 5-9,-2-5-30,3 1-187,0 1-474,3 1 210</inkml:trace>
  <inkml:trace contextRef="#ctx0" brushRef="#br0" timeOffset="103340.1845">5378 10553 62,'0'0'71,"0"0"-6,0 0 13,-2 4-21,2-4 2,0 0-1,0 4 5,0-4 2,0 0-9,0 0 11,0 0-3,0 0 4,0 0 2,-3 2-4,3-2-3,0 0 0,0 0 3,0 0-1,0 0 3,0 0-8,0 0-9,0 0 13,0 0-5,0 0 3,0 0 2,0 0 7,0 0-8,0 0 8,0 0 0,0 0 8,0 0 2,0 0 3,0 0 5,0 0 4,0 0-3,0 0-5,0 0-5,0 0-8,0 0-13,0 0-5,-3-12-6,2 11-4,1 1-7,-6-7-11,5 3 7,-1-1-7,-1 2 0,1-2-5,0 1 5,-2 1-12,0-2 0,-2 1-4,2 1 3,-2-3-5,1 3-3,-1-1 0,2 0-1,-5 2 4,4-2-3,-4 3-7,2 1 5,-3 0 4,3 0-7,0 0-4,-1 0-2,-1 2 5,1 2 2,1 0-1,0 1-4,-3-2 10,3 1-9,-3 3 3,2 0-3,2-2-1,-1 0 8,0 2-4,-3 1 1,5-1-8,-1 0 4,0 0 5,2-1-5,-3 3 1,4-1-5,0-2 8,-1 1 0,1-2-2,0 0-2,2 1 8,1 0-4,0 1-4,-3-4 0,2 0 7,1 1-5,0 1 4,0-5 0,0 6-1,0-6 4,1 6-2,2-2 1,-3 2 2,3-4 0,-2 1 4,2 1 4,0 2-5,-1-2-1,3 2 6,0-4 0,-2 0 0,2 2-2,0 2 3,5-4 2,-4 3-2,2 0 0,-1 0 6,0-1-5,3-2 0,0-1-2,-3 4 1,3-2-7,-3 1 4,0 0-3,0-1 0,0-2-1,-1-1-1,1 2 6,0 2-3,-2-3 6,1 1-6,0-1-5,-1 0-1,0 2 2,0 0-4,1-2 4,-1 4-4,0-4 2,0 1-4,0 3 9,0-5-6,1 3-1,-2 1-4,0-2 1,3 2-5,-5 0 3,0-2-2,3 0-1,-2 1 4,1 3-2,-1 0 0,-2-4-2,3 3 6,-1-1-2,0-1 3,-3 2-9,3-2 8,0 3 6,-2-1-11,2 1 3,0-1-12,-1-1 14,0 3-2,-1-2-2,2 0 5,-3 0-9,1 1 5,1-2 2,-1 3-1,2-1 2,-3-2-7,0 0 9,0 0-3,0 0 6,1 3-7,-2-2 0,2-3 3,-1 4-2,0-1-3,0-1 5,0 1-3,-1 0 5,1-1 2,0-1 4,0 1-8,0 1-1,-4-1-4,4-4 7,-2 4-4,1 1 0,1-2 1,-3 1 10,3-4-8,-3 5 1,3 0-3,-5-3 4,3 0-8,2-2 4,-5 7-2,2-5 2,3 1-1,-3 0 6,1-1-6,2-2 2,-5 3 7,4 1-6,-2-1-6,3-3 6,-6 2-3,5 0 7,-2-1-6,0 4 3,3-5 3,-3 4-6,-1-2-6,0-1 7,4-1 3,-7 2-2,4-1 2,3-1 2,-6 2-2,6-2 1,-9 3-6,4-2 12,2 2-5,-2-2 2,2 2 2,-2-3-3,0 1 2,2 2-2,-1-2 0,4-1 5,-7 1 5,4-1-12,-2 3 7,0-3-1,5 0-1,-8 2 1,1-3 2,7 1 0,-10-1-2,4 1 1,2-3 2,-3 3-5,2 0 0,-1-1 5,6 1-4,-10 1-2,5-2 5,-1 1-2,-1-2-4,7 2 1,-8-2-1,3 2-11,0-3 14,0 3 3,0-2-5,0 0-1,1 0-5,-2 2 12,-1-3-8,0-1-6,3 2 1,-6 0-9,6-2 12,-2 2 9,2-1-2,1 0 12,-4 1 2,3-1-1,0-1 8,-3 1-1,4 1 3,-1 0 0,0-2 10,1 3-1,0-1-1,0-2-13,0 1 8,3 3-1,-4-7 8,0 6 3,4 1-1,-3-3-9,0 1-10,3 2 7,-3-5-3,3 5-4,-4-4-5,4 4-5,0 0 1,-1-3-2,1 3 10,-2-3-32,2 3-6,0 0-47,-4-2-35,4 2-29,0 0-35,-3-3-30,3 3-50,0-6-42,0 6-44,-2-6-256,2 4-626,0 2 278</inkml:trace>
  <inkml:trace contextRef="#ctx0" brushRef="#br0" timeOffset="104346.9898">5759 10389 200,'1'-12'205,"1"-5"-15,-1 5 3,-1 0-3,0 2 1,0 1-15,2 3-1,-2-1-12,0 2-4,1 2-8,-2-3-1,2 3-15,-1 3 3,0-6-1,0 6-18,-3-6-13,3 6-6,0 0-12,0-4-13,0 4-4,0 0-19,0 0 2,0 0-9,0 0-8,0 0-1,0 0-2,0 0 5,0 0-18,-5 16 1,3-7-3,-1 0-5,1 0 3,-1 1-6,0 4-3,-1 0 4,2 3 1,-1-2 0,1 1 1,-1 2 0,1-3-4,-4-1-1,4 3-1,1 2-4,-2-1 5,0-3-9,0 4 2,-1-1-2,1 0 4,2 1 8,-4 0-7,0 6-1,2-2-4,0-2 9,-1-4-7,1 2 13,-1-3-11,1 3-3,-3 1 2,4-3 0,-1 2 5,0 0 3,-3 1-4,6-2 1,-6-1 3,5 0 0,-3-2 1,0 0 3,4 2-5,-3 0-1,3-5 15,-3 0-15,2 0 12,-1-1-14,0 0 7,0 1-4,1-1-1,-1 0 6,0 1-4,0-1 7,1-1 5,-1 1-2,2-2-9,-3 4 12,1-5-9,-1 5 2,0-4 0,0 0-9,2 2 32,-1-3-20,0-2 0,-1 4 3,1-5-1,1 5 11,-3 0-12,1-5-3,0 2-15,2-1 19,-1 1 0,2-3 0,-3 1-3,2-1 7,0 1-11,1-1-7,-2 1 2,2-5 2,-1 3-14,1 0 14,0-3-2,-3 6 8,3-6-15,-1 5 5,1-5-5,0 3 0,0-3 6,0 0 0,-3 3-6,3-3 6,-3 2-6,3-2 15,0 0-20,0 0 5,0 0-7,0 0-16,0 0-19,0 0-24,0 0-21,0 0-24,0 0-56,0 0-65,3-10-67,-3 2-292,4 1-636,3-7 282</inkml:trace>
  <inkml:trace contextRef="#ctx0" brushRef="#br0" timeOffset="105281.9147">5983 10735 179,'-3'0'243,"3"0"-16,0 0-17,0 0-15,0 0-11,0-6-12,0 6-22,0 0-3,4-5-14,2-1-8,1 2 0,3 0-11,4-5-2,0 7-1,4-8-1,-2 2-3,4-4-2,-1 4 0,1-2-1,1-1 7,-7 4-8,0-3 8,6-3-8,-7 4 10,-1 2-5,-3 1 2,1 3 0,-2-4 9,1 1-12,-4 2-4,-1 0-5,1 3-6,-2-1-5,-1-2-4,3 3-13,-5 1-8,5-5-14,-5 5-22,2-1 13,-2 1-6,0 0-7,0 0-11,0 0 13,0 0-7,-1 12-10,-3-4-4,-2 5 5,1 3 3,-2-1-2,1 1-7,-1 2-5,-5 3 5,6 5 7,-5-3-3,2 1-5,2-2-4,-4-5 6,4 7-1,-3 2-3,2-4 2,2-3 5,-1-1-8,3 0 4,-2-2-13,1 0 11,3-4 3,-1 0-6,0-2 5,-1 1-6,1-2 5,1-2-4,0-2-13,1 3 20,-1-1-5,1-3 2,0 0-7,-1-1 17,2-3-14,-1 5 3,-1-2 4,2-3-7,0 6 10,0-6-4,0 0-3,0 0 1,0 0 4,-1 1 8,1-1-11,0 0-2,0 0-7,0 0-4,-3 4 5,3-4-10,0 0-8,0 0 3,0 0-26,-12-7 8,9 6-4,-3 0-1,0-1 0,-2-1 9,-2 1 12,0 2-2,-3-3 5,4 3-7,-2-2 4,2 1 8,-1 1-7,2-1 4,3 1 9,0-1-2,-1 1 5,6 0-6,-5 0 12,5 0 0,-5-3 8,5 3-12,0 0 2,0 0 7,-3-1-2,3 1 5,0 0 5,17 1 6,-7-2-8,7 1-2,-1 0 4,-2 0-4,11 0 0,-4 2-8,1 2 8,-3-3 1,5 1 3,-4-1-10,-2 1-3,3 4 10,0-3-5,2 0 20,-3 0-11,-4-2-9,0 2 4,0-3 2,-1 3 1,-5-3-8,-2 1 15,2 0-2,-4 0 8,-2 0 16,0 0 3,0-3 9,-4 2 5,7 1-6,-7-1 8,6 3-13,-5-3-1,-1 0-5,0 0-5,0 0-4,0 0-4,6 3-7,-6-3-22,0 0-23,0 0-27,0 0-41,0 0-59,4-7-63,-4 4-48,0 3-60,0-7-52,-3 1-341,1 3-769,0-3 340</inkml:trace>
  <inkml:trace contextRef="#ctx0" brushRef="#br0" timeOffset="128394.9107">595 11062 55,'2'-2'170,"1"-1"-13,-3 3-11,2-5-9,-2 3-5,0 2-10,3-4-8,-3 4-10,0 0-3,0-5-10,0 5 10,0 0-3,0 0-7,0 0 7,0 0-13,0 0 7,0 0-6,0 0-7,0 0-6,0 0 2,0 0-12,0 0-2,0 0-8,0 0-3,0 0-9,0 0-1,-3 11-6,3-11-3,0 0-3,0 5-5,0-5-1,0 0-1,0 0-6,0 0 1,-2 3-2,2-3-8,0 0 6,0 0 5,0 0-12,-3 4 2,3-4-4,0 0 2,-5 0 4,5 0-3,0 0-5,0 0 6,0 0-7,-2 3 1,2-3 0,0 0 3,0 0 6,0 0-5,0 0-4,0 0 5,0 0 4,0 0 0,0 0 6,0 0 0,0 0 10,0 0-4,0 0-4,0 0 4,0 0-3,0 0 12,0 0-14,0 0-3,0 0 0,0 0-2,0 0-4,0 0 0,0 0 1,0 0-2,0 0 1,0 0 2,0 0-3,0 0-6,0 0 5,0 0-11,0 0 15,0 0-10,0 0 2,0 0 3,0 0-5,0 0 3,0 0-1,0 0-4,0 0 0,0 0 5,0 0-4,0 0 1,0 0 1,-2 4-5,2-4 1,0 0-1,0 0 1,0 0 2,0 0-3,0 0 1,0 0-4,0 0 4,0 0 2,0 0-4,0 0 5,0 0-2,0 0 8,0 0-4,0 0 1,0 0 0,0 0 4,0 0 7,0 0-8,0 0 1,0 0 8,0 0 3,7-10-10,-7 6 6,7-6 0,-4 3-1,0 2 5,-2 0 2,2-1 3,0 1 0,-2 1-7,2 1 11,-3 1-6,3-2-12,-3 4-9,0 0-5,0 0-5,0 17 10,-3-5-1,-4 4 1,0 12 2,-3 3-2,-11 7-5,13-8 5,-5 1-5,-8 7 0,8-10 3,3 5-2,-7-2 4,3-3-1,-19 6 10,17-6-8,2-4 1,-1-3-10,2-1 13,-4-4 9,7-3-16,2-7 3,-2 5-9,10-11 10,-11 15 5,11-15 2,0 0 1,-12 7 6,12-7-22,0 0-9,0 0-1,0 0 1,-11-41 2,12 22 2,8-9-3,-6 11 7,2 0 1,-2-1-7,3 1 8,-2 5-1,-4 12-4,11-20 5,-4 11 8,-7 9-13,14-11-1,-14 11-7,16-3 10,-16 3 4,0 0 0,29 14-1,-16-3-4,1-2 9,-4 4-1,1 0-3,6 7 3,-6 1-1,2-1 5,0-6-5,-2 5-3,-1-5 1,-7 3-5,5-2-17,0-7-12,-2 2-8,1-1-17,-1-2-8,0 1-24,0-2-9,0 1-3,-3-5-24,4 2-11,0-6-27,-7 2-26,14-6-139,-1-4-362,-7 1 161</inkml:trace>
  <inkml:trace contextRef="#ctx0" brushRef="#br0" timeOffset="129320.8077">769 11351 141,'1'-4'207,"0"-1"-6,-1 3-7,0 2-27,0 0-10,3-5-25,-3 5-11,0 0-16,0 0-10,0 0-8,0 0 6,0 0-20,3 9-8,1-6-6,-1 3-7,1-4 10,3 1-11,5 3-2,-4-3 2,0-3-4,2-3-6,0 3 6,0-2 8,-3-1-17,4-3 20,-6 3 4,3-5-2,-2 2 2,-1-2 6,1-2-5,-5 2-8,2-1 8,-1-2-5,-1 6-14,-1-3 12,-3 4-4,3 0-7,-3 0-7,-4 3 4,2 1-18,-7 5-4,0 5-2,-1 0-3,-7 5 2,5 4-8,-1 2-2,2-1-3,0 0 0,2 1 9,3 0-16,6 4-4,0-7 3,6 0-7,4 0-4,-2-2 4,3 1-1,0-4-9,5-4 8,-6-2 1,16-2-2,-1-1 4,-8-8-6,12-3-15,-1 0-1,0-8 1,-1-2-3,-4 1 1,3-5-5,-2 1 4,-3-1 4,-4-5 6,0 0 9,0-3 9,-4-2 12,0 1 18,-6 1 2,2 5 17,-2-3 4,0 10 10,-2 0 12,-2 5 3,5 1 7,-3 3-16,-2 2-3,-2-1-11,2 7-12,0 0-6,0 0-3,0 0-5,-7 31 16,1-8-20,-2 11-1,-2-1-7,3 1-8,-11 9 35,8-10-27,-1 20 8,-2-10-1,-1 3-13,-3-4 13,10-8-15,-3-2-1,2-1 2,-5 2 3,-1-7-6,10 6 2,-3-7-2,1 3-11,3-9 14,-1-2-2,-2-2-2,5-2-2,-2-1-6,3-1 3,0-1-1,0-1-5,3-1 4,-3-2 5,4-4-2,-4-2-4,8 4-12,-2-2 21,-3-2-9,-3 0-6,17-7 1,-6 3-15,-1-4-3,-6 0-5,9-6-3,0-1-10,-2-6 9,0 0-22,-4-4 4,0 1-5,-1 4-1,-2 3 2,-1-6 9,0-5 3,-3 10 7,-3 0 5,-4 0 0,4 3 12,-2 5 4,0-1-6,1 2 17,-4 0 8,2 1 8,2 3-2,1 1 3,0-1 0,2 0-3,-2 1-5,3 4-7,0-8 8,4 4-5,0-3-1,6 2 4,4-3-1,-1-1 16,12-3-15,-1-2 2,2 3-1,-1 2 2,-1-2-4,0 2-1,-4-6 5,-1 4 0,1-1 3,0-3 6,-9 2-2,-2 0 8,-1 0 11,0 0 19,-2 2 11,1-3 11,-3 0 9,-2 5-13,-1-3 26,-1 7-1,2-4 16,-2 5-8,-3-2-6,4 1-17,-1 5-21,2-9-9,-2 9-14,0 0 17,0 0-15,0 0-6,-7 28-17,2-9 14,-6 8-5,7-9-14,0 9 17,-1-2 4,1-2-14,-6 6 5,6-2-8,4-7 4,-3-2-2,2-1-12,-2 3 0,3-6-11,0-2-10,-3-2-17,3 0 5,3 1-3,1-7-10,-1 2-8,1-1-12,-1-2-19,1-1-16,-4-2-31,13-2-27,-3-5-29,1-2-39,0 0-32,2-1-177,-3-1-474,-4 1 210</inkml:trace>
  <inkml:trace contextRef="#ctx0" brushRef="#br0" timeOffset="129653.0445">1339 11408 179,'0'0'262,"-6"-1"-2,6 1-32,-4-5-24,4 5-33,0 0-5,0 0-17,13-10-17,0 6-4,1 1-27,1 1-2,1-2-19,3-4-24,-2 4-36,0 1-32,-1-1-28,6 1-50,-1-1-57,-4 1-178,-4-1-351,9 1 156</inkml:trace>
  <inkml:trace contextRef="#ctx0" brushRef="#br0" timeOffset="130081.4315">2132 11275 138,'0'-6'263,"0"2"-33,-3 1-27,3 3-24,0 0-16,0 0-16,-7 13 0,2 1-24,-4 3-13,5 12-9,-6-6-5,0 5-4,3 1-9,0-1 3,-3 2-6,2-6-1,2 1-7,2-7-6,-2 0 7,1-4-13,2-2-2,0-2 2,0 0-24,0-3 3,2 0 12,-1-3-6,2-1 0,-1 1 18,0 2 1,-1-5 6,2-1 2,0 0 3,0 0-11,0 0-7,4-13-12,-1-1-7,4-3 4,-1-11-13,1-2-3,3 3-9,-2-4 6,6-13 1,-1 12-6,0 0-5,2-11-3,2 4 0,0 6-1,-1 3 2,2 1-4,0 3-2,-1 0 3,0 10-7,1 0-1,-2 6 4,2 0 4,-4 9-11,3-2-3,-7 6-4,4 6 4,-4 3-5,4 6-6,-6-2-5,-2 3-10,-2 5-15,-4-4-15,-2 4-14,-8 0-14,-3 0-10,-1 1-13,-6-5-13,0-3 12,-2-3-8,-5 2 16,5-4 0,3 1 24,4-11 22,-1 1 9,2-2 25,4 0 13,2-2 19,4 0-2,2 0 6,-4-2-6,6 3 0,0 0-1,0 0 7,0 0-6,18 0 7,-10 4-1,5 0 7,-1 5 7,1-1-7,4 9 8,-4-3 6,-1-5 3,2 9 1,2 4 0,-5-10-2,0 3-7,2 3 0,1 2 1,-5-5-3,0-1-2,3-3-20,-5 1-42,-3-3-31,4 4-31,0-3-32,0-2-19,-3 0-42,0-3-153,-1 2-377,3-5 167</inkml:trace>
  <inkml:trace contextRef="#ctx0" brushRef="#br0" timeOffset="130435.2174">2608 11398 47,'-4'-2'271,"4"2"-29,-4 0-25,1-3-17,3 3-16,0 0-25,0 0-16,0 0-21,0 0-1,0 0 0,0 0-17,0 0-1,10 12 4,-3-9-3,3 2 1,0-5-9,5 0-3,0-1 2,5-1-15,-4-3-3,-1 2-6,2 1-2,-3-5 4,-1 2 0,-5-2 6,1 2-3,-5-2-2,0 2-8,0-1 0,-1-5 3,-3 6-12,-1 0-7,-1 0-7,-6-2-3,-1 5 1,-5 1-20,0 1 1,-10 3-6,0 7 4,2-3-7,-6 5-6,5 5 10,2-2 3,1 4-12,2-1 3,8 6 9,0-6-11,3 0 1,4 4 0,1-5-6,6 8-1,2-9-2,2-6 1,3 6-21,10-1-18,2-5-41,-2 0-36,3-2-60,-9-7-67,12 2-29,0-4-234,-6 5-545,6-3 242</inkml:trace>
  <inkml:trace contextRef="#ctx0" brushRef="#br0" timeOffset="131683.0776">3142 11419 158,'-4'-2'237,"2"-2"-21,-1-1-22,-1 2-17,0 0-18,-2 2-17,0 0-13,-2 1-15,-6 3-4,0 4-18,3-2-9,-8 7-6,1 3-3,-1 0 2,7 0-11,0 5-3,0-4-11,5-1 9,-4 1-9,7 0-2,-2 1-6,3 0-5,3-1-3,6 0-4,-3-2-1,7 1-1,-5-5-6,9 1-1,3 1 0,-1-7-3,6-1-7,2-3-3,-4-1-2,1-3-5,-1-3-7,1-3 5,-1-5-1,-1 3 5,-1-3-2,-7 1-6,4-6 10,-1-1 3,-3-1 0,-2 5 15,-1 0 4,-1 2 0,0-6 3,-1 8 3,1-4 6,-3 8 8,0 1 11,-2 0-4,-1 0 2,2 3-9,-1 0-13,-2 1-8,0 3-1,0 0 4,0 0-11,0 0-1,-9 19 2,2-5-7,-4 9 2,5-7-1,-1 1-3,0 1 0,-1 6 15,2-7 1,2 3-7,-2-2 5,5 0 0,-1-4-7,0-1 0,2-1-13,0 0 10,0 0-1,4-3-4,-3-4 12,3 0-21,3 2 7,2-3-1,-1-3 1,6-2-7,-1 0 11,1-5-6,3-3-1,-3 0-5,0 0-14,0-3 0,0-6 3,3-3 1,-7 6-1,7-3 4,-11 8 4,5-2 1,-4-5 8,-1 8 4,-2-1 5,0 0 15,0 4 1,-1 1 14,-2-1 4,2 3-15,-1 0-6,-2 0-17,0 3 1,1-5 1,-1 5-1,0 0 1,0 0-14,-4 13 21,1-4-15,-1 2 2,0 5-2,-2-2-11,3-1 13,3-2-2,0 0-7,-3 5 8,2 0-5,1-3 0,0-4 0,3 2-11,-2-2 11,1 3-3,2-7 3,0 0-6,-1 0 5,5 0 2,-2-4 1,1 0 1,4-2 8,-2-3-9,6-1 17,2-3 3,3-4 2,-2 0 4,3 0-4,-4-6-5,3-1 7,-6 3 8,2-3-24,0-7 6,-6 13-2,0-3 1,1 2 2,-5-2-8,-1 4-4,-3 0-4,1 0-3,-2-1 1,-1 2-4,-1 3-2,-2-2-3,3 3-2,-4 3-2,-2-1 4,3 3-6,-1 1-7,4 1 0,-7 5-6,4 0 0,-1 4 8,1 7 8,3-1-10,0 2 9,3 9-7,1-8 5,1 10-1,0-5 7,-1-3-5,-4-2-2,6 0 9,-3 0 0,-3 1 3,2-2 0,-2 0-4,2-5-2,-2-2 1,0-1-17,0 1 15,3-4 1,-2-2-5,1 0 1,-2 0-6,1-1 4,3 2 1,1-5 3,-5 0 2,14-7-10,-3-1 5,2 0-5,3-6-5,4-2 3,-1-1 1,2-1 7,-2 1 0,1-4-7,3 2 7,-5-5 3,3 7 9,-3-5 1,-1-2-5,0 5 20,0-1 0,-7 6 1,-2 1 5,1 1-6,-5 1 14,0 1 2,-1 4-2,-3 2-7,0 0-5,-3-1-3,-1 2 0,0 1 2,4 2-6,-10 5 0,3 0 0,-2 0-1,4 4-12,-3 5 10,5 2-3,-2-2 9,4 4-7,2 0-1,2 1-2,1 0 6,1 4 9,0-4-1,2 4-5,-1-3 6,1-4 3,-3 0-14,2-2 1,-2 2-2,-1-5-1,-2-4 4,1 0 5,-1 0-7,-1-2 0,0 0-5,-4-4 9,1 2-4,-4-3-3,7 0 7,-14-4-8,4 0-4,0 0-21,2-2-18,-1 0-21,1-3-26,-1 1-41,2 2-49,3-2-57,2-1-48,1 1-215,4-2-539,0 1 238</inkml:trace>
  <inkml:trace contextRef="#ctx0" brushRef="#br0" timeOffset="132060.5853">4349 11523 246,'7'-6'384,"-4"3"-12,1 0-9,0-1-19,2 1-21,-5 1-35,-1 2-31,3-1-21,-3 1-24,0 0-25,-3 13 2,-4-2-30,3-1-14,-6 5-13,0 2-2,-1 5-7,1-3-19,0 6-1,3-11-31,3 1 15,-4-1-13,5 2-6,1-3-4,5-4-7,0 2-4,-1-4-1,3 0-6,-1 2-5,-1-3-8,4-3 3,3 3-7,3-4-34,-2-2-1,6 0-59,-3-4-56,7-3-35,-7-3-40,9-2-35,-5-2-34,3-6-33,-2-2-46,-5 1-210,4 1-600,-4-9 265</inkml:trace>
  <inkml:trace contextRef="#ctx0" brushRef="#br0" timeOffset="132088.6053">4586 11456 70,'-3'-9'160,"-1"4"2,-1-1-19,-2 5-11,0-5-9,0 2 1,2 4-16,-1 0-6,0 2-10,2 0-13,0 1-34,-2 1-47,5 0-64,0 0-146,-1 5-230,2-5 101</inkml:trace>
  <inkml:trace contextRef="#ctx0" brushRef="#br0" timeOffset="132718.2117">4722 11565 109,'-4'0'380,"-2"-3"-38,1 3-29,5 0-14,-16 2-20,9 1-20,0 2-15,-1 2-32,-1 4-13,-1 4-17,2-2-20,0 4-10,3-5-23,1 5-17,1-5-5,2 1-14,1-1-12,0-1 1,1-1-16,1 0-11,-1 0 4,2-4-8,0 1 7,1-4-20,0 3-10,0-5 6,3 3-1,-1-2-5,0-2-1,1-2 8,1 1-9,-1-3-4,3-2 9,-3-1-19,3-4-9,-3 0-8,2-3-5,-1 0 14,-4 0-14,-1-2 0,1-3 1,-1 2-10,-3-3-11,0 3 21,-2-2-2,0 3 1,-1 0 5,3 4-4,-3 2 6,2-3 14,-1 6 11,2 3-14,-1-4 1,2 2-7,2-1 0,4 1 11,3 5-13,7 0 5,0 2-1,3 2 2,-5 1-25,5 8 24,-2 3-8,-1-2 5,-4 0 10,-3 1 14,4 4 2,-6-1 10,-4-1 2,2 4 13,-2-5 0,-1 2-4,-3 0-2,-3-3-1,0 2 0,1-5-6,-3 0 4,1 1-4,-2-4 2,2-1 4,1-2 0,-2 0-6,-1-2 4,-2 2 2,4-4 1,-1-2 8,5 1 6,-5-3-7,2-2-4,0-3-4,3 0 1,0-1 1,0-4-12,6-5-5,1 1-3,3-7-2,1 0-6,1 0-2,4 2 2,2 5 1,-1 0-7,2 8-6,-1-3 1,-3 4-1,1 3 5,1 1-11,-2 7 2,1 0 1,-4 5-5,2 3-5,-1 2 9,-2-1-3,-1 3 16,0 1-4,-4 10 3,-1-7-1,-2 2 7,-3-2-2,0 0-2,-2 5 0,1-6-11,-3 1 9,0-2-4,1-1 4,-1-3-4,0-2-1,2-2 0,1-2-4,-1-3 0,2 2 2,2-2 4,1 1-7,1-2 0,2-1 2,3 0-1,7-4 0,5 0 1,4-8-9,1 0-14,12-3-13,-1 2-24,-12-3-11,3-1-24,-3 1-21,2-2-47,-3 0-43,0 2-36,-3-1-49,-1 3-69,0 1-55,-5 0-275,-5 2-739,-2 0 328</inkml:trace>
  <inkml:trace contextRef="#ctx0" brushRef="#br0" timeOffset="136147.4892">2369 10900 38,'0'0'111,"0"0"-5,0 0 6,0 0-12,0 0-6,0 0-6,0 0 0,0 0-2,0 0-6,0 0-1,0 0-11,0 0-5,0 0 5,0 0 9,0 0-19,0 0-2,0 0-5,0 0-7,0 0 14,0 0-16,0 0 10,0 0 4,0 0 0,0 0 1,0 0-5,0 0-2,0 0 5,0 0-5,0 0 1,0 0 0,0 0-2,0 0-10,0 0 5,0 0-6,0 0-2,0 0-2,0 0 5,0 0-9,0 0-7,0 0-8,0 0 10,0 0-4,0 0-3,0 0 0,0 0 1,0 0-5,0 0 0,0 0 3,0 0-4,0 0 2,0 0-1,14-1 0,-8 2 1,0-1 0,4 1-2,-3-1 14,6 1 0,-3-1-5,3 2-2,1 0 2,1-2-5,1 2 0,-2-1-12,0 2 7,0-1 2,1 1-6,-1-2 3,-2 2-4,-1-2 0,-1 0 4,-2-1-4,1 1 1,-5 1 4,3-2-9,-3 0 1,0 0-1,1 2-1,-5-2 2,8 0-4,-8 0-5,0 0 1,4 0-10,-1 1-3,-3-1-7,0 0-7,0 0-13,0 0 0,0 0-10,4 1-19,-4-1-12,0 0-24,0 0-25,0 0-15,0 0-10,0 0-30,0 0-115,0 0-330,0 0 146</inkml:trace>
  <inkml:trace contextRef="#ctx0" brushRef="#br0" timeOffset="136569.0263">2355 10917 90,'0'0'153,"0"0"-16,0 0-16,0 0-9,-5-3-10,5 3-11,0 0-13,0 0-1,0 0-14,0 0 11,0 0-10,17 4 15,-7-3 9,4 2-10,0-1 10,3 0-11,6 2-11,-1-1-2,1 0-1,0 1-13,0 2-3,1-2-4,-3-2-7,-1 3-4,-3-2-5,-3 1-3,0-1 0,-1-1 0,1-2 1,-6 3-5,-2-3-5,1 2 3,-3-1-7,2 0 0,-2 1 0,0-1-1,-4-1-2,5 2 0,-5-2 1,5 1 0,-5-1-3,0 0 1,0 0-6,3 2 1,-3-2 7,0 0-9,0 0 3,0 0-12,0 0 0,0 0-1,7 0-17,-7 0-8,0 0-2,0 0-19,0 0 1,0 0-37,0 0-20,0 0-6,0 0-5,-17-3-10,10 1 2,-1-1-87,-1 3-237,-3 2 105</inkml:trace>
  <inkml:trace contextRef="#ctx0" brushRef="#br0" timeOffset="138047.9329">2422 10972 90,'0'0'135,"-4"0"-9,4 0-15,0 0-10,0 0-17,0 0 1,0 0 10,0 0 4,11 7 12,-4-5 0,5 1 2,2-2-9,1 3-2,9-4-10,0 5-4,-1-3-13,2-3-9,-1 3-13,1 4 1,-5-3-4,1 2-6,-5-3-2,-4-1-1,2 2-1,0-1-13,-4 0-4,-3-2-5,3 2-7,-6-2-3,1 2-3,-1-2-9,-4 0-1,4 2-1,-1-1-4,-3-1 2,0 0-5,5 1 4,-5-1-4,0 0-10,0 0-6,0 0-17,0 0-5,0 0-16,-19-4-2,10 4-9,-5-3 5,0 0 3,-1 2 2,-6-2 13,1 0 0,-5-2 7,6 1 4,-2 2 7,4-2 3,-3 1 12,4 1-3,0-1 5,1 3 8,2-3 4,4 3 18,-3 0 5,6 0-4,-4 0 5,5 0 8,0 0-3,5 0-8,-7 0 3,3 3-10,4-3-2,-3 0 9,3 0 6,0 0-7,7 8 16,-1-2 8,0-6 5,9 7 3,-4-4-1,6 3 6,3-1-2,1 0-11,0-1 9,0 0-5,-1 0-4,-3 2-8,-1-2 1,0-3-3,-2 1-2,1 1 7,-5-2-14,-2 1 5,2-1-5,-2 0-4,-1 1-3,-3 1 4,2-3-1,-3 0-1,1 1 2,-4-1-2,0 0-3,7 1 3,-7-1-9,1-5-11,-1 5-20,-1-4 3,-2-2-9,-1 2-10,-3 0-3,0-2 6,-6-1-14,-2 2 3,-5-2 3,2-2 5,-5 2 5,3 1 7,-2-1 10,2 1 4,-1-1 10,7 4 6,-2-1 5,0 1 13,0 1-1,6-1 5,5 3-6,-4-4-3,5 4 2,-2-3 1,6 3-13,-4 0-6,4 0-5,0 0 12,0 0 4,0 0 4,14 7 1,-5-6 0,6-1 8,-1 0 1,7 2 0,6-4 2,-6 4-9,6-2 9,-3-2-5,0 2 2,0 0 0,-5 0 2,-3 2-5,-6-1-10,1-1 8,-4 0 2,0 0-5,-3 0 4,2-1 2,-6 1-1,6 0 5,-6 0-9,0 0-7,0 0-11,0 0-13,0 0-3,-16-10-4,5 8-4,-3 2 0,-3-3-3,0 2 2,-4-2-3,-2 1 15,5-1-7,-6 0-2,2-1 12,6 1-4,2 0 20,-1 2-12,-1 0 8,3-1 5,5 2 7,0-2-5,-1 1 4,5 1 2,-2 0-13,6 0 9,-8 0 3,8 0-11,-6 0 7,6 0-7,0 0 3,0 0 7,0 0 7,0 0 12,0 0-4,21 3 5,-4 0 0,-3-3-6,7 0 4,1 0-8,0-1 1,-1 3 1,-1-2-11,-5-1 7,1 1 1,-6 0-5,0-3 1,-2 5-1,-4-2-8,-1 1-3,-3-1-8,9 1-2,-9-1-15,0 0-12,0 0-10,0 0-2,-19 0-7,4 1 2,-1-1-2,-1 2-3,2-2 1,-8 1 9,6 0 0,2-1 14,-1 0-3,1 0 2,1 1 2,4 1 10,-4-2 6,5 0 5,1 1 20,2 0-6,6-1 5,-8 0-13,5 0 15,3 0 2,-7 0-11,7 0 12,0 0-5,0 0 30,0 0-1,14 6 5,-4-6-4,4 0-12,0 0 8,7-3-2,2 3 3,-3 0-7,5 3 7,-5-1-14,-5 0 1,1-1-6,-3-1 5,-5 1-3,0 2-3,-1-3-1,-3 0-15,2 0 0,-4 2 0,-2-2-12,0 0-3,0 0 7,-12 8-17,4-5 4,-2-2-4,-5-1 0,-4 0 5,5 3-13,0-3 5,0 3-14,-2 1 5,2-2 4,0 2 11,4-3 0,3 2 4,-1-2-6,2 3 4,2-3 7,4-1-5,-10 0 10,10 0-9,-4 4-1,3-2 5,1-2 14,0 0 6,0 0 3,12 2 5,-2-2 11,-1 0-5,-1 2 2,6-2 8,2 1-4,0-1 7,1 0-4,-4 1-4,4-1 1,-3 3-8,-5-1-3,2-2-4,-4 2 0,-2-2-3,0 1 1,-3 1 4,-2-2-1,3 2-3,-3-2-6,0 0-17,-11 4-2,1-3-3,-4 2-4,0-5-20,0 5 21,1-3-2,-2 1 4,2-1 4,-4 1-22,7-1 23,0-1 8,2 1 14,2 1-3,1-1 2,-1 0 3,2 0 0,4 0 4,-6 0-2,3 3-2,3-3 4,0 0-2,0 0 0,0 0 5,0 0 9,0 0 9,0 0 5,0 0 6,14 2-2,-4-2 5,-1 2-7,1 0 3,-2-2 1,6 0-7,1 0-1,1 1 5,-2-1-10,-1 1-5,-5-1-3,2 0 2,-5 1-3,0-1-8,0-1 1,-5 1-4,6 1 5,-6-1-2,5 1-10,-5-1-2,0 0-12,0 0-11,-9 4-10,2-4-22,7 0-31,-14 0-32,7 0-22,0 0-110,0 0-270,0 0 120</inkml:trace>
  <inkml:trace contextRef="#ctx0" brushRef="#br0" timeOffset="148411.9676">674 12143 123,'0'0'122,"0"0"-16,0 0-6,0 0-11,0 0-11,0 0-8,-7 7-11,-1-2 29,6 0-13,2 0 0,-3 0-5,2-3 3,-7 2-12,5 0 3,3-2 1,0 2-2,0-4 7,-6 6 5,6-5 2,0-1 6,0 0 3,0 0-6,-4 4 3,4-4 0,0 0-1,0 4 13,0-4-13,0 0 1,0 0-2,0 0 4,0 0-18,0 0 14,0 0-9,0 0 2,0 0-4,0 0-10,0 0 0,0 0-1,0 0-14,0 0 6,0 0-14,10-9 2,-7 8-2,-2-3-6,2 2-4,-3 2-4,1-6-5,-1 2-1,0 0-2,3 0-1,-2 1 0,-1 3 0,5-4-3,-5 4-19,-2-9 27,5 4-9,0 2-2,-2-1 2,-1 4 19,2-9-13,-1 8 2,2-2-10,-3 3 6,0 0-7,0-5-9,0 5-8,0 0-4,0 0 3,-10 18 1,7-6 5,-4 12-3,-4 4 9,4 1-6,1 3 6,-5-3-6,-2-4-2,0 1 0,5-1 7,0-2 1,1-4-5,-5 0 2,-3 0 9,9-4-23,2 1-21,4-16-25,-6 18-16,-1-11-16,7-7-13,0 0-2,0 0-2,0 0-5,-9 14-12,9-14-51,0 0-29,0 0-2,9-22-133,0 14-373,-1-9 165</inkml:trace>
  <inkml:trace contextRef="#ctx0" brushRef="#br0" timeOffset="148800.4889">591 12284 218,'6'-26'39,"-1"0"16,-2 8 24,-3 0 17,4 1 8,-1 3 21,0 4 26,-3-2 9,-3 8 7,6-2-6,-2-4-8,2 7-3,-3-2-8,0 2-15,0 3-7,3-5-8,-3 2 4,10 2 8,4-5-1,0 3 1,7 2-9,-4 0-3,11 0-13,9-2-2,-9 5-11,2-4-16,-8 4-4,6-1-8,-4 1 2,2-1-45,-11 2-14,2-3-31,-3 1-36,1 1-34,-6-1-74,0-1-4,-9 0-20,11 3-26,-7 0-16,-4-3-130,0 0-399,-10 13 177</inkml:trace>
  <inkml:trace contextRef="#ctx0" brushRef="#br0" timeOffset="148831.807">629 12286 153,'0'0'218,"7"5"-1,3-5-14,6 0-17,6 2-20,-1 1-15,3-2-12,-1-1-17,2 0-33,-1 0-41,-4 0-28,-5 4-45,-2-2-63,2 3-23,-2 0-137,-6-1-269,-2-3 118</inkml:trace>
  <inkml:trace contextRef="#ctx0" brushRef="#br0" timeOffset="149310.9238">533 12485 67,'0'0'212,"0"0"-7,6 4-10,9-1-13,9-3-9,3 0-7,25-1-17,-4 1-19,-1 0-9,-1 0-23,-1 1-34,-3-1-24,-4 0-30,-8 0-17,-2 0-28,1 1-24,8-7-12,-10-2-25,-3-1-5,0-1 5,0-2-1,-3-4 9,-5-2 18,-8-4 18,6-2 13,0-2 33,-4 1 26,-2-1 23,-3-5 27,0 6 19,1 8 27,-2 0 3,-1 3 27,-3 3-7,3 5-12,-2 0-20,-1 2-13,0 4-17,0 0-7,0 0-9,-11 27-6,-3-4 5,-3 7-15,-1 16 2,2-17-10,-5 11 1,-3-3-16,9-12 14,0 1-5,3-1-2,-1-1-2,1 0 0,7-5-4,0-6-3,-1 3-8,3-5 4,-1-2 7,4 0-4,3 2 3,-1-6-10,6 1 12,0-3 6,6-3-6,9-2-2,-2-5-8,3 2 6,-4-6-3,4-1 1,-3-4-1,-3 3 8,3-3-5,-4 2 3,1 0 11,-5 0 4,-3 2 20,-2 0-6,2 5 2,-4-1 14,-2 1-3,-3 2-12,2 1-8,-1-2-8,-2 6-15,3-2 9,-3 2-18,0 0 12,-9 12-4,2-2-15,1-3 19,-1 4-11,2-1-10,-1 0 0,3 0-17,1 0 11,-8 2 1,10-2 1,2 0 0,-2-1-17,5 1 19,0-3 3,1 3-3,2-3-2,5 0-21,-2-1-9,5 3-18,-2-7-29,0 1-19,1 0-17,2-4-28,-1-4-36,3 0-33,-3-2-35,-2 0-192,-4-5-471,4-7 209</inkml:trace>
  <inkml:trace contextRef="#ctx0" brushRef="#br0" timeOffset="149671.941">1536 12310 13,'-2'-14'176,"-1"2"-10,0 4 0,1-4-15,2 7-18,-1 0-40,1 5-55,-4-6-33,4 6-21,0 0-26,0 0-106,0 0-159,8 22 71</inkml:trace>
  <inkml:trace contextRef="#ctx0" brushRef="#br0" timeOffset="150129.5389">1656 12443 201,'2'-6'274,"-2"-1"-13,4 2-25,-4 5-23,4-10-23,0 9-28,-4 1-16,0 0-20,0 0-12,14 8-16,-11 0-8,1 0-9,-4 3-5,0 6 1,-3-2-16,1 1-2,-1 0-9,1-4-3,-3-2-5,3 0 6,-2-3-9,1-4-2,-1 4 18,1-3 19,1-1 14,0 2 13,2-5-2,0 0-18,0 0 1,0 0-6,0-24-16,2 14-8,6-5-6,3-6-4,3 2-2,3 0-10,0 1 2,1 1 6,-1 5-20,4 3 1,-5 3-8,-1 5-4,-1 1 3,0 7-1,1-3-4,-3 8-2,-2 3-3,-3-1-11,1 3 13,-2 0 6,-4 0-2,-2 0 2,-2-2-16,-1 2 10,0-7 0,-3 5-2,2-4 3,-1-6 11,5-1 2,-3 1-6,3-5-3,-4 7 12,-2-6-6,6-1-5,0 0-3,1-15-6,4 3-13,2-4 1,6-4-4,2-2 1,-2 2-3,5 1 9,-1 5-2,4-1-3,-4 1 6,-4 7 0,2-1-2,-1 7 4,2 0-12,-4-2 9,-2 7 10,-2-1-17,1 5-3,-2-1 11,-1 5-8,0 0 4,-1 1 0,-5-2 3,3 4 4,-3-3 1,0 3-3,3-3-4,-3 4 4,-3-3 6,6-1-28,-2-4-15,2 2-5,0-3-1,1-1-5,-1 1 9,8-3-2,-5 0-10,5-4 3,2-3 5,4-1-8,-3-1 8,5-5-9,0-4 19,-8 1 1,10-6 4,-2 0 7,-3-1 5,1 1 24,-7 6 6,0 0 16,1 0 15,-8 4 12,4 4-2,0-10-7,-2 11-10,-3 2-10,-2 2 2,0 0-2,0 0-1,0 0-2,-11 18-3,4-6 1,1 1 3,-2 0-1,-2 2-13,3 2 12,-3-4 9,6 3-17,1 4 2,0-10-4,2 4 2,1-4 3,0 0 0,5-2-2,1 0 7,1-1-7,-3 0 2,8 3 0,-4-5 7,6 0-9,2-2-21,-1-6-25,2 3-27,-3 0-30,0-5-41,-2-3-17,10-4-68,-4-2-217,-2-5-471,-1 2 209</inkml:trace>
  <inkml:trace contextRef="#ctx0" brushRef="#br0" timeOffset="150485.2965">2462 12266 78,'0'0'88,"0"0"-44,0 0-35,0 0-46,0 0-40,0 0 19</inkml:trace>
  <inkml:trace contextRef="#ctx0" brushRef="#br0" timeOffset="150857.109">2650 12464 10,'0'0'274,"3"-9"-16,1 3-20,1 0-28,-5 6-21,9 0-21,-9 0-20,0 0-15,15 8-10,-12 1-16,0 6-13,-1-3-5,-2-1-8,-3 1-9,1 5-5,1-7-3,-3 3-5,-3-2-2,4-3-11,-4 2 10,3-8 5,1 5 15,0-4 16,3-3 16,-8 2-16,8-2-9,0 0-21,-3-13 8,6 3 3,4-1-23,0-10-5,7 2 6,0-1-17,-3 8-6,9-9 0,1 3-6,-1 4 13,0 5-21,-9 1-4,5 5 4,3 1-2,-6 2-6,2 4 5,-2 1-5,1 4 2,-4 2 0,-3 3-2,0 3-1,-1 0 2,-5-1-7,-1 2 6,0 1 16,-4 0-12,-2-1-6,0 1 5,1-2-32,-8 2-13,6-5-30,3-3-21,1-2-36,-1-1-25,-1-1-28,5-1-9,2 0-27,-2-6-30,9 7-161,-2-6-435,8 0 193</inkml:trace>
  <inkml:trace contextRef="#ctx0" brushRef="#br0" timeOffset="151414.3593">3255 12536 197,'8'-14'238,"3"-7"2,-5 9 4,-2-5-6,-1 8-13,0 0-13,-3 3-26,-3-1-18,0 0-20,-8 4-25,-2 2-5,-1 3-11,-10 4-12,-3 4-11,2 2-5,1 0-11,1 5-3,1-2-17,2 3 4,5 2 4,-1-3-18,5 4-2,4-8-13,3-1 9,1 0 6,0-2-15,6-3 3,-2 5 8,5-3-7,5 2 1,-1-6-4,4-3 3,2 1-15,-1-3 7,0-3 7,4-5-5,1-3-4,-9-1 11,7-5-15,1-3 3,-4-2-7,-2 3 1,-3 2-5,-3 2 7,-2 5 0,1-4-3,-3 5 22,-3 2-21,3 0-1,-2 3-11,-1 4 6,0 0-3,0 0-2,0 0-1,0 0 0,-13 15 7,9-5-10,-3 6-2,2-3 5,3-1-3,-4 3-7,5 2 8,-2 0 0,6-5 4,-2 1 0,1-4 5,-1 3 2,9 2 4,-3-5 23,2-2-9,3 1 5,2-4 18,7 1 4,-1-4 12,1-5-11,3 2 17,-1-7-13,-1-6-6,-1 1 4,2-5-9,0-3-11,-2-1 0,-3-6-5,7-5-13,-9 4 12,8-11-12,-13 8 6,2 3-3,-5-4 23,2 8-23,-3-3-3,-3 9-4,-1 4 20,1 6-5,-1 1-8,-1 3-2,-2 6-30,0-10 20,0 10 18,0 0-17,-19 20-4,5 0-13,2 4 12,-5 5 0,1-1 0,2-3 4,-3 6-30,4-1 25,2 4-1,0-6-1,1 3-6,0-3-18,6 0 30,0 0 8,2-8-13,2-3-7,-1-2 12,4 1-10,1-7 6,0 2-9,6 1 17,1-5-6,2 3 6,1-7-4,0 0-1,7-2 12,-4-3-12,4-1 4,2-9-3,2 3 9,-2-4-9,-2-1-6,0-5 7,2 1 0,-5 0-2,2 1 3,-5 0-4,-2 4 2,-3-3 9,-2 2-6,-1 3 9,-3 4 11,2-1 4,-3 4-15,-1 0-10,-2 4-8,2-6 5,-2 6 6,0 0-12,0 0 1,-23 22 2,14-10 1,-3 5 3,0 2-15,0 1 4,4 4 1,-2 1 2,2-1-22,2-1 19,3-3-4,0-4 3,3 2-2,0-4 21,3-1-21,0 1 3,0-2 2,1-3-4,7 2 8,-1-4 0,2 0 1,4 0-18,1-5-11,5-2-24,-1-2-32,1-5-22,1 2-22,1-2-14,-9 2-9,6-7-16,-1 3-28,-2-4-19,-5 4-13,1 1-16,-3-4-14,-1 0-13,-3-2-167,0 2-470,-4-3 207</inkml:trace>
  <inkml:trace contextRef="#ctx0" brushRef="#br0" timeOffset="151783.8033">3646 12334 57,'-8'-4'269,"8"4"-15,0 0-13,0 0-7,0 0-3,0 0-12,48 9-13,-26-9-12,1 4-22,2 1-11,0 1-17,-1-4-12,-4 1-18,1 1-11,-4-3-14,-3 1-38,-1 0-42,-2-2-46,-11 0-61,16 1-46,-8 1-82,-8-2-171,11-2-428,-11 2 190</inkml:trace>
  <inkml:trace contextRef="#ctx0" brushRef="#br0" timeOffset="153268.8032">4617 12114 156,'1'-2'181,"-1"2"-24,0 0-12,0 0-2,-1 17 6,-5 1-6,-8 5-10,1 5-6,-3 4-8,4-2-17,-8 11 1,4-13-5,0 1 4,-1-2 2,3-1-6,-2-4 1,0 0-4,2-2 5,-2-3-8,7-4-1,1-4 1,1-2 4,-3 0 22,3-2-3,4-1 10,-1-1 0,-3-1 4,7-2 9,-7-4-27,4 1-8,1-2-15,1-4-3,1-2-21,3-5-1,0 1-13,11-4-5,-4 2-6,0 0 1,3 5-11,-2 0-1,0 3 2,2 2-17,-1 3-5,-2 2 8,0 4-14,2 1-12,-4 4 9,2-1 2,0 8-14,-2 0 7,3 3 6,-1-2-12,0 8-7,0 0-31,-2-1-10,-1-4-22,2-1-22,1 3-20,1-3-14,-1-2-31,7 3-14,-5-8-19,7 0-9,-4-7-9,2-1 3,3-3 7,-3-3 7,-3-1 25,1-4 19,4-6 22,-4-2 25,1-5 32,-4 3 47,-4 3 31,0 3 40,-1-1 39,-4 4 7,1 0 28,0 5 2,-4-2-5,3 0-13,-2 2-11,-1 3-18,0 2-12,3-3-6,-3 3-7,0 0-4,0 0-3,0 0-5,7 9-5,-3-5 2,-1 0 0,3 1 0,4 0-2,-3 0-3,8-3 19,1 0 12,-1-2 8,6-3 11,-7 2 5,1-4-1,0 0 2,-1-2 3,-4-4 0,1 2 6,-1-3 7,-3 0-5,-1 1 4,-5 3-14,1-1-6,-2 5-9,0-4-17,-5 3 4,1 4-11,-3-1-10,-7 4-4,1 4-7,-10 5 0,4 5 1,1-3-6,0 4-19,2 3 6,2 1-6,1 0-9,5-5-3,-5 7-5,9-4 0,1-3-1,0 0-1,6 1-6,0-2-2,4-1 5,1 0 4,5-6-3,1 1 7,9-3-6,2-3 6,2-1 1,0-5 2,2-4 3,-1 2-1,10-12 4,-2 0 4,-13 0-4,2-5 5,0-1-1,-5-2 6,2-1-1,-4 1 10,-1-1 9,-3 1 3,-2 1 9,-3 1 2,-3 5 15,-2 3-2,3-1 10,-7 9 3,2 1-6,0-3-16,0 4-8,-2 3-12,0 2 1,0 0 1,0 0-10,-13 16 6,6 0-6,-8 7-4,2 2 3,-2 6 0,-8 10 1,2-2-2,-3 9 1,0-7-3,0-2 1,-4 5-16,1-1 15,5-4-1,-1 0 1,-1 1-1,0-2 16,10-7-12,0-2-6,1 0-3,2-1-1,1 2-8,2-6 15,2 5-21,2-12 4,1 1-10,2-5-5,3-1 5,2-5-1,1 3 12,3-3-7,2-4 5,4 1-2,7-3-2,2-6-13,-2-2 2,-1-6-9,2 1-13,2-2 2,-5-4-2,0 0-5,4-3-5,-3-2-9,-2-3 2,0-1 1,-2 2-5,-2-3-5,-3 1 1,-1-1 1,-4 3 0,-1-2 5,-5 1 8,-1-2 8,-3 1 2,-2 2 4,-5 1 10,-1 4 9,0 5 9,-1-6 18,0 8 5,2 2-5,3-1 19,2 5 0,-1-1 7,3 3-8,1 1-8,0 1 0,3 3-1,10-2-4,0 2 1,12 2 2,4-1-4,0 0 1,13 3 0,0 0 2,2 0 6,-12-3-2,9-4 5,2 2 10,-11-3-2,0-1 1,-4-2 7,0-3 8,-2 1 20,-1-4 11,-4 2 1,-3-1 10,0-3 23,-5 3-4,1 0-1,-2 0 0,-4 2 17,0 0-8,0 1 11,-2 4-13,0-2-8,-2 2-13,2-2-10,-1 4-9,-1 2-8,-1 1-10,0 0-14,0 0 3,0 0 0,-15 11-11,6 1-2,0 1 7,-1 0-12,1 0-6,-1 3-12,4-1 13,-5 9-6,4-9 0,0 3-3,3 0-8,0-3 0,1-3-15,1 0-15,1 5-11,-1-6-2,4 1-13,-2 1-8,3-3-20,0 2 2,5-4-4,-1 2-7,3-3-9,-2 0-8,5-2-19,-2 1-14,2-3-20,-2-2-15,2-2-7,0-2-35,-1-3-17,-2 3-11,-1-2-134,-2-2-416,0 2 185</inkml:trace>
  <inkml:trace contextRef="#ctx0" brushRef="#br0" timeOffset="153639.8744">5735 12576 89,'0'0'235,"-2"-6"-14,2 6-15,3-5-27,2 4-17,5-2-16,4 1-19,7-2-9,3 3-13,2 1-10,0 1-17,2-3-25,0 1-40,0 3-64,3-1-45,-4-1-72,-4 4-84,-2-3-273,-4-2 120</inkml:trace>
  <inkml:trace contextRef="#ctx0" brushRef="#br0" timeOffset="154087.5958">6438 12430 98,'8'-6'179,"1"3"-28,-5-2-2,0 4-31,-4 1-2,7 9 13,-7-3 15,-7 10 1,0-2 0,-3 10 5,-4 0-5,-3 1-7,1 3-3,0-6-10,-1 4 5,3-2 1,0-3-19,-2-3-4,0-1-4,4-4-5,1-1-7,5-5-6,1 1-3,-1-4 10,2 4 9,1-5 19,0-1 26,2 0 18,-3-1 28,4-1-2,0 0-20,0 0-16,2-13-14,3-2-23,2-1-9,1-5-6,5-7-13,-1-2-11,4 0-8,5-13-6,0-1-7,2-1-8,1 2-8,7-3-15,0 5-11,1 0-5,2 7-3,1 5-14,-1 4-4,-9 11 1,2 3-8,-3 3-7,-4 6-9,-5 0-9,1 5-25,-8 1-4,2 2 3,-2 7 5,-5 3 5,-3 4 15,-4 5-15,-6 0-15,-3 3-14,-2-1-14,-12 7-18,-6-3-5,1-1-15,-3-2-10,-1-7-3,12-6 7,-3 0 7,2-6 15,5 0 6,4-6 21,5 2 20,3-4 15,2-1 18,0 0 6,1 0 12,1-1-3,4 1 1,0 0-1,0 0 7,0 0-1,0 0 5,16 8 8,-9-4 3,0 10 2,3-5 3,0 2 2,0 4 5,1-2-1,-1 3 4,3 5 0,-4-1-1,3 0-8,-1 3 6,-1-6 0,0 3-8,-2-4-8,5 6-29,-6-5-28,3-5-45,3 0-49,-1-2-50,-2 0-165,1 0-405,2-3 180</inkml:trace>
  <inkml:trace contextRef="#ctx0" brushRef="#br0" timeOffset="154483.7569">6817 12605 237,'0'-7'242,"0"5"-24,0-3-24,1 2-26,-1 3-17,0 0-13,0-5-8,0 5-5,0 0-2,10 8-2,-5-6-3,4 4 0,0 0-2,-2-2-6,5 4-1,2-4-8,-2 0-3,3-3-4,-6 0-6,4-1 8,-2-1 2,-2 0 19,1-3-9,-1 0-5,2 0 19,-5-4-1,-1 4 3,-2 1-1,3-2-10,-3 0-14,-2-1-20,-4 2-17,2-3 6,-6-2-15,-2 7 1,-5-3-5,-1 5-11,-8 4-1,2-2-9,-3 4 7,0 5-17,-1-1-3,2 1 2,2 2-4,9-3 1,-1 2-10,3 3-8,4-4 1,-1 2-11,4 2-8,2-3-6,4 3-19,3 2-10,7 2-23,0 1-24,4-4-30,7 1-35,3-6-39,1 0-57,-1 2-48,1-8-214,-1-2-570,2-2 252</inkml:trace>
  <inkml:trace contextRef="#ctx0" brushRef="#br0" timeOffset="155537.5212">7303 12634 266,'4'-9'266,"-3"0"-4,1 1-19,-2 5-21,0-4-29,-2 2-18,1 3-18,-5 0-18,-1 1-12,-4 4-8,-2 4-20,-8 3-5,1 4-10,2 1-2,-2 2-2,2 0-13,3-2-5,2 3-5,3-3-7,0 0 0,3 0-12,2 1 0,2-5-12,1 2 10,4 2-3,1-3-6,2-1 1,1 0-1,5-2-1,2 0-1,2-1 0,2-6-3,3 3 2,1-5-7,0-2 0,-4-2-10,4-2 6,-7 0 0,6-7-3,-2-2 0,1 0 8,-5-3-9,3 1-1,-2-3-1,-2-3 1,-3 3 8,0 5 10,-2 3 9,-3 2 9,0 0 2,-2 1 20,-1 4-31,1 1-12,0 0 0,-3 2-8,0 2-2,0 0-7,0 0 2,-10 18 5,5-6-7,-1 2 11,-4 1-13,2 0 2,5 1-2,-3-1-6,3 2 1,-2-3 2,1-2 0,-1 0 9,4-2-8,2 2-5,1-2 2,1-1 8,-1-4 4,3 0-3,3 2 1,2-4 3,3-1-3,1-2-1,1-5 4,2 3-7,-1-5-7,2-1 1,-3 0 0,4-8-6,-1-1-2,-4-2 5,2-3 7,-1 3-5,-5 6 4,0-4-4,-2 4 9,-1-1 7,-1 5 10,-4 2-20,1 3 6,0 0-7,-1 0-6,-2 4 0,0 0 0,0 0-1,0 0 2,-9 12-3,5-2-1,1 5 7,-4-5-4,3 6-6,0-1 3,0-1 2,1 1 0,1-3-3,1 0 5,1-1 9,0 0-9,1-4-1,2 5 4,1-2 1,2-1-9,1-1 10,0 1-2,6-4 2,-3-2 2,5 4 1,-2-7-2,2-3-5,2-1-6,4-3 7,0 1-8,-4-1 1,2-6-1,-5 2-3,3-6 5,-3-3-2,-2 0-8,-5 0 4,-2 2 8,0 0-5,-1-8 0,-2 5-5,-2 4 1,-3 5 0,0-5 7,-2 3-6,0 2 0,0 2 3,-1 0-7,2 5-9,1 0-13,2 3-7,-3 2-3,4 0 1,0 0 6,0 0 2,0 0 7,0 11 0,8-6 9,0 3-4,4 2 7,0 2 5,5 3 2,-4-3 3,1-2 11,-3 2-3,3 1-1,-5-1-2,-2 1 1,-1-1 3,-3-2-1,-1 1 7,-2 3 3,-2 1 9,-1 1 4,-3-2-2,2-2 0,-1 0 3,1-3-9,1 1-1,-3 1 2,5-2-2,0 3-6,-2-5 3,3 4 2,0-4-2,3 2 5,5-3-6,-2-1 6,4 2 3,1-3-8,5-2 6,-1-2-6,6-4 0,-1 2 5,4-2 0,-2-3-5,1-2 0,-2-4 3,3 0 3,1-2-11,-1-3 22,-1-1-5,-1-3 3,-2-2 0,3 1 2,-8 2-1,0-2-10,-3 3 9,-4 6-1,-5 6 0,3-4-3,-5 2-6,1 3 5,-2-1-9,0 4-8,-5 0 2,1 3-4,-4 2-7,1 3 7,0-1-6,-4 3 0,5 4-3,-4 3 1,4-2 3,1 4-1,2 2-2,0 0 7,2 0-7,2 1 7,2 0-1,-2 2-9,2-3 8,1 0-2,-1-1-1,1-1 7,0-3 12,-2 2-13,1-5-2,0 0-1,-3 0 4,3 2-3,-3-7 4,0 1-1,0-3 16,0-2-8,0 6 8,-3-5 0,0 2-1,-3-1-6,-2-2 5,-1-5-1,-2 5 0,-2-2-1,0-3 4,-2 0-24,1-1-16,-2 1-10,2-3-35,-2 3-24,3-4-30,-1 3-31,5 2-35,4-1-40,-1 1-51,3-1-185,3 1-502,0 4 222</inkml:trace>
  <inkml:trace contextRef="#ctx0" brushRef="#br0" timeOffset="155985.4613">8601 12771 233,'9'-5'352,"-2"4"-3,-3-1-19,2 1-31,-3-2-42,0 2-31,-3 1-26,0 0-18,4 5-13,-4-5-16,-9 12-13,2-3-8,3-4-8,-7 7-7,-1 0-7,4-2-9,-2 1-10,0 2-10,2-1 2,1-4-14,1 4-11,-1-5-2,1 3-10,2-6 8,3 1-15,-1 3-5,0-3-2,1 2 4,-1-2-20,5-1 16,-1 3-11,0-4 15,3 3 0,1-1-7,4-2-2,0 0-5,4 0-26,0-2-21,1 0-15,1-2-20,-1 0-8,-1-2-22,2 1 1,-3-3-9,2 0-19,-1-5-15,-7 5-29,6-4-15,-5-3-31,2-1-21,-3 1-25,0 0-185,-4 0-474,0-5 210</inkml:trace>
  <inkml:trace contextRef="#ctx0" brushRef="#br0" timeOffset="156015.4835">8789 12651 45,'1'-4'109,"-1"4"-31,0 0-31,0 0-17,0 0-44,10 7-36,-10-7-53,6 4 24</inkml:trace>
  <inkml:trace contextRef="#ctx0" brushRef="#br0" timeOffset="156531.7648">9032 12775 192,'0'0'312,"0"0"-8,3-3-28,-3-2-35,0 5-20,0 0-30,0 0-16,0 0-18,-18 12-7,7-4-12,-4 1-11,3 1-10,-3 2-15,-1 3-2,-2-1-6,6 0-7,1-4-14,2 1-16,-1 3 5,5-1-4,2-5-13,-1 1 7,4-1-7,0 1-4,0-2-4,1-2 0,2 3 7,-1-3-15,2 0 15,0-2-2,3 1-1,0-1 4,0-2-1,3-2 2,-3-2-1,-2 0-21,3-1 20,0-5-7,-1 0-5,1-2-1,1-3 4,-2 0-7,2-3-5,-1 0-12,-2 1 2,-1-2 2,2 2-1,2 0 20,-3 1-25,2 1-1,0-1 11,4 3 4,-4 0-11,3 2 8,2 2-4,1 4 0,0-2-2,-2 2-5,3 5 6,-2 1-10,-2 7-2,0-5-12,-1 8 10,-1-1 9,-4 0-9,-2 0-4,1 1-6,-4 5 12,0 2 3,-3-2 0,1-4 2,0 2-3,-2-3 4,2-1 8,-3-3 5,0 2 4,2-3 2,0 0 3,1-2-10,-1-1-3,2-1 14,1-1 14,0-2-3,-4 5 37,4-5 22,0 0-3,0 0-9,0 0 1,0 0-9,0 0-17,0-17 3,4 8-1,0-1-19,4-5 7,4 0-9,2-6-7,4 1-3,1 4-13,2 0 3,-2 3-7,3 3-2,2 3-2,-2-1 1,-1 7-4,0 2-6,-4 0-1,-1 3-2,-2 1 8,1 2-3,-2 3-9,-1 1-7,-1 2 11,-2 9-2,-1-9-1,-3-1-5,-3 4-3,0-3 5,0 1 6,-2 3-7,-3-3-30,2 1-19,-4 2-49,-2-3-45,2 1-52,-5 0-48,-3-1-52,-2 3-56,3-3-64,-6-2-239,7 0-713,-6 5 317</inkml:trace>
  <inkml:trace contextRef="#ctx0" brushRef="#br0" timeOffset="160797.2805">4542 10197 86,'0'0'136,"0"0"-3,0 0-7,0 0-2,0 0-11,-6-7-2,6 1-11,-1 3-2,1 3-10,4-10-4,-1 3-2,1-1-16,-1-4 8,4 3-6,0 1-1,2-7-8,2 2-1,3-4 9,-1 4-13,-1 1 1,5-5-2,0 1-8,0 1-2,-1 0 3,0 6-9,4-5-11,0 6 4,0 1 3,1 1-20,1 2 8,-7 3 3,7 0-7,-7 5-3,2-1 5,-1 2-9,3 4 0,1-1-2,-6 2-2,-1 1-13,5 5 14,1-3 1,-7-3-8,5 9 7,0-4-5,1 2 5,2 0-7,-2-1 5,1-3 1,0 4 1,1-4-5,4-2 4,-1 0-7,-1 0 6,2 1-4,4-5 1,-4 3 2,3-4 3,0 0-5,1 1 3,-4-3-8,0 0 6,1-2 0,-1-2-3,0 2 0,0-2-7,-1-2 8,-1-1-5,-1-2 3,-4-1-2,4 1 8,-6 0-5,5-3-3,-4 1 6,-1 2-5,-2-3 1,-1 2-1,-2-1 2,-2 3-10,2-2 10,-5 1-2,2-2 5,-3 4-3,-1-3 7,1 2-3,-1-3 5,0 5 2,0-1-2,-2 1 2,-1 2-3,2-5-3,-2 5-3,0-3-3,0 3-2,0 0-2,0 0 2,-9 8-5,4-3 5,-1-3 0,0 8 3,-1 3-3,-1-2 1,2-1 0,2 0 1,-2-1-2,0 6-3,3 0 0,0-2 2,1-2 1,1-1-10,2 2 13,2 1-1,1-3 2,3 0 1,0 2 5,0-2-6,6-3 5,0 3-10,2-3 5,5 5 3,4-4-2,0-1-1,1-3 7,2 2-5,1-4 2,-2 2 2,0-1-2,4 1-8,-3-2 7,1 1-2,-1-2 4,12-4-4,-11 2 4,2 0-3,-3 1 0,2-3-5,-1 3 6,-1-2-6,2-2 3,0 1 0,-4 0 1,-1 0-9,0-1 7,0 2 2,0-2 0,-3 3-1,3-1 2,-4-2 2,2 3-1,-6 0 1,5-1 2,0 0 0,-1 2 1,1-3 0,0 3-1,3 0 4,-4 3-4,3-3 4,-1 2 5,0-2-8,2 5 1,4-2-5,-5 0 3,-6 1-4,4 0 5,0 2-2,-7-2 4,1 1-6,0-2-2,-1 3-1,-3-1 1,-1 1-4,3 1 5,-3-3-3,-2 3 8,2-2-6,-3 3 0,6-1-1,-4-1 3,1 5-4,2-4 1,-3 4 0,-2-2 0,3 0-1,-1 1-4,-2 0 2,0-4 2,-3 5 0,3 0-3,-4-1 5,1 0-2,-1 0-1,-1 0 0,2 2 0,-4 0 2,2-3-1,-4 8 2,0-5-5,0 2 1,0-3 7,-2 5-1,-2-2-5,-1 4 5,3-3-5,-3 0 2,-3 1-4,3-1 5,-3 1 4,2-3 0,-2 0 6,0 0 7,0 0-10,0-2-1,2-2-2,0-3 5,2 3-3,0-1 2,-2-4-2,3 2-1,-2-4-2,3 1 3,0-1-12,-1 0-30,1-1-42,4-1-40,-9-4-61,3 0-211,0-4-421,-1-2 186</inkml:trace>
  <inkml:trace contextRef="#ctx0" brushRef="#br0" timeOffset="161801.9027">6321 9343 124,'2'-2'183,"0"0"4,-2 2 3,3-3-3,-3 3-19,3-2-19,-3 2-20,0 0-18,0 0-8,-3 10-13,-3 2 0,-2 3-4,-8 8-5,2 3-5,0 1 0,-3 1-6,-5 11 2,6-10 2,2-3-3,3-2-6,-4 2 2,3-4-3,4-4-1,-1 3-10,1-4-2,2-3 3,1-2-3,0-3-9,0-1 0,2-1-3,0-1 6,1 1-5,1-6 6,-2 4 9,2-2 10,0 0 15,1-3 4,-2 6 14,2-6 3,0 0 8,0 0-22,0 0-3,0 0-13,6-14 9,-2 4-21,0 0-3,6-6-14,0-5-4,-1-3-3,3 0 0,2-4-9,-1 1-2,1-1 2,-3-1-7,5 4 1,-2-6-9,1 6 3,1-1 2,1 1-3,-3 3-8,1-1 4,1 0 17,-1 2-23,-1 2-4,3-2 5,2-1-5,-1 1-11,0 1 19,-1-2-7,0-2 1,2 4 1,4 5-7,-3-3 1,-2-2-3,2 9 3,-2-1-5,-4 7-4,-1-3 2,1 3 11,-4 1-12,1 1-6,2-2-1,-3 2-4,-3 3-9,-2 3-1,1-1-10,-3 1-3,1 1 5,0 4 0,-1 2 15,-1 1-8,-2-1 3,-2 7-6,0 2 0,-1 0-2,-2-1-2,1-2-5,-4-1 4,1 0-9,-3-5 5,1 4-3,-2-3 2,1 2 4,-4-1-5,2-4 4,-1 0 6,-2 1-4,0-4-2,0 2 1,-1-3 0,-5 1-3,7-2 10,0 3 8,-2-3-5,4-3 7,-2 2 4,5-1 0,-2 2 9,0-2-8,4-1 4,-3 0 1,6 0 6,-2 0 4,6 0-8,-7 0 3,4 3 6,3-3-4,0 0 8,-6 0 1,6 0 7,0 0 1,0 0 2,0 0 0,0 0 2,0 0 1,0 0 4,17-5-4,-8 5 2,3 0 0,4-2 10,-1 1-9,1 2 5,7-1-5,-1 0-1,1 3-4,1 2 1,-2 2-8,-6-2 4,-1 0-1,2 2 5,-3 0-5,-3 4-4,2-1-4,-3 2 1,-6-3-5,3 2 8,-3 1-3,-1 0 0,0 2 1,-3-2 6,0-2-5,-2 2-1,-2-2 4,2 3-1,-4-4 5,-1 0 1,-3 3 5,-1-4-1,-2 1 5,-1-4-4,0 2 3,-3-5-1,1 1 5,-3-3 2,-2 0-12,-2-2 1,3 0-1,-4-3-1,3-2 1,0-2-2,0 1-6,3-2 5,2 3-1,1-1-3,-5-3 6,7 3 1,1 1-7,3 2-1,1 0-2,-1-2-21,2 4-10,2 1-35,2-5-38,-1 5-66,2 1-31,2 1-54,-3-3-184,3 3-471,0 0 209</inkml:trace>
  <inkml:trace contextRef="#ctx0" brushRef="#br0" timeOffset="164175.3644">729 13316 30,'4'-4'97,"-4"4"1,3-1-17,-3 1 12,0 0-13,0 0-3,1-6-33,-1 6 31,0 0-5,0 0-6,0 0-3,0 0-21,0 0 18,0 0-8,0 0-7,0 0-6,0 0-15,0 0 10,0 0-12,0 0 6,0 0 0,-15 14-15,11-5 4,-3 6 4,-2-1 11,-6 8-3,-1 3 23,2-2-25,-1 4 4,-1-4-21,-1 1 20,-11 9-7,14-12 9,5-5 1,-6 8-17,3-2 20,0-7 2,4 1-1,-1-2 4,-9 1 4,12-3-7,6-12-4,-7 15-4,7-15 7,-8 12 10,8-12 1,0 0 14,0 0 3,-6 13 20,6-13 13,0 0-1,0 0 2,0 0 14,0 0 7,0 0-8,0 0-25,0 0-6,0 0-2,0 0-13,0 0-1,21-46-17,-8 24-1,-4 5 6,5-5-19,-5-3 0,7-1-3,-2 1-4,-7 0 10,11 0-13,1-4 0,-4 2-8,-1 5-2,-4 0-11,8-3 10,-1 3 2,-4 1-3,3 2 0,-1 0 9,3 2-7,-6-2 3,0 11-8,-1-4 1,-1 5 3,3-4-5,-1 3-3,-3 4-6,0 1 4,-2 0-2,1 4-2,1 0-1,-2 4 3,1 5-8,5 2 15,-5 2-10,-2 3-5,1 5-9,-3 4 9,3-1-1,-5-1 5,-1 5 2,-1-4 8,0-4-6,-1-1-4,-2 6-5,-1-1 3,-7 2 20,6-1-19,-1-8 2,1 7 8,-5-1-6,-4-4-3,7-3 5,1-2-2,-1-1-9,-1-1 10,-1-1 0,4-3-2,0 0 1,-6 3-3,8-4 7,-1-3-5,4-1-14,-3 1-7,0-2-2,2-1-19,1 3-20,0-5-10,-3 3-5,3-3-14,0 0-25,0 0-26,0 0-33,0 0-20,0 0-17,-7-5-163,2-1-409,1 1 181</inkml:trace>
  <inkml:trace contextRef="#ctx0" brushRef="#br0" timeOffset="164573.7822">557 13542 123,'0'0'195,"0"0"-31,0 0-7,0 0-17,0 0 1,9-3-3,-1 3 11,8 2-8,-1 3-6,12-1-14,-2-3 3,2 2 0,1 1-24,0 4-8,-1-3-11,0-5-7,-6 6-1,3-3-14,0 0 0,-11-2-17,0 2-14,-1 3-22,-4-5-31,2-1-43,-3 0-3,3 0-49,4 6-45,-5-6-29,-1 0-111,-2 0-328,6 1 146</inkml:trace>
  <inkml:trace contextRef="#ctx0" brushRef="#br0" timeOffset="165101.1655">1174 13604 169,'-3'-2'239,"3"2"-8,0 0-22,0 0-2,-8-2-7,8 2-17,0 0-9,0 0-14,0 0-11,0 0-13,0 0-8,0 0-12,0 0 3,0 0-10,24 4-3,-7-2-7,3 1-9,2 4-17,6-2 5,2 0-6,-1 1-2,11 3-9,-4 3 7,5-4-17,-4 4-3,-9-7-1,2 1-7,-5 1 11,3-1-20,-8-2-3,5-1-1,-12-1 5,-6 1-6,7 1 1,-5-5 3,-1 2 18,-8-1-13,7 1 1,-7-1 5,11 0-3,-11 0-9,0 0-11,6-5-7,-6 5-24,1-8-19,-1 8-13,-4-6-19,1-2-8,-2 3-5,-1-5-1,-4-2-14,0 2 15,-1-2 6,1 0 6,0-2 6,-2 4 9,-1-2 2,3-2 8,0 4 7,-1-1 15,3 1 10,-1-1 11,2 4 10,-1 0 6,3 2 22,1-2 13,1 4-4,0-1-6,-2 1-3,5 3-4,-3-2 4,3 2-21,0 0 9,-2-5-3,2 5-14,0 0 3,0 0-11,0 0 6,0 0 1,0 0 7,0 0 11,12 17 26,-1-7-8,-1-3 4,8 7 3,2-2-3,1-1 25,-4-2-25,7 3-1,-3-2-16,-1-3 8,-6 0 0,0-2-5,0 0-5,0 0 3,-7-1-7,0-3-2,-4 1-1,5 1-6,-8-3-9,5 6 6,-5-6-1,8 2-3,-8-2-7,3 3-25,-3-3 23,-3 10 7,-1-3-5,0 5 4,-9 0 9,0 8-16,-1 4 1,-3-5-3,-1 0 0,0-2 9,2-1-2,-1 2-8,1-2 6,3-3-2,-7 2 3,10-3-2,-4-1-4,4 1 8,-1-1-9,-1 1-5,4-5-5,0 1-29,-4-1-35,8-2-44,-1 4-42,2-4-43,-3 1-41,1-1-65,0-1-229,3 4-581,-3-7 257</inkml:trace>
  <inkml:trace contextRef="#ctx0" brushRef="#br0" timeOffset="172144.8184">2186 13455 40,'2'-10'152,"1"-1"-4,-3 4 15,0-2-13,2-1-1,-2 3-4,0-5 3,0 7-4,1 0-7,-1 1-4,0-3-9,0 4 1,-3-2-3,3 5-9,0-5-4,0 5-18,0-5-3,0 5-8,0 0-14,0 0-8,-3-4-10,3 4-5,0 0-1,-8 12-6,2 0-4,-2 2-1,-3 3-3,5 0-6,-6 7-4,0 1 1,4 2 11,-1-1-11,-2 4-1,1-5-9,2 0 6,3 1-2,-2-2 1,4-6 0,-1 1 10,1-1-11,3 10 2,3-15 0,-3 0-3,0-1-6,4-4 9,2 4 1,-2-4-2,3 1 2,1-2 6,0 0-3,7-2 6,-5-3 8,3 3-2,-3-5-2,4 0 3,1-6-3,-1 3-3,2 0 7,-2-4 0,-1 0 0,2 2 4,-8-2 7,6-1-7,-3 4-4,1-7 1,2 0 0,-4-1-7,0-4 8,1 0-5,-2-1-8,1 0-1,-2 5 7,-2-7-6,1 1-2,2-5-5,-3 4-1,-5 2 0,1-4 8,5 3-9,-6 2-17,1 0 15,1 5-3,-1-4-1,-2 3 0,-1 0-15,2 2 14,-3 2-4,-2-3-10,0 1 11,1-1-13,0 5 6,-2-4-11,1 5 4,-3 0-31,2 4-11,-1-5-12,-2 6-14,-2-2-26,0 2 4,2 0-17,-6 1-21,-1 3-26,6 0-43,-1 1-25,1 0-19,-4 2-141,6-2-424,-1-1 187</inkml:trace>
  <inkml:trace contextRef="#ctx0" brushRef="#br0" timeOffset="173081.685">2780 13383 104,'0'0'83,"0"0"2,4 4-7,-4-4 1,0 0-4,0 0 12,0 0-16,4 2 0,-4-2 1,0 0 5,0 0-19,0 0 11,0 6 5,0-6 3,0 0 1,0 0 12,0 0-5,0 0 1,0 0 0,0 0 8,0 0 5,0 0 6,0 0-1,0 0 9,0 0 1,3-11-5,-3 11-6,0 0-9,0 0-16,-3-9-6,3 6-6,-4-1-10,1-3-5,-1 4-11,0-2-3,1 1 1,-1 1-10,0 0-5,-5-1-2,2-1-3,-3 7-5,3-4-2,-5 6 0,0-2-6,-1 4 2,0 2 0,1 1-9,0-1 7,1 5-3,-1-1 6,2 0-6,-1 1 5,4-1-4,0 2-4,1-6 3,-1 1-2,3 1 3,0-1-2,2 2-2,1-2 0,1 0 4,0 0 9,1 2-8,1-6-5,3 4 12,1-1-7,1 6 1,-1-6-2,2 0 2,2 2 3,1 1-9,0-4-1,1 3 3,-4-3 3,2 5-13,-1-4 10,-2 1-5,1 1 3,2 4 4,-4-6 3,1 3-9,1-4 2,-4 3 2,2 2-7,2 4 7,-5-6-6,1-2 1,-1 1-3,-3-3 5,2 1-1,0-2 0,-2 0-1,-4 1 0,4-3 4,-4 0 4,-2 2-2,-5-1 4,1 2 7,-4-2-11,0-3 0,-1 0-3,3-1 4,-5-1-2,1-4 2,4 0-4,-2-1-8,0 2-6,-3-1-13,8 0-5,1-2-9,-6 6-13,6-3-13,1 3-14,0-3-19,1-1-20,-1 2-36,3-2-16,1 4-35,0-2-140,3-2-376,3 1 167</inkml:trace>
  <inkml:trace contextRef="#ctx0" brushRef="#br0" timeOffset="173817.7981">2963 13468 68,'-1'-3'202,"1"3"-9,0 0-6,0 0-8,0 0-20,0 0-1,5-3-10,-5 3-16,0 0-1,0 0-5,6 0-5,-6 0 0,13-1 4,-5 1-3,3 1-2,5-1-9,9 0-6,-1-1-3,0 1-12,3 1-10,-2-1-7,-1 3-7,-1 0-7,2 0-3,-4-2-3,-5 1-4,-1 0-7,-2 3-9,-2-4-4,-2 1 2,-2 0-10,-2 0 1,0 1-4,0-3-3,-2 0 0,0 2 3,-3-2-8,4 3-6,-4-3-3,3 2 0,-3-2-5,0 0 2,0 0 2,1 3 0,-4 3-1,-1-2-3,1 2 6,-4 0-6,-3 5 9,0 1-6,-8 4-2,4-7 5,-4 7-1,-5-2-5,5 2 5,-5 2 0,4-5 1,-4 1-1,1 1-6,2-3 9,4-2-4,-2 3 1,-2-3 3,9 1-3,-2-2 0,6-1-3,-2-3-9,1-1 11,0 3 12,4-1-8,0-2-5,-1-1 3,1 2-1,0-1-1,1-1-3,0 2-3,0-2 7,2 0-5,-2 0-2,3 0 5,-1 1-7,1-4-7,-3 4 8,3-2-1,0-2 2,0 0-3,-4 3 4,4-3 1,0 0 0,0 0 9,7 4-5,-4-4-1,-1 3 4,4-2-2,-2 2-4,5-2 3,-1 3 3,2-1-3,3-1-1,1 1-5,1 2 10,5-4-4,3-1 0,-2 4 3,0-2-6,3-2 5,-3 4 0,0-1 11,0-1-12,3 3-2,-8-5 1,-1 1 0,-1 0 6,0-1-7,0 3 3,-5-3 8,-4 3-7,1-2-8,0-1 9,-1 0-4,-5 0-5,6-1 8,-6 1 1,4 1-4,-4-1 0,0 0-8,4 0 5,-1 3-6,-3-3-17,0 0-24,0 0-19,0 0-39,0 0-33,0 0-35,6 1-34,-6-1-43,4 4-131,-1-3-416,4 2 184</inkml:trace>
  <inkml:trace contextRef="#ctx0" brushRef="#br0" timeOffset="174639.3663">3841 13182 50,'3'-9'135,"-1"1"-5,1 4-4,0-1-6,-3-1-7,0 6 0,1-3-5,1-4-10,-2 7 1,2-5-16,-2 5-5,0 0-10,0 0-4,0-5-8,0 5-5,0 0-5,0 0-11,2-3 2,-2 3-14,0 0 3,0 0-8,0 0-5,0 0 9,0 0-2,0 0-6,0 0-9,-7 13 12,4-6 0,0 1 3,-4 6 0,0 0 4,0 2 0,0 1-3,1 4-2,-2 2 5,1-5-2,-3 8 4,2-1-3,0 3-2,0-1-14,0 2 17,1-2-10,0 0 1,-3-3 3,2 2-1,0 2 1,-2-2 3,3 3-2,-1-2-2,-3 1-1,4-5 1,0 3-4,-3-1 3,0-3 3,-1 3 3,3-2-4,3-5-6,-2 7-9,0 1 14,-2-2 0,-2 1-2,7-2 0,-3-5-7,0 7 9,-3-4-5,4-3 3,2 0 0,-1 4 2,0-5 2,-2 0-2,4 2-4,-4-1 7,4-1-7,-1-1 0,0 1-2,0-7-3,1 4 2,-2 0-1,1-4 2,3 0-5,-4 1-8,3-2 10,2 0-1,-3-4-2,0 4 0,3-4-11,-1 0 16,0 2-9,-1-1 6,1-4-1,-1 2-6,2-4 8,0 3-1,0-3-7,-3 4 0,3-4-6,0 0-27,0 4-17,0-4-36,0 0-44,0 0-47,0 0-192,10-10-398,-5 4 177</inkml:trace>
  <inkml:trace contextRef="#ctx0" brushRef="#br0" timeOffset="175609.7882">4018 13725 150,'0'0'184,"0"0"-6,-6 0-26,6 0-9,0 0-9,0 0-3,0 0 4,0 0 0,0 0-10,0 0 7,0 0-2,13-9-7,-6 2-3,3 2-9,1 0 2,2-5-6,1 4-6,0-4-5,0 2 0,6-2-13,-6 3-5,4-5-9,-3 3-4,-3 3-6,-1-3 10,-1 4-8,-3-1 1,3 2-5,-4-1 1,-2 1 3,0-1-3,0 2 6,1-1-13,-3 0-2,1 3 1,-3 1-3,6-3-12,-3 3-1,-3 0 0,0 0-2,4-2-4,-4 2 6,2-3-17,-2 3 0,0 0-8,0 0 4,0 0-4,0 0-10,0 0-4,0 0 1,0 0 0,4 8 0,-8-4 3,2 1-5,-2 4 0,-1 3 12,0-2-9,1 5-6,-1 2 4,-3 0 6,-2 7-2,3 4 1,0-10 7,0 7-13,-3-4 11,3-3-9,-3 6 1,0-3 2,5-5 1,-5 8-1,3-6-3,1-4 3,-1 1 13,0 0-36,1-1 5,1-3-7,-1-2 11,2 0 2,-1 3-1,0-4 2,0 1 4,2-1-2,-3 0 1,3 1-2,-1-4 4,0 2-5,2-2 2,1 2 2,-2-3-6,3-1-1,-1 2-10,-1 0 4,1-3-5,1-2-13,-3 5-4,0-2-5,3-3-17,-1 2-11,1-2 2,0 5-14,0-5-20,-3 4-1,3-4-6,-5 1 4,5-1-4,-2 1-7,2-1 3,0 0 4,-7-1-8,7 1 13,-9-1 4,6-3 6,3 4 2,-11 0 3,6-2 12,-1 1-7,-2-1 14,-1 2 0,-1 0 3,2-1 15,-1-1 9,0-1 15,0 2 13,1 0 20,-2-1 9,3 2 20,-2-2-2,5 2 38,-3 0 11,3-3-6,4 3 6,-7-1 2,4 0-4,3 1-12,0 0-2,0 0-10,-6 2 2,6-2 0,0 0 5,0 0 17,16 3-12,-8-1 5,4 1-2,3-1 1,1 2-3,3 2 4,4-1 0,1 1-4,-2-2-2,2 2 2,3-1-6,0 3-5,1-4 0,-3 2-5,-1-2-5,3-1-2,1 1-5,-4 1 3,-1-2-10,-1 1-4,-5 1 8,-3-3-15,-1 1 9,-2 0-11,-1-1-2,-3 0-1,0 1-2,-3-3 0,-1 1-4,0 0-1,-3-1-17,5 2-8,-5-2-16,3 1-22,-3-1-31,2 1-20,-2-1-32,4 3-29,-4-3-31,0 0-173,0 0-405,0 0 179</inkml:trace>
  <inkml:trace contextRef="#ctx0" brushRef="#br0" timeOffset="176940.0955">4596 13679 128,'0'0'162,"-8"-1"-15,8 1-9,0 0-4,0 0-18,0 0-18,-2-3 3,2 3-12,0 0-2,0 0 2,0 0-8,0 0-3,0 0 15,0 0 4,17 0-2,-9 0-5,0 2 4,2-2-9,5-2-4,1 2-3,-2 3-5,3-3 0,4 1-4,2 3-4,-2-3 0,3-1-4,-1 7-3,-4-6 0,5 1-8,-4-1-13,-6 1 5,3 2 0,-3-4-3,-4 3-2,1-3-8,-4 1-1,-2 2-3,1-3 1,0 0 3,-2 1-5,-4-1 0,6 4 4,-6-4-8,4-1 4,-4 1-7,0 0-1,7 0-6,-7 0-4,0 0 1,0 0 3,0 4-8,0-4-5,0 0-3,-8 7 10,1 0 1,0 0-5,-6 3 2,0-1 3,-1-1-2,-4 11-2,-2-6-1,-1 1-3,0 4-4,-2-4 1,4-1 1,-4 3 2,2-3-4,1 3 3,2-4 5,-2-1-7,0 0 0,8-4 1,-1 4 2,-1-2 0,3-1 1,-2 0 0,2-1-4,2 0-2,2-3 1,0 0 5,1 3-1,1-5 0,1 2 4,-2 0-14,2-2 10,3-2 3,1 0-1,-6 3 3,6-3-11,-3 1 10,3-1 0,-3 2 4,3-2-5,0 0 11,0 0-6,0 0-2,-3 2 6,3-2-6,0 0-4,0 0 3,0 0-2,-4 3 6,4-3-4,0 0-4,0 0 3,0 0-2,0 0-2,0 0 5,0 0 0,0 0-5,0 0 8,0 0 6,0 0-7,0 0-1,0 0 10,0 0-10,0 0 0,0 0 2,0 0-2,0 0 2,0 0-1,0 0-4,0 0 3,0 0 3,0 0 4,0 0-10,0 0 0,0 0-2,0 0 4,0 0 1,0 0-1,16 0-3,-12 0-1,3 1 6,3 2-4,0-3 6,2 1-4,3 0-5,0 2 9,6-1-5,-1 1 2,1 0-1,-4-2 9,3 2-10,1-1 1,-4 0 5,4 0 3,1 1-2,-6 0-5,4 2 3,-5-1 0,6-4 0,-5 4 6,-1-2 1,-2 0 9,5 2 8,-7-3-10,5 3 4,-6-3-3,2 1 3,0-2-5,-4 0 10,3 2-9,-3-1-1,3 1 2,-3 0-10,0 0 7,1-2-2,-3 0-4,-3 1 5,2 0-3,0-1 2,-5 0-5,5 1 5,-5-1 0,6 0-6,-6 0 8,4 2-2,-4-2-1,0 0-3,0 0 5,6 0-8,-6 0 2,0 0-4,0 0 0,0 0 2,2 3 2,-2-3-6,0 0-2,0 0-14,0 0-31,0 0-15,0 0-56,0 0-53,0 0-55,0 0-41,0 0-248,0 0-552,-4 5 245</inkml:trace>
  <inkml:trace contextRef="#ctx0" brushRef="#br0" timeOffset="178044.2472">5535 13349 39,'0'-3'127,"3"0"-15,-3-1-6,0-1-1,0 0-6,0 5 3,0-6-7,1 2 5,-1 4-11,0-5-7,0 5-4,0-3-5,2-1-1,-2 4-18,0 0-1,0 0-1,0 0-15,1-3-6,-1 3 0,0 0-2,0 0-1,0 0-11,0 0-5,-7 11-8,4-5 7,0 2 0,-1 3 9,1 0-5,-4 6 13,3-1-12,-3 9 4,0-7 1,0 6-2,-3 1 7,3-1-11,0 1 5,0 0 8,-1 2-10,0 2 1,-1-1 1,-2 0-1,2 4 0,2-4 8,-2 0-3,-2 5-3,2 0 4,-4 0 2,3-6 1,0 6-1,0-3-9,-1-1 7,-1-1 3,4 1 2,-2 0-1,0 1 5,3-4-5,-3 1-5,2 0 8,-3-3-8,1 4 2,0-4-4,2 3 0,-1-5 3,2-4 1,-3-1-4,3 0 3,0 0 4,0-2-4,1 0 2,-1-2 3,0 0-6,3-4-3,1 2 5,-2-3-4,2 2-2,0-1-1,0-1 1,0-3-1,2 1-3,0-2-1,-1 3 1,-1-1 1,3-1 4,-1 1-5,0-2 1,-1 1-8,1-1 4,-1 0 3,2-3-2,0-1-2,-3 7 3,2-4-6,1-3 6,0 7-5,-3-5-4,3 1 2,0-3-3,-3 5 4,2-1-2,1-4-3,0 0-3,0 6 3,0-6 0,-1 2 0,1-2 3,0 5 10,0-5-16,-2 3 2,2-3 7,0 0-6,0 0 2,-1 4 4,1-4-19,0 0-16,0 0-18,0 0-20,0 0-22,0 0-31,0 0-47,7-9-52,-7 9-201,5-5-451,1-3 199</inkml:trace>
  <inkml:trace contextRef="#ctx0" brushRef="#br0" timeOffset="185694.5543">5862 13750 49,'0'-4'94,"0"4"9,0-7-2,0 2 4,0 1-8,3-3-5,-2 5 1,-1-1 2,-1-3-9,2-1-4,-1 3-5,0-2 3,0 0-1,0 6-4,0-6-4,0 1-5,0 0 1,0 0-2,0 2 5,0 3-2,0-7-1,0 7-5,-1-5-8,1 5-1,-3-3-16,3 3 3,-3-2-9,3 2-3,-6 0-4,6 0 2,-9 3-6,4 1-4,-2-1 5,-1 6-7,-5-1-12,5 4 13,-4 2 1,2 1 6,-2 3-8,2-2 2,-1 5 1,1 4 0,1-4 7,-5-1-11,4 5-1,-2-3 5,7-4-3,-6 4 6,7-3-6,1 0 0,-1 6-1,1-1-1,2-2-9,-1-5 3,4 2 1,-2 2-16,1-3 17,1 8-2,3-9 0,1 0 7,-2-2-4,4-1 2,2-2 2,-5 0 1,3-3 1,-2-1 4,6 2 1,-5-4 1,2-2 1,2 0 1,0 2 0,2-7 9,1 2 3,-1-4-8,1-1 6,0 0 2,-1-1 1,4 0-5,-3-6 9,4-1-10,-5 2-2,5-4-2,0-2 1,-4 0 5,2-1-9,-4 7-2,0-4 1,-1-1-1,0-1-1,-2 3-1,1-2 3,0-2-1,-3 1 2,1-1-3,0-6 6,-3 6-4,0-3 4,0 2 1,-3 1-8,1-6-3,0-5 1,-2 10-10,-1-7 6,-1 6 9,-2 0-12,3 2-1,-4 0 14,1-1-21,-3 2 0,1 7 0,-1-4 2,-2-1 10,-2 2-14,3 5-8,-2 0 14,-2-1-9,-3 3 1,4 3-2,-1-3 1,-2 5-13,-1 0 7,0 3-2,0-1-3,3 2-1,-5 1-7,5 0 1,-2 5 0,2-2-3,0 3-12,1 1 0,0 0-14,0 3-10,0-4-21,3 5-4,1-3-10,1 0-19,0-3-12,3 4-14,2-3-25,0 0-1,1-1-6,2 3-25,1-5-121,2 2-344,4 2 153</inkml:trace>
  <inkml:trace contextRef="#ctx0" brushRef="#br0" timeOffset="186378.0243">6578 13791 3,'5'-2'150,"-4"-2"15,2 2-6,-3 2-7,3-6 1,-2 2 3,-1 4-8,0 0-8,3-2-12,-3 2-3,2-5-14,-2 3 2,0 2-8,0 0 1,1-5-16,-2 0-2,1 5-9,0-4-4,0 4-10,0-7-6,0 7-5,-2-8-8,2 6-8,-3-3-4,1-1 10,-1 2-17,-1-6-1,-1 6-3,0 1-2,0 1-4,-2-7-3,0 6 1,-1-1-6,-1 4 3,0 0-6,-5 0-3,-2 0-4,2 4 3,-7 8-3,1-6 3,3 5-2,2-2-8,1 0 9,1 7-1,-3 0 1,8-5 3,0 2-8,2-4 5,-1 0 0,2 1-3,3-1 6,-1 1 4,3 2 1,0-4-2,3 3-1,1-4 3,3 1 2,3-2 1,3 2-3,-1-1 1,4 0 5,-4-2-5,8 3-1,-4-3 3,-1 0-12,4 2 8,-4-2 0,3 2-10,-6 1 9,3 2 1,-2-1-4,-2 2 0,0-1 5,-3 5-9,4-7 1,-6 7-1,1-2-1,-2-1 4,-2-1-6,0 2 0,-2-1 8,1-1-10,-2 1 9,-3-1-1,0 2-2,-4-3-2,-1 3 10,-2-3-2,-3 1-5,-1-2 0,0-2 4,-3 0-2,0-5 0,3 1 1,-3-3-5,0-1 11,3-3-10,0-1 5,3 1-2,-3-4-3,1 0 1,6 3-4,0 0 4,0 0-4,1 1 3,2-2-13,-2 1-2,2 0-12,1 2-19,2 1-18,1 2-29,-4-5-31,4 1-39,0 4-33,4-6-20,0 2-127,0 2-371,5-1 164</inkml:trace>
  <inkml:trace contextRef="#ctx0" brushRef="#br0" timeOffset="187300.0313">7062 13564 99,'5'-14'136,"0"1"2,-2 4-5,-1 6 1,-2-5-2,2 2-9,-1 2-14,1-2-14,-1 4-14,0-1-7,-1 3-5,0 0-7,0 0-12,0 0-6,0 0-8,-5 12 1,1-3-4,-1 2-2,0 3-5,-1 2-2,2 3 9,-2-1-2,-2 6 1,1 1-1,-6 3-2,6 0 1,-1 5 4,-2-2 0,1 1 5,-2 2 9,-1 9-7,1-9 3,2 0-2,-1 0-2,-3 12 4,3-12-7,0 0 4,0-1 5,1 1-5,-4 11-1,6-16-3,0 2 2,1-2 2,1 1-1,-4-7-1,2 5 0,3-4-6,-3-8 2,2 2-2,1 7-2,-3-10-2,3-1 2,0-2-2,1-2-3,0-1-1,1-1 5,-1-4-10,1 4 0,2-2-5,-1-1 10,-1 0-15,0-1 6,4 0-6,-2-4 2,-2 4-2,0-2 5,2-2-25,0 0-14,0 0-38,0 0-38,0 0-55,4-10-52,1 1-220,0 2-460,5-6 204</inkml:trace>
  <inkml:trace contextRef="#ctx0" brushRef="#br0" timeOffset="188257.3333">7184 13997 135,'0'0'147,"0"-5"-3,0 5-10,0 0-2,0 0-11,-4-3 0,4 3-2,0 0 10,0 0 3,0 0 12,0 0 5,0 0 1,4-7-8,-2 5-10,2-1-11,2-1-4,5-7-13,2 4-2,1 0-12,4-7-3,0 2-5,2-1-12,0 1-5,2 2-5,-5-4-11,3 3 0,-2-1-5,-2 3-5,-2 2 1,6-2-2,-8 2 0,-3 1-1,-1 2-10,2-2 11,-3 2 1,-1 0 2,1 0-2,-3 0 8,2 1-11,-4-1 0,3 2 1,-5 2-12,2-1-3,0-2-2,-2 3-1,0 0 12,0 0-21,3-2 1,-3 2 0,0 0-7,0 0-8,0 0 5,0 0 5,0 0-4,0 0-2,-7 15-16,1-5 15,-1 7 1,-3 0-4,0 7 8,-1-2 11,-3 4-13,2 1-5,0-1 12,-1-1-12,1 1 3,0 1 0,1-3-2,0-1-6,2 2 4,1-2 1,-2 0 6,4-4-5,1-2 5,-2-2 0,4-3-7,-1 3 1,1-4 6,0 0-3,-1-4 3,1 0-4,0 0 4,3-1-2,-3 2-5,3-4 4,-2 1 3,0-1-4,-1-1 3,3 2-9,0-5 8,0 6 0,0-6 4,0 3-6,0-3-2,-1 5-4,-1-2-10,2-3-7,-1 4-11,1-4-9,0 0 0,0 0-13,-1 5-10,1-5 0,-2 2-4,2-2-6,0 0 1,-4 2-4,1-1 4,3-1-3,-8 2-6,5 0 5,-2-2 1,0 3 12,-3-1-3,-2-2 4,3 3-2,-2-6 17,-2 1-9,3 2 17,-5 0 8,4 0 9,1 0 18,-2 0 13,2-2 10,-1 2 11,1-1 7,2 0 8,-1 0 6,3 1 9,0-2 8,4 2-8,-7 0 1,7 0-1,-5-1-8,5 1-4,0 0-3,0 0-5,-7-2-8,7 2 3,0 0-5,0 0-2,0 0 4,0 0 0,17 3 10,-7-3 3,3 2 2,4-1 11,3-1-9,2 4 8,3-4-13,-1 2-6,3 1-3,0-2 3,-1 0-7,0 1 0,-1 2-2,-1-3-3,0 2-2,-3-3 6,2 0-7,-9 0-6,0 2-1,-1-2 5,-4 2-2,0-2-4,-4 0 19,1 0-2,0-2 0,-2 4 9,-4-2-15,7-2-1,-7 2-17,6 0 14,-6 0 2,5-2-4,-5 2-2,2 0 6,-2 0-9,0 0-2,0 0-4,0 0-1,0 0 10,0 0-9,0 0-1,0 0-7,0 0-6,8 0-12,-8 0-18,0 0-15,0 0-10,0 0-13,0 4-15,0-4-14,0 0-16,0 0-12,0 0-22,0 0-24,0 0-22,0 0-21,0 0-187,0 0-444,0 0 196</inkml:trace>
  <inkml:trace contextRef="#ctx0" brushRef="#br0" timeOffset="197096.535">395 14201 16,'0'0'167,"0"0"-2,0 0-24,0 0-19,0 0-11,0 0-7,0 0-10,0 0-9,0 0-9,0 0 4,0 0-19,0 0-9,0 0-3,0 0-3,0 0-18,0 0 8,0 0 5,0 0-1,0 0 3,0 0-10,0 0 7,0 0 1,68 6 2,-44-4-3,-2 3-3,15 0-4,-9 2-8,10 0 1,0-2-1,-17-2-15,8 3 11,-3-2-7,1 0 2,-3 2 4,-7 0 2,-2-4-7,-1 1-1,-1 0 3,-4 1-13,-5-1 3,3-1-4,-3 0-4,0-1-3,-4-1-2,3 4-1,-3-4 1,7 1 2,-7-1 0,0 0 0,3 5-3,-3-5 3,0 0 1,-10 4-11,7-1 8,-2 0 5,-5 2-7,-3 3 3,-11 2 10,3-2-11,1 9 0,-1-5-2,-3 0 4,-11 4 4,15-3-9,-2 2 6,-1-1 0,2-2-4,-3 0 11,7-3-6,2 1-3,4 1 12,-1-5-15,12-6 5,-17 20-5,3-15 5,14-5-3,-17 11 5,17-11 5,-14 7-4,14-7 3,0 0 4,-11 8-6,11-8-1,0 0-1,0 0 9,-13 13 10,13-13-16,0 0 8,0 0-2,0 0 4,-13 9-14,13-9 19,0 0 1,0 0-20,0 0 21,0 0-2,0 0-6,0 0 7,0 0 7,0 0-6,-12 8 7,12-8-12,0 0-1,0 0 5,0 0-8,0 0 1,0 0-1,0 0 1,0 0-11,0 0 16,-10 9 2,10-9 3,0 0 2,0 0 3,0 0-9,0 0 1,0 0 1,0 0 0,0 0 4,0 0-15,0 0 4,0 0-15,0 0 10,0 0 7,0 0-9,0 0-3,0 0-10,0 0 13,0 0 12,0 0-13,0 0-1,0 0 18,0 0-16,26 17 5,-14-10-2,8 0 0,-2-1-3,6-1 5,-4 4 1,5-4-7,3-1 4,-4 4-2,3-5 0,1 11 6,-4-11-5,0 1 3,-7-3-6,6-1 1,3 5-4,-9-4 7,-3-2 2,-4 1-7,3 1 6,-2-1-2,-4 0-11,2 0 12,-9 0-5,9-1-1,-4 2 6,-5-1-9,10-1 6,-10 1 1,8 0-5,-3 4-11,-5-4-5,8-3-32,-8 3-23,7-2-13,-7 2-22,8 0-41,-1-2-9,-7 2-27,10-3-135,0 0-342,-2 2 152</inkml:trace>
  <inkml:trace contextRef="#ctx0" brushRef="#br0" timeOffset="197539.9246">1212 14483 53,'-5'-3'189,"5"3"-21,-6 0-20,6 0-11,0 0-19,-7-2-8,7 2-11,0 0-12,0 0 0,0 0 7,0 0 4,0 0 8,25 1 7,-9 3-12,9-3 9,-1 3-14,4-4 0,-1 4-5,3-1-6,-1-1-6,9 3-5,2-3-6,-14 1-3,3-1-4,-5 3 7,2-1-14,-2-1-4,2-2-5,-4 0-8,-12 2 2,7-3-6,-4 0-1,-4 0-11,0 0 3,-2 0 2,-7 0-4,11 0-4,-11 0-1,0 0-1,10-3 0,-10 3-6,8 3 1,-8-3 3,0 0-6,13 0-6,-13 0-9,7 0-12,-7 0-5,0 0-15,0 0-9,10 0-9,-10 0-8,0 0-27,7-4-26,-7 4-17,0 0 0,0-10-32,0 10-17,0 0 11,-10-15-8,6 11-95,-3-1-298,1-3 132</inkml:trace>
  <inkml:trace contextRef="#ctx0" brushRef="#br0" timeOffset="198012.0263">1700 14420 171,'-7'-9'23,"1"1"27,0 1-11,-1 0 22,1-2 5,1 2 16,-2-2 11,4 3 26,-3-1 8,2 1-20,1 4 24,-1-1-4,4 3-6,-3-5-10,-1 3-22,4 2 0,0 0-11,-4-4-9,4 4-9,0 0-7,0 0-6,0 0-13,0 0 4,0 0 1,0 0-7,0 0-4,8 13 3,-3-5-3,0 0 2,2 0-2,1-1-2,2 0-4,0 2-2,0 0 3,-1 0-3,-1-3 7,6 3-1,-7-2 0,3-2-5,0 0 3,-3 0-8,3-2 4,-3 1 10,2 2-9,0-4 3,-2 0 0,2 0 3,-5 1 3,-4-3-4,17 3 3,-13-4-15,-4 1 9,10 3 6,-10-3-15,0 0 3,8 0-5,-8 0 0,5 4 12,-5-4-19,0 0 4,0 0-13,0 0 9,3 4 1,-3-4-3,0 0 0,0 0 2,-16 13-3,-5-4 2,10 2 2,-2 3-4,-7 0 8,-1 1-8,1-1-1,1 3 0,-1-2 0,2 3 7,-2-4-11,2 4 6,1-5-12,1-1 10,3-1 15,2-2-20,0 3 5,3-3-11,1-1 14,2-2-5,0 0 4,-3-1-6,5 1 6,-2-3-4,1 0 1,1 1-2,0-1-2,3-3-16,-5 5-30,3-2-24,2-3-34,-4 4-34,1-1-10,3-3-42,0 0-165,0 0-388,0 0 172</inkml:trace>
  <inkml:trace contextRef="#ctx0" brushRef="#br0" timeOffset="204599.6523">2218 14446 105,'-7'11'105,"1"5"-9,-4-1 0,3 6 12,-7 3-30,3 1 0,3-2-6,-4 0-12,1 3 12,1-2 0,0-2-16,2 2-8,1-7 15,-3-3 13,1 2-3,5-5-8,0 0-6,-2-2 6,2 0-15,1-3-7,1 1 4,-1 0-2,1-5 9,2 3 6,-1-2 19,-2 1 5,2-1 15,1-3 1,-1 2 13,1-2 9,0 0 4,0 0-5,0 0-2,0 0-18,0 0-13,8-17-14,-7 8-3,3-3-3,3-2-1,-1-3-15,5-6 12,-3 7-26,1-7-1,1 0-3,1-4-5,-1 0 8,1 1-9,2 1-6,-3-1 6,3 2 0,-1 2-8,0 0 9,3-2-3,-5 8-4,1-4 0,-1 4 14,0 3-17,-3-2-1,0 5 29,0 1-34,2 2 0,-4 1-4,2-1-3,0 3-10,-3 2 13,1 3-6,3-2-8,-4 3-7,4 2 2,0 3 2,2 3 6,-3 1 4,-3 0-11,4 11 0,-5-5 5,0 3-3,-1-1 0,0 8 0,-2-1 7,0 0-13,-2 3 14,0-11 5,1 3-10,-4 3-3,3-4 3,0-1 3,-2-1 14,0 5-14,-3 2-1,4-8-4,0 1 3,-1 0-11,1 1 14,3 0 4,-6-3-8,4 1-6,-1 3 12,0-10-4,0 0 0,3 1 4,-4-1 2,2 0 1,1-4-6,-2-4-8,2 5-8,1-3-11,0 0-8,0-4-9,-2 4-7,2-4-4,-1 5-31,1-5-31,0 0-26,0 0-31,-4-12-27,4 7-34,0-3-189,-3-1-458,0-3 203</inkml:trace>
  <inkml:trace contextRef="#ctx0" brushRef="#br0" timeOffset="205026.703">2118 14736 19,'0'0'180,"-6"-2"-13,6 2-18,0 0-17,-4-3-2,4 3-8,0 0-8,0 0 3,0 0 7,9-4-10,-4 2 8,4-3-7,0 3-13,4-2 4,1-2-19,7 0-7,-8 2-8,3 1-5,-4 1-4,5 0-12,-3 2-4,2-2-2,-1 0-9,-5 1-16,-2 1-28,2-1-34,0 1-20,-3-1-72,0 4-29,-7-3-31,9 0-103,-2 0-321,-7 0 142</inkml:trace>
  <inkml:trace contextRef="#ctx0" brushRef="#br0" timeOffset="205623.5553">2867 14473 122,'0'0'210,"2"-4"-23,0 3-5,-2 1-11,5-2-4,-5 2-4,0 0-14,4-4-4,-4 4-11,0 0-2,0 0-19,0 0 8,0 0-10,0 0 1,0 0-3,0 0 9,0 0-13,0 0-4,0 0-9,0 0-7,0 0-9,0 0-2,0 0-9,-7-4-11,5 0-2,-1 2-4,-1-1-6,0-2-8,1 0 3,-1 0-12,0 0 0,1-1-6,-4 1 1,0-2 2,0 3-12,3-1-7,-4 3 4,2-2-4,-3 3-2,2-1-1,-3 2-3,2 3-14,-2-1 10,0 2 5,-4 1-8,7 2-2,-5-1-2,0 3 6,1 2 2,4-4 0,0 3 2,-2-3 1,4 2-1,0-3-1,1 5-2,-3 0 0,4-3 9,2 2-2,-2 6-3,3-6 1,-1 0 0,-2 0 2,5 0 2,0-3 3,1 1 3,-2 1-5,6 1 12,-4-3-13,4 1 6,-4-2 9,4 2-10,-1 1-8,2-5 5,-2 2-4,2-4 6,2 3-7,-3 3 7,3-4-1,1-1 0,-2 2 10,1-2-14,-2 0-2,2 2-2,-2 1 4,-2-2 4,2-1-6,0 3-6,-3-2 3,-1 1-1,1 2 2,-3-3-4,3 2 4,-4 1 4,3-2-6,-1 0-2,-3 2 4,0 0 0,0 1-12,0 0 12,-3 2 2,2 1-1,-3-2-3,-1 0 5,1 2 1,-3-5 0,2 4-1,-3-2 3,1 0-6,0 0 6,0-2 1,-1-2-1,1 1 2,0 1 4,-3-3-2,0 0 7,3 0-9,0-3 0,-6 2 4,3-3-2,0 0-4,1-2 2,0 0-1,-1 3-1,2-2-2,-2 0 1,3-3 10,-1 4-12,2 0 2,-1 1-6,1-3 4,2 2-13,0-2 15,0 2-10,-2 0-12,3 0-14,3 1-16,-7-1-27,7 1-17,-3-4-37,3 4-19,-5-3-21,5 3-45,0-3-202,-2-3-451,2 6 200</inkml:trace>
  <inkml:trace contextRef="#ctx0" brushRef="#br0" timeOffset="206551.6522">3066 14445 131,'0'0'238,"0"0"-15,0 0-18,-6-1-22,6 1-9,0 0-14,0 0-19,0 0-3,0 0-8,0 0-13,0-4-6,0 4-2,0 0-13,0 0-5,0 0-1,17-1 5,-10 1-13,6-2 5,2 2-8,1-1-6,2-1-5,3 2-16,-1 0 7,1 0-10,3 0-14,-10-1 11,2 2-5,2-1-8,-4 2-4,2-2-13,-4 0 12,-3 3-5,-1-3-1,1-2-5,-5 2-2,1 0 3,1 0-6,-6 0-5,7 0 3,-7 0-14,3 2 8,-3-2 3,0 0-5,7 0-5,-7 0 12,0 3-12,0-3-2,-6 9 7,2-3-4,-1 5-1,-1-1 2,-3 2 2,-2-1 0,0 2-3,2 2 2,-6 6-4,-2-1 5,-1 1 5,1-1-4,4-3-2,-4 2-5,0-2 5,1 3 3,3-1-3,5-3 0,-4-3-3,2 0 3,2 0 6,-2 0-12,3-4 6,-2 3-8,2-4 8,-4 4 0,8-3 3,0-4-3,-2 4-5,2-3 1,0-1 7,2 2 0,-2-3-3,0 0-3,0-2 6,3 4-5,-1-5 2,-2 2 2,3-3 8,0 0-1,0 0-6,0 0 9,0 0-6,3 8 2,-3-8 0,0 0 6,0 0-14,0 0 11,4 2-3,2-3-2,-1 3 11,2-2 19,6 2-23,-1-5 0,3 6-1,3-2 2,-4 2 0,10-3-2,-1 6-1,-1-6-6,1 2-2,1 0 5,-2-1 3,-1 2-5,-1-3 3,-4 3-1,-1-3 0,-1 0-4,-4 0 2,1 0-5,-1 2 2,-3 1 0,0-3 3,-1 0 0,-2 1-3,0-1 2,2-2 3,-6 2-5,6 1 5,-6-1-2,4 0 0,-4 0 4,4 3-6,-4-3 4,0 0 4,4 1-7,-4-1 7,0 0-13,0 0 8,0 0-3,0 0 1,0 0-2,0 0 8,0 0-7,0 0-1,0 0 0,0 0-5,0 0 7,0 0 0,0 0-5,0 0-1,0 0 3,0 0 3,0 0-4,0 0-11,0 0-29,0 0-11,0 0-26,0 0-37,0 0-33,0 0-29,0 0-65,0 0-252,0 0-532,0 0 236</inkml:trace>
  <inkml:trace contextRef="#ctx0" brushRef="#br0" timeOffset="207825.2962">4069 14324 138,'0'0'185,"4"-6"-5,-4 4-3,4-2-5,-2 0-5,-2 4-2,2-4-5,0 2-4,-2 2-8,0 0-4,4-1-16,-4 1 0,0 0-7,1-4-9,-1 4-10,0 0 0,0 0-17,3-2-11,-3 2-1,0 0-13,0 0-2,0 0-13,0 0-6,0 0-8,0 0-5,0 0-7,-2 12 6,1-3-5,-1 3-5,-4 3 5,-1 10-2,-3-2-5,3 1-1,-3 5 2,0 1 5,0 4-10,-1 1-2,1-5-1,1 4-1,-1-3 4,1 6-3,-3-5 2,0 1 3,-5 10-5,7-10 5,-4 14-6,4-14 6,0-4-4,-1 3 9,3-4 21,-2 1 2,-3-2-5,4 1-2,-3 0-5,5 0 1,-1-12-5,-2 7 0,0 0 2,0-6 3,3 4-7,-4 1 0,1-6 0,3 0-2,1 1-2,-2 1-15,1-1 11,-3-1-9,7-6 11,-4-1 2,4 0-18,-1 2 10,-3-4 10,3 2-13,0 1 2,2-5-1,-1 2 2,1-2-3,2-1-2,0-4 2,-3 5-15,1-2 12,2 2-1,0-5 3,0 0-4,-4 5 7,4-5-3,0 0 2,0 0-12,0 0-12,-3 3-10,3-3-25,0 0-26,0 0-47,0 0-44,0 0-62,11-16-76,-5 7-160,1 0-505,3-6 223</inkml:trace>
  <inkml:trace contextRef="#ctx0" brushRef="#br0" timeOffset="209061.7735">4422 14731 145,'0'0'156,"0"-4"-10,0 4-11,3-4-20,-3 4-2,0 0-15,2-3-17,-2 3-4,0 0 1,-3 14-9,1-4 0,-6 4-1,-2 8-4,3 3 2,-7 0-7,1 4-2,-1-1-3,0-2-1,3 3 6,-2-5 0,0-2-2,-1 2-8,3-2 3,-2-2 1,5-4 3,-1 0-7,0-2 6,2-2-9,1-4 4,1 1-8,0 0-4,1-2-2,0-2-1,4 0 3,-2-2 7,-1 0 9,3 0 1,0-3 7,0 0 5,0 0-1,-4 2 19,4-2 4,0 0-3,0 0-2,0 0-3,0 0-10,0 0-10,4-16-6,1 9-10,-4-6 8,6-4-18,3-4-2,0 4 0,-2-7-6,5-1 2,0-1-3,-2-4-10,2 5-6,-1 0 8,-1 1 0,4-2-2,0-1-1,-1 6-4,0-1 1,0 2-7,0 1 9,-2 5-3,2-6 0,-2 7-1,4-1-2,1-1-3,-6 5 3,3-3 6,-1 5-10,1 1 1,0 0-9,0 1 8,0 1 6,0 4-8,-4-4 0,0 5-4,0 5 1,1 5-3,0-1 13,-3 6-19,4 7 6,-5 2 5,0 4-3,-3-1-2,-4 3 7,-1 3-3,-1-1 2,1-3-7,-3 2 3,-2 1 0,1 0 4,-2-2-1,-2-5 0,-1 1-5,2-3 3,-2 0 6,3-7-4,1 0-4,2-6 14,-4 3-16,5 0 17,0-4-16,-1 0 5,2-3-11,0 0 19,-2-1-12,3-1-8,0-1-20,0 1-22,1-4-20,-3 3-32,3-3-41,0 0-49,0 0-35,0 0-33,0 0-209,0-17-511,1 8 226</inkml:trace>
  <inkml:trace contextRef="#ctx0" brushRef="#br0" timeOffset="209494.2792">4343 14972 2,'0'0'201,"0"0"-1,0 0-4,27-5-4,-8 5-8,3-2-8,3 0-14,2 1-8,1 1-16,-1 1-10,0-2-7,-2 2-11,-2-1-19,-2 4-7,-6-5-24,-2 2-35,-3 0-42,-2-1-31,1 0-60,-4 2-46,2-2-163,-7 0-342,8 2 152</inkml:trace>
  <inkml:trace contextRef="#ctx0" brushRef="#br0" timeOffset="209965.4739">5184 14890 102,'6'-7'212,"-2"3"-9,0-2-20,1 3-2,-4 0 5,3 1-6,-1-1-3,0-1-2,-3 4-2,3-4-6,-2 1-10,2-2-6,-3 2-14,0 3-4,0-10-1,0 6-16,-1 1-7,1 3-4,-3-9-14,0 4-9,0 1-6,-4-1-13,4 2-7,-5-6-2,1 4-13,-3-2-3,-3 1-4,-1-1-6,1 2 3,-1 3-10,-7 0-2,6 2 3,-1 1-1,2 3-4,-1 0-5,-6 3 9,8-1-11,-1 3 7,0-2-15,2 5 7,4-4 0,-1 1-5,1 2 12,1-3-11,0 2-1,1-2-1,3 1 3,2 2-2,-3-2-3,4 2 4,0 0 0,1-2 1,1 0-3,2 1 2,-3-3 5,2 5 0,1-4-4,3 0 1,-4-4 4,4 5-2,-1-4 3,2 2 5,-1-3-9,3 0 4,0 0-7,-1-2-3,-1 4 8,2-3-5,0 0 1,-2 2 0,2 1-1,1-2-3,-4 4 3,0 0-3,2-4-5,-2 4 0,-3-1 8,2-1-4,-1-2 2,0 2 5,-3-1-11,1 5 4,0-5-8,-3 2 5,0 0-7,-3 1 17,0-1-7,-2 0 6,-1 3-3,-1-4 13,-4 6-3,0-6-1,-1 5-7,-6-5 12,-3 3-17,5-4 13,-2-3-3,3-1-5,-6 2 21,5-2-16,0-1 1,1-1 0,-2 1-1,3-3 5,1-4 6,3 6-9,2-3-3,-2 0 5,3-1-6,0 3 3,4-1-9,-2 0-1,0 0-8,3 0-32,-1 3-30,0-2-39,3 2-52,-7-3-65,5 2-60,2 1-278,-5-3-608,5 3 268</inkml:trace>
  <inkml:trace contextRef="#ctx0" brushRef="#br0" timeOffset="241099.6972">7086 11089 103,'0'0'158,"0"0"-16,-3-3-18,3 3-13,0 0 1,0 0-18,0 0-10,-4-1-5,4 1-18,0 0-3,0 0-5,0 0-6,0 0-10,0 0 5,0 0 4,0 0-15,0 0-3,0 0 14,0 0-16,0 0 13,0 0-5,0 0 6,0 0 12,0 0-10,0 0 1,0 0 1,0 0-2,0 0 2,0 0-7,0 0-1,0 0 17,0 0-16,0 0 3,0 0 0,0 0 4,0 0 10,0 0 1,0 0 4,0 0 0,0 0 1,-6-1-5,6 1 6,0 0-2,0 0 7,0 0 3,0 0-2,0 0-2,-3-3-3,3 3 0,0 0 3,0 0-8,0-5 7,0 5-10,0 0-1,0 0-5,0 0-6,0 0-3,0 0-2,0 0-6,10-1-5,-10 1-1,0 0 3,7 4-8,-1 1-6,-2 1 2,3 0-5,-3 3-11,2 3 36,-2 5-9,-1-3-4,-3 6-5,0-5-8,-1 3-16,-5 7-36,-2-8-44,-2 5-28,-4 2-45,-1-5-43,0 3-31,2-9-51,-2 3-152,2-8-473,1 4 209</inkml:trace>
  <inkml:trace contextRef="#ctx0" brushRef="#br0" timeOffset="242268.4859">7545 10814 42,'1'-7'163,"-1"5"-8,0-2-14,0 4-6,2-7-25,-2 7-12,0 0 0,0-4-17,0 4-4,0 0-12,0 0-6,0 0 3,0 0-17,-4 15-4,2-3-4,-1-2-6,-1 6 0,0-1 9,0 2-2,-3 7-2,2 0 1,1-7 5,-3 10-7,3 0 5,-3-3-9,0-7 8,-1 7-4,3-7 0,1 0-1,-2-3-3,2 1 4,0-5-5,0 0-1,2-1 1,-2-4 2,2 3-6,1-4 2,0 0-2,-1 0 12,2-4 12,0 6 4,0-6 8,-1 3 18,1-3 0,-1 5 7,1-5 4,0 0-3,0 0 7,0 0-14,0 0-12,0 0-10,1-16-1,-1 6 5,1-3-17,2-2-1,-1-4-17,-1-8 8,3 4-4,3-7-2,-4 3-5,1-1 6,2-3-16,1 4 6,-3-1-6,5 0 1,-4-1 14,2 2-21,3 1 1,3-4-7,-3 4 6,4 1 4,-2 1-5,5-2 0,-1 6-2,-1 2 5,1 2-6,-2 5-3,-1 1 4,1 4-3,-2 0-3,1 2 1,-6 2 1,2 0-3,-2 4-11,1 3 5,-1 0 2,-2 3-3,1 8 5,-3 2-4,-1-1-1,-2-1 1,-3 6-1,-3 5-1,-1-1-5,-3-4-9,0 2-10,-4-2-7,0 0-12,-3-2-3,-1 1 0,0-3-4,1-2-1,-2-2 1,1-1 4,4-3 11,1-1-3,-2-3 5,5-2 4,2-1 5,-2 2 9,6-5-2,-2 2 2,2 0 5,1-2 5,3 0-10,-8 0 14,8 0 1,0 0 7,0 0-4,0 0 0,0 0 0,0 0 1,0 0-1,11 9 1,-4-4 0,0 1 2,1 3 2,-2-3 4,5 7-1,-4-6 3,4 7-3,-1-1 2,0 1 4,-3-1-5,2 2 1,-4-4-3,2-1 1,-2 0 1,0-1 3,0-2-6,-2 3-5,2-2 7,2 1-2,-6 0-9,2-3-8,-1-1-25,2 0-20,-3-1-22,5-1-12,-2 1-29,0-2-1,2-2 5,-1-1-11,4-2-18,-1-1-10,2 0-113,-1-2-296,-2-2 131</inkml:trace>
  <inkml:trace contextRef="#ctx0" brushRef="#br0" timeOffset="242826.61">7790 11001 106,'3'-12'121,"-2"5"23,1-1-1,-2 3-4,0 0-5,4-2-12,-4 3-9,0 4-11,0-3-10,1-1-7,-1 4-10,2-3-13,-2 3 1,0 0-2,1-4-8,-1 4-8,0 0 2,5-1-1,-5 1-1,8 0 1,-1 0-1,0 1 5,0-1-1,0-3-1,1 1-4,1-1 5,1-4-2,-2 4 4,1-1-1,-1-2 8,2 3 8,-5-4 4,1 2 12,-2-1-10,1 1-3,-2 0 1,-1-4-1,1 3 0,-3 1-7,3 0-2,-6 1-6,3 4-7,-5-7-1,2 6-7,-3 1-9,-4 5-4,-1 3-1,-5 1-3,1 9-2,-5 0 0,2 3-15,1 3 10,-1-3-4,5 1 0,3 1 2,5-5-9,0-1 7,1 3-4,4-3 1,2-3-2,3 3 2,-2-6-9,4-1-1,3 1 7,0-2-8,5 0 1,1-2-5,5-3 3,0-1-5,0-6-17,1 0-10,1-2-9,-2-2-8,-2-3-5,2-2-9,-4-2-7,0-4-1,-2 1 9,1-2 7,-5-2 4,-3-7 3,2 2 9,0-1 1,-4-2 6,-1-2 6,2 0 0,-1 2 7,-2-1 4,4 1 6,-5 3 14,0 1 8,-1 6 13,-1 4 14,0 4 4,1 2-7,-2 2 6,1 1-8,-1 2-3,2 1-4,-2 3-12,0 0 3,-3 14 0,-1-1 0,-1 6 1,0 7-3,-2 5 0,-2 4-1,-2 11-8,-2-2 4,2-1-2,-3 2 1,4-15-2,2 5 9,-1-3-10,-1 0 0,0 0 0,2 0-2,-2-5-1,2 2 3,0-2 0,2 0-6,3-8-13,-3-3-28,0 4-20,2-4-41,-2-4-57,5-3-9,0 1-27,-2-3-173,0-2-399,3-1 177</inkml:trace>
  <inkml:trace contextRef="#ctx0" brushRef="#br0" timeOffset="243317.3416">8058 11024 8,'0'-3'98,"0"3"-8,1-6-2,-1 2-6,0 4-1,0-4-5,0 4-11,0 0 2,0 0-9,0 0 3,0 0-6,-3-4-9,3 4-1,0 0-1,0 0 13,0 0-10,0 0 2,0 0 10,0 0-3,0 0 5,0 0 3,0 0 0,0 0 11,0 0-7,0 0-1,3-2 1,-3 2 2,0 0-8,0 0 7,0 0-1,0 0 4,0 0-1,0 0-4,0 0 10,0 0-1,0 0-3,7-4-6,-7 4-4,3-3 0,-2-2-5,2 1-10,1-3 2,2-2-3,0 1-5,5 0-2,0-2-3,2 1 2,-1 1-7,1 0-4,3 1-4,-2 2-5,1 3 3,-1 0-1,0 4-5,1 0 3,-3 2-4,-2 3-3,0 2 1,-3-1-2,0 1-3,-4 3 6,-1 1-7,-2 0 0,-1 2-1,-4 2-3,-2 0 0,-5 4 5,-2-3-2,-3 2-3,-1-4-1,1-2 0,-1 1-13,-3-7-14,1 3-10,6-6-9,-2 0-8,2 0-11,2-4 0,0-1-26,5-1-22,-1-2-25,1 1-5,3-4-42,4 2-15,0-3-154,1-3-380,3-3 168</inkml:trace>
  <inkml:trace contextRef="#ctx0" brushRef="#br0" timeOffset="243800.4227">8484 10657 22,'5'-7'256,"-2"-3"-17,-3 4-23,1 2-23,0 0-23,-1 4-28,0 0-9,0 0-9,-1 25-13,-5-2-7,-5 8-18,1-1 7,-5 14-10,3-11-6,-3 10-9,-2-1-3,7-13-9,0 0-5,2 2-12,-2-4 5,3 0-9,0-3 2,3-8-7,1 1-8,-1-1 2,1-6-2,3 3 3,-2-2-3,4-2 0,0 3-4,-1-8-6,3 3-1,3 0-11,0-2-11,0-2-12,4 3-10,3-6-45,1 1-45,8-2-40,3 1-208,-2-7-401,0 5 178</inkml:trace>
  <inkml:trace contextRef="#ctx0" brushRef="#br0" timeOffset="244284.3557">8851 10939 122,'0'-18'204,"1"-1"5,-2 2-1,-2 0-5,1 6-6,-2-4-18,-1 4-8,0-3-6,-3 4-19,-4-4-15,0 10-6,-3 4-20,-7 11-8,-2-4-5,2 5-10,-5 8-3,-5 4-7,7-5-8,-4 10-3,8-5-5,1-2 0,2 5-9,3-5-6,3 1 3,4-6-7,4-2-1,1-3 2,3-1-3,0 1 0,4-3 2,4 5-2,1-8-1,2 1 0,2-3-11,2-5 8,8-2-3,-2-6-2,2-1-3,-2-5 7,-2-2-11,1 3-4,1-11 7,-5 0-5,-4-3 0,1 3 1,-1-4 15,-4 4 4,-1 7 11,-1-9 16,-1 15 8,-3 2 6,2 3 4,-4-1-8,1 4-23,-1 4-5,0 0-6,0 0 11,0 0-14,-14 32-5,8-14-6,-2 5-5,4 3 12,1-6-12,-3 6-3,4-1-9,0-5-3,4 8 14,-4-12-3,4 2 0,-2-4 7,4 3-16,0-5-9,0 0-24,2-4-6,-1 4-28,3-7-25,7 1-28,-4 0-41,5-2-31,-2-7-58,10 2-48,-2-3-265,1-3-602,-3-2 266</inkml:trace>
  <inkml:trace contextRef="#ctx0" brushRef="#br0" timeOffset="244324.3843">9140 10893 199,'5'-16'235,"-2"3"15,-3 2 6,3 2 1,0 4-12,-3 0-22,0-1-16,1 0-21,-2 3-20,1 3-17,0 0-14,-17 9-12,4 2-12,-4 6-1,0 0-15,-4 3-13,4 1 3,-3 3-6,3-2-6,3 0-8,2-1-4,3-2-6,2-4-5,2 0-8,1 1 3,4 0-3,0-4-1,0-1-6,4 1-13,1-3 8,4-1 5,0-1-15,6 1-16,-1-4-22,10-3-30,-2-1-33,-1 0-36,3-3-31,-1-4-26,-1 0-24,2 2-14,-4-7-23,1-3-18,-4 1-136,-1-6-420,-1-3 186</inkml:trace>
  <inkml:trace contextRef="#ctx0" brushRef="#br0" timeOffset="244939.8887">9306 10978 450,'5'-17'79,"-3"6"22,1-1 15,-3 0 10,0 3 4,0 3 2,0 1-5,-3 0-4,-1 1-10,3 3-3,1 1-15,0 0-7,0 0-5,0 0-8,-9 5-5,9 0 0,0-5-2,5 11-3,-2-7 0,4 3-2,0-2 2,6 2-3,-2-1-13,3-2 6,2-1-2,-4-3-6,4 0 0,-1 0 2,-3-1-4,-1 0 1,0-2 6,-2-2 8,0 1 2,-2-2 16,1-1 10,1-1-4,-4 0 2,-3 0-15,1 3 15,-3-7-6,0 2-13,-1 2-6,1 3-9,-4 0-4,-1-3-8,-4 4 8,0 3-18,-4 2-1,-3 4-10,-4 5 6,0 2-13,0 3 8,2-2-6,0 6 2,2 2-10,2-1 2,2 1 2,4-5 4,4 2-1,-2 7-10,5-8 4,2-2-3,2 1-2,3-2 3,3 2 3,2-6-3,3 1-4,1-4-1,6 0 7,5-4-5,3-1-3,0-2 5,2-1-5,9-1 5,-11-6 0,-1-3-5,1-2-3,-3 0 7,-2 0-2,-2-4 3,-2-2-6,-5 0-10,-5 5 21,0-2 2,-5 1-1,-1 4 0,-3-3 1,-2 3-9,-4 1 8,-2 2-10,-5 4-1,-10 0 7,8 5-11,-8 2 5,-1 4 12,-1 4-12,3 1-1,0 4 3,6 0-4,-1-2-15,6 0 15,0 0-2,3 1-2,2 0 4,3-4 4,-1 1-7,3-3-3,3 1 7,-1-3-4,3 2-1,-2-4 3,3-1 1,2-2-14,2-1 15,3 2 15,1-7-17,1-2 4,4-5-2,0-4 2,1 1 3,0-6 3,0 0-6,2-6 4,-4-1 3,8-15-6,-11 15 4,-1-5 2,0 2-10,0-13 6,-1-2-3,-9 13-4,3 4 10,0-3 6,-4 7 1,0 6 6,-3 5 8,0 1 17,0 3-5,0 1 7,0 0-20,-3 4-10,3 4 13,0 0-30,0 0 6,-17 21 4,8 1 0,-1 7 0,0 0 7,-1 1-1,2 1 1,-1 3-14,3-3-5,0 2 12,0 2-7,4-4-2,-1-1 5,3 1-1,1-8-8,3-2-12,-1 3-9,1-5-27,3-4-18,-3-3-14,2 0-24,1-3-20,-1-1-19,5 1-25,-2-5-58,2 0-44,-2-1-40,-3-2-193,0-2-546,0-2 242</inkml:trace>
  <inkml:trace contextRef="#ctx0" brushRef="#br0" timeOffset="245508.1665">8767 11492 205,'2'-7'293,"-2"0"-26,0 1-24,0 2-29,0-2-26,0 6-19,0 0-15,-7 14-8,4 0-12,-2 10-7,-7-3-6,4 4-5,-1 1-5,-2-1-5,1-3-4,3 2-5,-4-2-5,1-5 4,3-3-11,0 3 2,1-5-15,1-3 3,0 1 0,1-3-1,1 0 10,1-5 4,0 4 19,0-1-6,2-5 26,0 2 5,0-2 8,0 0-21,0 0-14,8-13-10,-5 4-9,4-1 0,3-6-15,1 3-20,6-5 1,-5 6 0,2 6-9,3-8 0,-3 6-17,-1 1 7,0 4-2,0 0-2,-4 3-8,1 2-21,-4 0 13,4 3-3,-3 2-4,-2 1 0,0 0-7,-1 1-4,0 3-4,-4-2 1,-4 1-6,3 0 2,-2 4-1,-6-1 1,1-7-2,-5 4-14,2-5 17,-3 3 2,-2-2-21,2-4 18,0-1-4,0-2-7,-2-2 8,2 0 1,2-1 2,-1-1-7,3 1 5,2-3-9,1 4 9,1 0-15,1-3-14,0 0-9,4 3-14,-2-2-6,0 2-24,3 2-29,0-7-38,0 7-34,6-4-39,-3 1-39,-3 3-60,5 0-197,-5 0-576,10 3 255</inkml:trace>
  <inkml:trace contextRef="#ctx0" brushRef="#br0" timeOffset="246117.0654">9045 11585 130,'1'-4'225,"1"4"-24,-2 0-18,0 0-12,0 0-13,-3 12-10,2 3-10,-5 1-10,3 2-9,-2-1-17,0 0 1,4-1-9,-3 2-2,4 1-12,0-2-7,0 0-4,4-7-5,-1 2-11,0-3 10,4 1-6,0-2-1,1-2-5,1-2-8,5-1 0,1-5-3,-1 1 1,0-2-7,2-4 0,-4 0-8,1-2 5,-2-2-6,1-2 10,-1 2 0,-1-4 1,-2 0 11,-1-1 13,-2 6-3,0-2-1,-1 0 1,-1 1-4,0 0-1,0-1 16,-1 5 3,-1-4-11,0 6 30,-1 0-29,3-1-11,-2-1-4,-1 5-6,0 2-10,0-6-4,0 6-3,0 0-1,-3 23 3,2-8-9,-3 1 2,-2 11-2,1-1 3,-1 8 5,0-1-3,-1 0 3,-3 1 12,2 2-12,-5 13 1,3-16 6,1-1-6,-3-2-27,1-1 29,0 1-6,-1-1 3,0-3-3,-1-4 9,2-1-9,1-6 0,-1-1 30,1 2-11,1-4 4,0-1-1,0-3 7,1 0 11,1-4 3,0 4 9,2-5 2,1-2-1,0-2-12,0-4 7,1 0-1,-1 0-8,1-5-5,3-2-4,0 0-5,0-5-6,4-1 1,2-1-11,1 2-1,3 1-5,4-8-4,1 3 1,2 3-3,3 2-7,2 0-9,1 3 4,-1 4-11,2 0-10,-1 0-14,-2 3-31,2 4-41,-8 2-55,1 0-55,-4 4-52,-2 0-46,3 0-60,-5 2-320,-1 1-744,-3-3 330</inkml:trace>
  <inkml:trace contextRef="#ctx0" brushRef="#br0" timeOffset="248496.8363">9611 12453 4,'-2'-4'185,"1"1"-6,1-2-7,-1 1-3,0-1-2,1 5-7,0-3 1,0-2-1,0 5-6,-2-5-6,2 0-3,2 2-12,-1 0-2,0-3-13,4 1-12,-1 0-8,4-2-8,-2-1-17,7-1 6,1 2-4,1-1-10,-3-1-3,9 0-7,0-1-4,3-2-5,1 9-7,-5-2-1,5 3-10,-4 0 6,-1 4-7,-3 0-2,-3 1 0,0 2-2,0 2-5,-1 0 1,-2 3-7,-1 1 2,0 6-6,-2 0-4,-3 1 3,2 6 4,-3 1-7,-1 6 2,1-1-9,-5 2 5,-1-4 6,1 3-4,-4 1-4,-2-1 7,2 2 13,-3-4-3,-1 3-1,-2-1 1,-2 1-12,-1-1 11,1 0-9,-4-1 2,1-1 3,-4 12 2,-2-2-3,6-12-5,-12 8-2,12-5 1,-11 8-3,2-4 2,5-7 5,-11 9-11,6-2 4,-1 0 3,-2 2-5,2-2 3,-3 0 4,2-1-7,7-10 6,1 1-14,1 2 8,-3 1 6,2-1-4,2-4-1,0 7 7,-1 0-10,1 12 2,2-12-2,-1 0 2,4 0-6,-1 0 6,0 5-2,2-5 0,0 0 7,4-2-7,-2 3-18,4 0 0,-1-4 7,3 4-4,0-1 7,1-3-3,0-8 2,4 1 9,0 0-6,4 6 1,-2-8 1,3 0 2,-3-3-6,3 1 2,2 1 8,-1-8-3,1 4 0,2-3-2,-3-3 6,4 5 2,-2-8-8,-2 2 5,1 2 1,-2-5-2,-2 1 1,-1-2 14,2 0-7,-2 2 5,-1-3 0,-3 0 5,4 0-5,-4 0 10,6 0 1,-6 0-1,0 0-2,0 0 4,4-1-5,-4 1 3,0 0-8,0 0-5,0 0 2,0 0-6,0 0-5,0 0 11,0 0-10,0 0-3,-10 8 1,5-2-2,-4 1-2,2 1 4,-4 2 1,4 5 0,-6-4 6,-1 7 2,3-4-13,1-1 8,-4 10-12,1-1 8,2 7 1,-2-2 2,2-2 0,-2 6-15,4-1 19,-1 2-2,4 2-4,-5-1 3,7 3-14,-3 10 19,2-13 7,2 15-16,2-15 1,-3 0 12,4 2-10,0-2-2,0 0 11,0 1-8,1-1 0,-2 1-3,1-1 2,0-5 13,0 2-12,-1-2-4,-1 1-1,1-1-3,-2-3-6,-1-7 13,4-1-1,-5 0-2,0-5 1,-1 4 11,2-2-6,-2-3-4,-2 2-7,1-2 9,-2 2 13,-1-4-1,1-1 0,-3 1 8,1 0-4,-2-1 4,-6 1-5,-1 1-1,-3-4 1,2-1 2,-4 6-7,-2-7 2,0 1 0,-2-2 6,-9-1-6,-4 1 5,5 1 0,-3-4 21,1 1-13,-2-1-3,2-2 4,1 3 12,10 1 0,-1 2 3,1-2 2,2 1 3,0 0-2,2-2-2,2-1-5,-2 3 3,4-2-6,2 2 0,6 0-1,-2-2-7,5 4-10,-1-4 10,2 0-5,0 2-1,4-3-16,-2 1 16,3-1-8,3 0 12,-5 0-20,5 0 1,0 0-3,-7 0 10,7 0 2,0 0-7,0 0 8,-6 0 30,6 0-29,0 0 6,0 0-10,0 0 20,0 0 5,0 0 0,-4 0 12,4 0 0,0 0-6,0 0-4,0 0 5,0 0-3,0 0 6,0 0-3,0 0-4,0 0-6,0 0 0,0 0-12,0 0 5,-3-6-1,3 6-6,0 0-2,0 0 10,0 0-14,0 0 0,0 0-8,0 0 3,-4 1-5,4-1 7,0 0-6,0 0-4,0 0 4,0 0-2,-5-2 3,5 2-1,0 0 0,0 0 0,0 0-7,0 0 4,0 0-2,0 0 8,0 0-10,0 0 3,0 0-9,0 0 8,0 0-1,0 0-1,0 0 2,0 0-6,0 0 5,0 0 0,0 0-2,0 0-4,0 0 9,0 0-8,0 0 0,0 0 1,0 0 4,0 0-1,0 0-3,-3 3 1,3-3 3,0 0-6,0 0-3,0 0 5,0 0-6,0 0-3,0 0 8,0 0-3,0 0 2,0 0 0,0 0 3,0 0-5,0 0 0,0 0 2,0 0-5,0 0 9,0 0-9,0 0 4,0 0 1,0 0-3,0 0 2,0 0-1,0 0 1,0 0 2,0 0-1,0 0 2,0 0-2,0 0 4,0 0-15,0 0 14,0 0 6,0 0-6,0 0-2,0 0 11,0 0-10,0 0 1,0 0-1,0 0 3,0 0-6,0 0 2,0 0 0,0 0-20,0 0 24,0 0-1,0 0 2,0 0-3,0 0-1,0 0 5,0 0-2,0 0-1,0 0 2,0 0-1,0 0-2,0 0 0,0 0-9,0 0 9,0 0 2,0 0-4,0 0 2,0 0-1,0 0 2,0 0-6,0 0 4,0 0-3,0 0 11,0 0-12,0 0 3,0 0-1,0 0 5,0 0-13,0 0 6,0 0 1,0 0-17,0 0 17,0 0-1,0 0-4,0 0-6,-2-7-5,2 7 5,0 0 2,-4-2-3,4 2 0,0 0-7,0 0 2,0 0-2,0 0-5,0 0-2,0 0-6,0 0 10,0 0-7,0 0 13,0 0-10,0 0-2,0 0 3,0 0 0,0 0 17,0 0-10,0 0 0,0 0 5,0 0 0,0 0 2,0 0 1,0 0-1,0 0-4,0 0 3,0 0-8,0 0 12,0 0-5,0 0 17,0 0-15,0 0-3,0 0 1,0 0 4,0 0-5,0 0 5,0 0-1,0 0-5,0 0 7,0 0-15,0 0 23,0 0-7,0 0-1,0 0 0,0 0-8,0 0-1,0 0 5,0 0-9,0 0 5,0 0 0,0 0-4,0 0 3,0 0-16,0 0 18,0 0 1,0 0 1,0 0-7,0 0 31,0 0-28,0 0 6,0 0-3,0 0 5,0 0-14,0 0 11,0 0-2,0 0 4,0 0-10,0 0 3,0 0-9,0 0-4,0 0-7,0 0 6,0 0 10,0 0-13,0 0-6,0 0-2,0 0 6,0 0 0,0 0-5,0 0 3,0 0-10,0 0 3,0 0-11,0 0-10,0 0-13,0 0-3,0 0-32,0 0-17,0 0-15,0 0-19,0 0-21,0 0-11,0 0-7,0 0-10,0 0-114,0 0-360,0 0 160</inkml:trace>
  <inkml:trace contextRef="#ctx0" brushRef="#br0" timeOffset="252113.3841">390 15378 68,'0'0'78,"0"0"-4,0 0-16,0 0 0,0 0-9,0 0 6,0 0-2,0 0 17,0 0-31,-16 41 17,13-16 6,-2 1 8,-9 3 35,8 0-21,6 1-10,-6-2-1,-1 0-6,-4 1-13,4-6 16,4 5-4,-4-13-15,4 2 7,-1-6 4,4-11-40,-7 21-3,7-21 1,-3 17 7,3-17 8,0 0-9,-4 13 10,4-13 16,0 0-2,0 0 18,0 0 13,0 0 15,0 0 25,0 0-8,-3 16 5,3-16-12,0 0-11,0 0-16,0 0-1,0 0-9,7-57 2,-4 30-12,0 1 5,-2-2-23,2 12-3,1-11 0,2 1-8,-5 0 12,2 9-17,-6-1-1,9 1 3,-2 2-2,-4 15 7,3-21-9,-3 21-8,4-14-3,-4 14 2,0 0-12,0 0 3,0 0 2,0 0-1,0 0-6,0 0-12,38 42 19,-22-23-1,-6-4-6,2 6 4,-12-3-3,10-4 11,-1-4-12,3 10-2,-5-4 1,-7-16-8,7 22 11,1-7-1,-3-8-6,-5-7 7,0 0 15,4 19-15,-4-19-1,0 0-1,10 10 3,-10-10 17,0 0-18,0 0 4,0 0 14,0 0 11,0 0 17,9 10 5,-9-10 6,0 0-14,0 0 0,0 0-2,18-44-3,-10 13-11,-2 6 13,2-4-21,-8 5 5,8-5-7,-3-18 2,-5 14-20,3 5 16,1 3 2,2-1-3,-5 2-2,-1 6-20,3 1 16,0 1-4,1 3 0,-4 8-4,0 5 0,-1-11-23,5 8-30,-4 3-30,1-8-37,-1 8-18,0 0-15,0 0-13,0 0-40,0 0-26,15 13-51,-9-3-172,4-4-490,0 3 217</inkml:trace>
  <inkml:trace contextRef="#ctx0" brushRef="#br0" timeOffset="252980.7515">715 15465 24,'-4'4'121,"1"2"-10,0-2-1,3 0-10,-7 4-9,7-4 8,4 0-8,-1 1-39,2 1 44,0 3 2,2-5-8,0-1 1,2 0-15,-2 0 8,0-2-2,5-2 0,-2-3-1,-3 3-1,0-2 9,-1-1 3,1-1 8,-1-2 1,-8-2 12,8 2-15,-2-1 0,-1-1-7,0-2-8,-6 1-3,4 1 3,-1 5-15,0 4-4,-1-12-6,-2 7-4,0 0-15,3 5-8,-7-3-4,7 3-4,0 0 14,-21 10-20,14 0 0,-3 1-11,0 4 6,-4 3 10,7-3-14,2 0 0,-1-1-14,2 2 12,-5-2 15,9 2-18,0-3 1,3-2-1,-2 0 0,5 4-3,-2-5 1,3-4 3,0 2 1,0-2-1,1 4-6,0-8 4,3-2-2,3 0-2,0-2 4,-7 2 1,5-6-2,3-3-3,-5-2 4,3 4 7,-8-4-5,5-1-3,1-1 5,-1-1 6,-1-1-10,-5 6 0,7-4 1,-4 1-5,-4 3 12,2 2 0,3 2-3,-7-3-2,2 4 3,-3 4-2,0 0-6,0 0-2,0 0-6,0 0 5,0 0-12,0 0 10,0 0 2,-6 21-2,6-10 4,-7 2-9,7-3 5,1 6 4,-2-3-11,1-4 12,-4 4-2,4-2 1,0 5-1,2-8-14,-2 0 14,-2-2 7,2 0-1,0-6-1,0 6-9,0-6 12,0 4 3,0-4 0,4 5 10,-4-5-6,0 0 5,3 3 7,-3-3-8,0 0 1,0 0-14,14-14 9,-11 6 0,4 3 0,0-6-2,-1 3 23,2 0-28,-5 3 0,4 1 0,2-2-3,-7 2 5,4 0-9,-6 4 0,7-3 2,-7 3 1,0 0-9,10 1 6,-2 2-3,-8-3-5,10 7 7,-8 0-4,5-3 1,1 5 2,0-3-6,0 1 8,-1 2 7,1-4-8,2 6 3,-3-8-8,0 5 10,-3-3 18,6-3-22,-3 3 1,2-1 1,-1-3-5,2-1 11,-10 0-4,11 1-4,-11-1 26,10-6-25,-6 3-2,3-6 0,-1 1 8,0 1-3,-1-3 3,2 2 0,0-6 1,-4-5 0,0 4 8,1 1-11,-5-3 10,3 0-16,3-2 2,-8 6 14,3 2-16,3 0-4,-3 0 5,-2-3-1,-4 6-1,6 1 5,0 7-2,1-13-9,-3 8-1,-5 1-11,7 4-39,-2-7-27,2 7-44,0 0-35,-5-5-57,5 5-13,0 0-198,0 0-471,0 0 209</inkml:trace>
  <inkml:trace contextRef="#ctx0" brushRef="#br0" timeOffset="253720.2377">1705 15459 169,'3'-6'168,"-3"1"-18,1 2-15,-1 3-31,2-4 8,-2 4-17,0 0-15,-2 22 10,0-5-6,-1 7 1,-4 5-7,3 3 4,-1-4-13,4 2-10,-3-1 5,-3-1-9,1-3 6,-1 2-5,0 0-6,1-9 2,2-2-5,1-7-7,0 8 4,2-5-6,0-5-2,-4 3 3,3-5 1,0 1-12,1 0 9,-1-2 4,1-2 22,-2 3 30,3-5-12,0 0 13,0 0 7,0 0 17,0 6 3,0-6-9,0 0-13,0 0-6,0 0-8,3-25-11,-3 13-1,4-7-13,-2-2-28,3-6 28,-2 2-13,1-7-9,2 2-1,-5-3 9,5-2-18,5-18 3,-2 23-11,-1 0 1,3 0-6,2-2-2,0 8 7,2-5 1,-1 3-4,-1 11 0,5-5-5,2 5 1,-3 1 7,-4 4-15,-4 8 16,6-3-19,0 4-2,-8 1-14,7 4 8,-7 3-1,3 7 0,-3-7 1,-4 5 6,1 6-11,-1-2-5,-3 2-1,-7 7-8,-3 1 0,0-5-4,-4 6 0,1-7-11,-3-1 0,0-2 5,-4-1-8,2 0-1,0-6-2,2-2 0,-5 2 5,8-3-13,4-1 7,-1-4-15,3 1-9,-2 3-18,5-5-14,4-1-29,0 0-37,0 0-29,0 0-41,0 0-161,0 0-434,0 0 192</inkml:trace>
  <inkml:trace contextRef="#ctx0" brushRef="#br0" timeOffset="254212.1389">1964 15608 4,'0'0'230,"6"-4"-30,-3 3-18,-3 1-14,10-3-26,-10 3-1,14 5-19,-6-2-9,2 9-12,0 0-6,-3 3 3,0 0-22,0 0-10,-3 3-9,-1-1 0,0 3 5,-2-3-16,-2 2 1,-3-7-23,2 1 11,-4 2 2,2-7-6,3-1 8,-2-1 23,1-2 11,2 0 12,0-4 17,0 0 10,-2 4-2,2-4-6,0 0-13,0 0-2,4-22-11,-1 11-14,4-5-3,3-6-5,-2 5-10,5-7-3,-6 10 20,6-1-29,-2 1-5,2 2 2,-2-1 2,5 2 2,-5 4-13,0-2-10,0 6-2,-2 0-14,-1 3-29,2 2-36,-1-1-42,-1 2-48,-1 1-51,1 2-32,1-1-223,-5-2-504,3 4 223</inkml:trace>
  <inkml:trace contextRef="#ctx0" brushRef="#br0" timeOffset="254699.1628">2412 15656 26,'0'-7'266,"0"7"-9,0-11-29,0 11-21,-2-8-23,2 8-23,0 0-20,-5 0-9,5 0-22,0 0-9,-10 20-5,6-4-11,-8 6-11,6-5-5,0 7-2,-1-7-10,4 2-4,-1-1-1,3-2-3,1 1-2,-2-2 8,4-3-13,2-2 1,-3 2-4,2-7 6,1 1-6,2 0 9,-2 3 0,1-6-3,3-1 3,-4-2 7,-4 0-20,17-5-1,-3 0 5,-4-2-11,1 3 6,1-9-9,3 1 4,-5-1-1,1 0 0,-1-1-3,-4-1 4,2-8-4,-4 6 5,0 0-6,-1 8 6,-1-8-12,-4 5-6,1 0 0,-3 2-5,-2 1-5,1 1-2,-3-3-11,1 8-20,0-2-13,-1-3-13,-2 7-22,3-1-27,7 2-26,-18 5-67,9 3-29,2-3-202,3 0-465,-3 2 206</inkml:trace>
  <inkml:trace contextRef="#ctx0" brushRef="#br0" timeOffset="255337.4579">2895 15707 56,'-1'-7'131,"1"2"4,0 1-1,0-1-5,-3-5-10,3 0-11,0 5-1,-3-4-4,-1 2-2,4 0-9,-4 0-1,-2 2-8,1 1-12,-2-2-8,-2 5 0,-6 4-14,2 1-1,-4 4-5,3 0-16,-7 4 12,0 4-1,1-3-6,3 3 1,-1 4-3,5-6-1,6 0-1,-1-2-3,-1 1 2,5-1-9,0-5 10,2 5 6,1-3-6,2-4 8,1 1-10,2 1 12,2 0-1,1-4 1,1-3-7,2 0-1,5-3-3,0 1-1,4-6 6,-3 1-11,-1 0 1,4-8-8,-1-7-2,1 5 7,-3-5-11,-2 1 3,3-1 1,-3-6-5,0 2 1,-1 1 1,-2-2 1,-4 5 7,-2 2 6,0 4 10,-2 0 14,0 5 10,1 5-2,-4-5 0,1 6-1,1 0-17,-2 5-10,0-7-11,0 7 10,0 0-1,-10 16-8,2 1 0,-1 4 5,-1 8-8,-1 2-1,2-5-2,2 1 5,3 2 5,1-2-11,2-7-3,1 8 0,1-5 0,2-4-2,1 0 3,2-1-1,1-4-2,-3-2 1,5-3 7,1 2-7,-2-2-4,-1-5 2,3 1-2,3-3 18,-4-4-20,7 6 3,-5-10-12,3-1 9,6-2 3,-9-2 0,6-6-3,-7 3-6,0-3 7,3-3-2,-2-1 1,0-4-3,-4 6 1,-1 4 13,-5 3-11,3 0-6,2-3 7,-4 6 5,-1 4-9,0 1-4,2 1-9,-3 3 3,0-4 2,0 4 2,-5 12-3,3 1 2,-1 0 2,-1 3-3,3 1 9,-2 3-8,3-2 0,-2-1 4,1-1 9,4 2-7,-3-1 0,3-6 2,1-1 0,-1-1 10,1 0-10,0-6-3,3 2-5,0-2 9,2 2-3,-1-4 4,4-7-2,3 3 4,-1-2-3,-6 1 1,5-6-2,0-2 3,2-6-6,-1-2 4,-1-3 7,-3 0-4,-2 5 1,-2 1-6,1 3 3,-3 2-2,-1 2 4,3 0 1,-5 3 6,3 0-5,-4 5-4,0 0-10,0 2 3,0 0-3,0 0 2,0 0 6,-7 15-5,3-2 11,0 2-8,-2 1 10,3-7-5,-1 7 1,1-1-5,1-4-2,0 3 2,2-4-1,-3 2-6,6-2 6,-1 2-7,0-4-18,3-1-35,3 0-53,-1-4-56,9-1-35,6-1-214,-1-2-456,7-4 202</inkml:trace>
  <inkml:trace contextRef="#ctx0" brushRef="#br0" timeOffset="255839.8293">3764 15559 50,'-9'-4'224,"-7"2"-9,2 4-14,-7 2-11,5 2-14,1 0-11,-3 5-12,-1 8-12,3 0-18,0-1-5,4 5-3,0-1-20,2 3-6,3-8-14,4 2 4,-1-1-1,4 0-14,0 0-4,3-1-11,1-1 12,3 7-19,3-12 2,-3-2-7,4-1-3,5-2-4,2 5-2,3-10-4,0-2-4,-5 0-7,6-4 0,1 0 2,-2-4-7,0-5-2,-3 2 2,1-5-3,-7 5 4,6-12 2,-5 2-5,-3-3 7,0-4-10,0 12 1,-3-13-5,0 2 6,0 2 1,-5-1 1,2 13 15,-1-2 15,-2 3 4,-1 8 1,0-2-7,0-2-10,0 6 0,0 3-9,0 0-3,0 0 1,-10 26 0,3-6-1,0 2-1,0 11 5,-3-4-11,3 0 11,0 0-16,0-1 11,0 0-8,3-1 2,0-8 4,1 2 0,1-3-1,0-2-4,2 1 2,0-5-4,4 2 0,-1-5-2,0-4-5,2 2-12,2-3-21,2-1-19,0-1-43,1-2-27,4-3-54,0-4-20,0 0-30,-1-3-168,-2 1-430,1-2 191</inkml:trace>
  <inkml:trace contextRef="#ctx0" brushRef="#br0" timeOffset="256408.0572">3860 15712 63,'0'0'120,"0"0"11,0 0 5,20-3-9,-6-2 7,0 1-12,9-1-1,-2-4-7,0 4 5,-7 2 0,7 1 11,-6 0-15,-3 1-2,2-2-10,-4 2 1,-2-2-7,2 3-4,-4 0-6,-1-1-5,-5 1-2,11-2 7,-11 2-14,6 0 1,-6 0-1,0 0-8,7-2-2,-7 2-4,0 0-5,0 0-11,6-1 6,-6 1 5,0 0 1,0 0 0,0 0 6,0 0-4,0 0-4,0 0 2,0 0 7,0 0 4,0 0-6,0 0 2,0 0 0,0 0-1,0 0 4,0 0-7,0 0 14,0 0-14,0 0 14,0 0 9,0 0-5,0 0-8,4-8-25,-2 4 12,-1-1-7,6-6 1,0-1-6,0 3 17,2 1-29,-1 3-3,-1 0-12,0 0-1,-1 0 1,-2 2 2,7 2-4,-11 1-3,10 4-8,-4 1-1,-2 2-1,3 3-1,-7 3-16,3 2 13,1 1 2,-1 1 0,-3 3 11,-1-3-10,-1-1-3,-2 2-6,4-8 7,-3-3 3,3 0 18,0-1-21,-3 2-2,2-3 1,1-5 8,-3 7-7,3-7 25,0 3-7,0-3 6,0 0 1,0 0-12,7-22 1,3 4 4,-2 1-13,5-4 8,1 0-26,2 3 21,-1 3 3,-2 2-8,-2 0 3,3 4 5,-3 0-6,-1 7 0,-3-2 13,3 4-10,0 5-10,-1-3 0,-1 1-2,-1 6-18,0-2 18,-1 6-3,-2-2 9,3 4-11,-7 0 17,1-3-12,4 4-1,-5 0-3,0-1-16,-3-4-46,1 6-24,1 0-39,-2-7-39,-2 3-38,0-2-46,0-4-58,-1 3-270,-1-3-634,1 1 280</inkml:trace>
  <inkml:trace contextRef="#ctx0" brushRef="#br0" timeOffset="256930.3984">4520 15736 223,'5'-4'232,"2"-2"-12,-3 5-3,-1-3-16,3 2-4,-6 2-9,4-4-15,-4 4-8,3-3-5,-3 3-19,0 0-7,0 0-15,0 0-11,0 0 3,0 0-26,0 0-10,0 0-9,0 0-3,0 0 1,-16 13-17,12-5-2,-3 0-10,3 0-2,1 1 8,-1-2-17,2 6 4,0-4-9,3 2 2,-2 0-4,2-4-1,3 8-3,1-6 7,0-1-2,3 6-4,1-4-6,-2-6 3,0 3-10,0 1 9,-2 1-5,1-1 2,-3-5-2,0 2 5,0-1-6,0-1-6,-1 0 2,0 1-4,-2-4 8,-4 7-7,2-2 3,-3 1-3,-6-4 2,3 3 8,-3-1-9,-3 0 1,4-2-4,-5-1 1,3-1 2,-2 0-17,2 0-15,3 0-21,-2 0-23,2 3-16,2-6-39,3-1-53,0 2-80,4 2-154,-3-8-453,3 8 202</inkml:trace>
  <inkml:trace contextRef="#ctx0" brushRef="#br0" timeOffset="257479.8598">5047 15810 84,'-6'0'183,"-3"-1"-11,5 1-13,-2 0-6,6 0-12,0 0 0,-4 2 2,4-2 4,0 0 12,0 0 11,14 5-2,3-2-9,4-3-17,5 0-2,3 0-2,11-3-12,-1 3-1,1-3-26,2 5 15,-3-1-4,-8-1-3,9-5-3,-13 6-4,3-2-7,-2 6-23,-2-10 14,-4 3-9,1-2 13,-9 3-32,0-1 6,-4 2 3,-2-3 2,-2 2 20,-2-2-18,2 0-8,-2-1-21,0 3 18,-4 1-14,3-7 3,-1-5-4,-2 6-13,0-1-13,-2 5-17,-1-10-10,-4 2-21,4 0 5,-7-3-6,2 5-12,-2-5 4,-1 3-3,-2-1 5,-3 5 0,4 4 8,-6-9-4,2 6 9,2-3-1,4 4 2,2 2-1,1 0 0,1 1 11,2-1 4,0-1 1,4 3 5,-4 0 10,4 0-7,0 0 7,7 8-1,1-5 4,-1 4 2,8 2-1,-2-2 2,7 8 5,1-1-6,-2 1 19,-7-4-24,4 9 23,-5-8-8,-1 1 12,0 0 0,-2 1-2,-4-7 5,1 4-9,0 6-3,-2 3 8,-3-8-8,0-1 2,-3 5 11,0 0-12,-4-3-5,-3 3 5,-1-4-8,0 0 19,-6 3-21,-2-2-2,0 1-7,-2-2-24,-2-3-26,2-1-69,0 6-57,-1-9-71,0 2-86,0 0-279,-1-4-655,2-3 290</inkml:trace>
  <inkml:trace contextRef="#ctx0" brushRef="#br0" timeOffset="260685.5588">897 16372 67,'0'0'141,"0"4"-14,0-4-23,0 0 14,0 0 0,4 1-9,-4-1-10,0 0-10,0 0 22,0 0 4,0 0-6,0 0 7,0 0-6,0 0 4,0 0 4,0 0 3,0 0-4,0 0-18,0 0 12,0 0-12,0 0-7,0 0-7,0 0 2,-4-18-14,4 13-1,0-1-5,0-1-5,-6 0 4,6 2-16,0 0 2,-2-4-6,0 2-11,-7-1 5,7 3-3,0 0-1,-2-2-10,0-4-2,-3 5 2,2-1-5,1 3-4,0-3-2,-3 0 1,4 3-3,-5-1-2,1-2-6,0 7-4,-2 0 9,-8 0 12,6 1-20,-4 6 1,3 0-9,-2 1 3,0 3-4,3 1 7,0 3 0,-1-3 13,1 0-19,-2 9 3,9-8-11,-2-8 14,5 4-2,0 3-2,-5-2-10,6 0 14,0-3 0,3 0 0,1 1-35,-3-1 0,5 1 4,1 1 7,-4-5 10,4 4-4,8 0 1,-3-2 8,-1 1-1,-4-3-5,8 2 8,0-1 4,-5-1-7,-1-1 3,-2 2 7,3 0-4,3-3-1,-5 3 0,2 2 4,-3-2-13,0 0 15,-1 3-4,0-1 2,-2 0-4,-3 0 14,3 3-8,-1-3 2,-1 6-22,-1-4 19,-4 3 15,2-1-16,-5 4-2,2-5-5,-6 0 11,-7 4-4,7-7-2,2-1 3,-2-2 3,-4-1 2,-6 2-1,5-5-4,2-2 3,-1 2 8,-1-1-9,-1 2 2,6-4 1,-1-5-2,1 5-6,-1-1 3,4-3 9,-2 5-9,2-6-8,0 3-28,0 2-13,7 3-44,-8-9-49,6 5-60,-2-4-46,4 4-147,4-4-429,3-1 190</inkml:trace>
  <inkml:trace contextRef="#ctx0" brushRef="#br0" timeOffset="261667.1709">1108 16486 157,'0'0'172,"0"0"-2,0 0 0,0 0-6,0 0 3,0 0 0,0 0-14,0 0-6,0 0-1,0 0-6,0 0-10,0 0-12,0 0-13,0 0 6,0 0-13,0 0-9,0 0 10,0 0 26,0 0-14,38 8 2,-17-8-17,3-5-5,-3 4 2,20 0-19,4 5 4,-5-6-19,-2 1-9,5 1 11,-13 1-12,10 4-8,-14-8-6,1 3 1,-4 3 12,3-2-21,-4-2-1,-6 1-6,-2 0 2,-7 0 6,-7 0-8,17 0-6,-10 0-7,-7 0 9,10-3-2,-10 3-3,0 0 6,0 0-8,14 0-4,-14 0 13,0 0-13,4-2-4,-4 2-6,0 0 6,0 0-1,0 0-15,0 0 4,0 0 9,13-2-15,-13 2 0,0 0-8,0 0-7,0 0-23,0 0-16,0 0-26,0 0-19,-7-10-18,7 10-6,-10-8-32,3 4-4,-3-4-12,3 1-3,-1 2-8,-2 1 37,-3-6 16,6 3 9,-1 2 17,-5-5-2,3 1 30,0-3 11,3 6 35,-4-3 25,1 2-10,3-1 46,2 1 18,-1 0 15,0-1 17,-1 3-5,4 1 23,-1-1-8,4 5 2,-4-5 3,4 5-16,-6-5 1,6 5-9,0 0-11,-4-2 5,4 2-5,-3-5-10,3 5-1,0 0-4,0 0 3,0 0-5,0 0 2,0 0 7,0 0 9,0 0 0,17 14 16,-9-9-6,2-2-7,3 3 6,1-2-4,-2 3 2,2-3-10,1 3-1,-1-4-1,0 2-8,7-1-2,-8 1 0,-2-2-6,2-1-4,-1 5 3,0-3-2,-4-2-8,5-2 6,-6 3-2,7-2-8,-2 4 0,0-3 6,-3-1-4,-4 1 6,5-2-6,0 1-4,-3-1-2,-7 0-1,11 4 9,-4-3-7,0 4 1,-7-5-3,10 1 6,-10-1-7,0 0 5,10 2 5,-10-2 4,0 0-1,7 1 5,-7-1-2,0 0 3,0 0-9,0 0 3,0 0 13,0 0-12,0 0-7,0 0 0,8-4 6,-8 4 21,0 0-28,0 0 4,0 0-11,0 0 7,0 0 17,0 0-19,0 0-9,0 0 8,0 0-2,-18 21-6,8-8 0,-8 5-3,1 3 9,-3 2-4,-5 10 2,8-15-5,0-1 1,3 2 41,4-5-43,-2 7-1,3-8-7,2-3-1,-3 4 7,6-5-27,-6 2-10,7-2-22,1-4-18,-3 5-7,4-5-46,1 2-34,0-7-42,0 12-30,-3-9-196,3-3-474,0 0 209</inkml:trace>
  <inkml:trace contextRef="#ctx0" brushRef="#br0" timeOffset="262765.6745">2301 16274 54,'0'0'166,"0"0"-22,4-8-16,-4 8-9,0 0-22,0 0-5,0 0-12,3 20-1,-3-11-12,0 7-1,-3 2-8,0-2-16,1 0 18,-1 0-17,0 1-1,0-2-10,0 0 4,1 4 3,-4-4-9,2 1 10,2 1 3,-2-2-9,1 1-4,-4-1 29,0 0-25,4-5 5,-1 7 3,0-2-10,-2-6 3,3 3-11,-1-3-1,1 3-1,2-7-1,-2 0 1,3 3 3,-3-6-6,2 3-14,0-3 15,1 3 10,0-5 7,-2 4 7,2-4 4,0 0 14,0 0 6,-2 6 38,2-6 1,0 0 0,0 0 1,0 0 2,0 0-4,0 0 1,0 0-14,0 0-4,0 0-3,0 0-4,-1-17-18,0 11-12,2-5 3,2 0-9,-1-2-1,-1-5-4,4 2-16,-3-4 13,2-9-14,3 12-10,-4-8 12,1 1 9,3 6-15,0-7-3,-1 9-2,1 4 7,-3 0-13,3-1 5,-1 4 0,1-3-17,0 2 14,0 2 5,0-1 4,0-1 7,4 1 6,2 1-22,-2 3 4,3-4-7,-1 4-7,0 0 17,0 1-17,-4 4 2,7-1-1,-8 1-6,-1 2 13,3 4-11,0-2 1,0 3-1,-2 3 4,5 1-4,-6 3-10,0-1 16,-1-2-1,-1 5-1,-3-4 16,3 4-18,1 10 8,-2-12-21,-1 2 17,-3-3-8,3 4 8,-2 3-3,-1-3 25,0-5-26,-2 14-5,2-11 12,0-1-7,-2-2-15,2 0 24,0 4-6,0-5-8,0 0 12,0-1 16,0 1-17,0 1-2,0-5 2,0 0 6,-4-2-9,4 2 2,-3 2 4,5-6-6,-2-3-31,0 0 25,-2 6-31,5 0-16,-3-6-12,0 0-12,0 0-21,0 0-33,0 0-35,0 0-50,0 0-27,0 0-41,0 0-205,-9-23-526,7 20 233</inkml:trace>
  <inkml:trace contextRef="#ctx0" brushRef="#br0" timeOffset="263261.2609">2293 16566 92,'0'0'185,"0"0"-12,0 0-4,0 0-3,0 0-11,0 0-1,25 0-7,-10-4-21,7 3 4,0-1-7,2-1-13,0 3-10,-1-2-16,2 2-9,-4 1 1,0-2-35,0 3-22,-1-4-27,-6 2-44,3 1-34,-6-2-66,-1-2-153,-3-2-330,0 2 146</inkml:trace>
  <inkml:trace contextRef="#ctx0" brushRef="#br0" timeOffset="263820.6699">2971 16354 132,'0'0'152,"0"0"-11,0 0-5,0 0-18,3 23 11,-1-7-22,-2 1-2,0 11-5,-2-1-10,-2-3 17,1 5-11,-1-4-15,0-6 1,1 2 3,-4-5-1,1 0-1,2 1-5,-1-3-19,3-2 17,-4-4 0,2 3-10,1-8-3,2 2-10,-2 0 2,2 0-2,1-5 15,-3 6 10,0-3 5,3-3 14,-3 5 11,3-5 11,0 0 5,0 0 36,0 0-34,0 0-15,0 0-12,0 0-5,6-27-19,-5 11-7,2 0-3,1-10-10,2 4-2,-2 3-32,1-9 30,2 10-10,-2-11-8,4 0-6,-4 3-23,2-1 25,2 2-10,-2 9 11,-2 1-4,1 0-11,2 1 5,2-2-4,-3 8 16,0 2-19,3-2 5,-3 3-17,0-2-6,3 4 13,0 1-8,0 2 0,4 0-18,2 8 23,-2-2 28,1 2-32,1 11-3,3-8-20,-7 1 25,2 8-17,-2-6 6,4 7 11,-5 7 1,-4-6-3,-1-3-6,1 6 13,-3 0 0,0-7-7,-4 1 9,3-2-12,-1 0 5,-1 3 0,-1-11-1,0 4-6,-4 1 14,5-2-3,-1-2-22,0 1 24,0-7-12,-1 4 6,1 0-1,0-3-13,-2 2 17,2-4-7,-3 7-2,2-5-8,1-5-23,0 5-33,0-5 3,0 6-15,0-6-23,0 0-35,0 0-22,0 0-59,0 0-23,0 0-38,0 0-223,-17-11-545,13 8 241</inkml:trace>
  <inkml:trace contextRef="#ctx0" brushRef="#br0" timeOffset="264317.336">2970 16549 21,'-6'-5'221,"6"5"-21,0 0-9,0 0 2,0 0-7,0 0-7,24-4-15,-8 4 1,5-3-12,1 3-3,1 3-8,1-3-21,1 2-6,-2 5-5,1-7-25,1 0 2,-4 2-19,-5-2 3,-2 3-3,0-3-19,-3 0-3,-1 0-4,-3 0-27,-1 1-12,-6-1-34,13-1-22,-13 1-34,9 0-73,-3-2-72,-6 2-149,8-6-412,-8 6 183</inkml:trace>
  <inkml:trace contextRef="#ctx0" brushRef="#br0" timeOffset="264368.3386">3721 16081 136,'1'-6'245,"-1"6"-18,3-7-22,-3 7-16,0 0-37,0 0-12,0 0-9,0 0-9,0 0-3,0 43-3,0-23-6,-4 10-3,1 4 0,-4-1 5,1 13-12,5 9-3,0-22-9,-1 0 0,-5 3-10,6-2 13,-1-1 4,-1 3 14,-1-2-24,-6 13 11,6-18-12,-3 1-10,1-5 8,1 3-15,3 1-10,0-11-3,-1-3-8,-1 2-9,2-1-4,-1-5 1,1 5 0,0-10-7,-1 1 8,2 2-26,1-9 5,0 10-8,0-10-10,-2 5-9,2-5-19,0 0-37,0 0-42,0 0-40,0 0-54,0 0-61,19-3-233,-11-7-538,2 0 238</inkml:trace>
  <inkml:trace contextRef="#ctx0" brushRef="#br0" timeOffset="264910.9456">4144 16382 26,'1'-7'220,"-1"7"-19,0 0-18,2-5-19,-2 5-15,0 0-12,0 0-24,0 0 1,0 0 6,0 0-25,-9 12-4,6-7-9,-1 2 1,-2 4-4,0 4 7,-2 1-5,2 1 18,1-3-19,-1 2 8,-1 1-2,0-5-6,4 5 11,-3 0-10,-2 8-3,4-10-1,4 1-9,-3-1 14,3-3-3,0 7 0,3-6-5,1-4 1,-4 1-11,7 0 12,0-1-6,2-2 5,2 3 3,2-3 4,-1 3-5,1-3 0,-1-3 2,1 0-5,1-1 6,-1-2-12,4 0 0,-3-3-8,3-1 7,7-4-4,-9 2 2,1-2 4,-2-1-13,0-3 4,-1 5 7,-1-8-6,2-3-7,-4 5 8,0-4-14,-4 4-8,0-2-4,2-11 1,-4 9 11,-1-2-24,-2 5-6,1-5-2,-4 0-3,-3-2-15,1 2 13,-3 1-4,1 0-5,-3 1-4,-12-1-13,7 6 5,-2 6-9,-6-6 7,-1 4-30,1 1-5,0 3-44,-2 7-45,1-1-5,1 3-51,-4 5-42,9-1-66,-1 8-76,5-7-220,2-1-646,-2 11 287</inkml:trace>
  <inkml:trace contextRef="#ctx0" brushRef="#br0" timeOffset="267553.7426">632 17058 115,'0'0'126,"0"0"-37,0 0 0,0 0-12,0 0 19,0 0-32,-6 16-19,4-4 9,-3-3-7,2 11-22,-4 5 16,0 1-1,0-2-4,0 5 7,-10-4-11,12-1 4,0-5 4,1 6 6,0-6-11,-3-2-37,4 0 38,0-5 0,3-12-5,-4 21-15,-3-11 16,7-10-6,-3 15-2,3-15 11,0 0 8,-11 12 13,11-12 40,0 0 16,0 0 11,0 0 19,0 0-18,0 0 6,0 0-10,0 0-16,0 0-8,0 0 4,0 0-28,8-51-4,-3 32-27,-1-8 10,-3 8 14,5-8-19,0-4-9,-1 5-6,-1-3-7,-1 2 10,4 0 3,0 13-9,3-9-20,-3 3-1,-4 4 29,8-1-25,-1 3 3,0 4-11,-3 5 6,-3-2 18,8-3-25,0 3-5,-2 3 12,0 3-6,0 3 0,3 3-2,-1 0-3,1 5 23,-2 0-20,0 12 1,2-1 3,-3 8-5,-3-12 2,0 2-6,-3 4 7,2-4 2,-2 6 1,1-7-8,-1 1-1,-9 11 3,8-17-1,1-2 1,-2 0 19,-2-1-15,-4 10-5,6-12-3,-2-3 1,0 1-3,0 4 9,5 4-2,-7-9-2,2-2-4,-3 1-2,3-4 3,-4 13-12,4-9-10,-3 1-19,3-5-27,-4 3-10,4-3-28,0 0-25,0 9-23,0-9-14,-3 3-47,-1-1-167,4-2-418,0 0 185</inkml:trace>
  <inkml:trace contextRef="#ctx0" brushRef="#br0" timeOffset="268054.7362">636 17290 64,'0'0'187,"-7"0"-34,7 0-4,0 0-15,0 0 5,0 0-11,0 0 21,0 0-16,28-5-8,-15 5-17,1-2-7,-4-1-13,11 0 0,7 4-12,-4-2-20,-3-3-25,-4 1-31,7 1-29,0 7-43,-3-11-54,2 5-155,-12-4-303,4 2 134</inkml:trace>
  <inkml:trace contextRef="#ctx0" brushRef="#br0" timeOffset="268588.8832">1216 17229 80,'0'0'205,"0"0"-20,0 0-28,-11 0-36,11 0 7,0 0-11,0 0-15,0 0 33,0 0 12,0 0-6,0 0-1,31 7-5,-17-6 6,-1 2 15,12-2-24,-3 10-10,1-11-13,0 0 1,1-2 24,1 4-40,-1 2-2,-3-6-28,3 0 4,-1 0 12,-1 5-20,-1-6-9,-4 1-15,0 0 10,-3 2-3,0 0-6,-1 0-5,0-2 24,-5 2-29,-8 0 15,14 0-20,-14 0-5,12-4-4,-12 4 16,0 0 14,6-5-32,-6 5-2,3-8 33,-3 8-45,-1-12-5,0 3-16,-1-2 3,1 2-6,-3-3 3,0 2 4,-4-5 0,4 1 8,-3 3-24,1-2 28,-9 3-6,9-4 0,-1-1 9,-3 8 9,6 0-13,-6 4-5,6 0 10,1-5 6,3 8-17,0 0 13,0 0-10,-10-1 3,10 1-2,0 0-2,0 0-2,0 0 4,0 0 12,0 0-1,17 17 14,-7-7-4,4 7 4,3 0 2,-6-4-10,5 5 20,-3-1-12,-1 4 2,-5-3-3,-2-2-8,-4 1 0,0 3 9,5-2-1,-9 0-7,0-2 2,-8 5-10,4-4 16,4 2-9,-8-7-3,1-3-5,-8 7-15,8-4-25,0-3-27,2-5-31,0 1-45,-3-2-36,11-3-69,-7 2-208,7-2-497,0 0 220</inkml:trace>
  <inkml:trace contextRef="#ctx0" brushRef="#br0" timeOffset="269148.462">2195 16958 16,'0'0'199,"0"0"-2,0 0-30,0 0-17,0 0-13,0 0-20,0 0-15,0 0-8,0 0-4,0 0-18,0 0-1,-7 21-11,0-13-4,-1 6 1,2 1-1,-1-1-14,2 1 6,-1 2-2,-4 8-5,3-1 6,1 2-34,-3 0 1,6-8 14,-4 4-6,4 2-2,0 3 17,-1 2-3,2-15 1,2-2 4,2 5 10,-2-5-9,0 0 2,4 1 1,-3-4 0,5 0 9,-2 1 0,3 5-1,-1-10 4,0-4 7,-1 6 14,2-3-7,2 0-6,-1 1 3,-1-4-5,-1-1-10,5 0 3,3 7-4,-7-10-3,3-2-3,-3 0 13,2 5-14,-1-3-4,-1-2-2,3-3 2,-3 3 6,0-2-8,-1 2 5,2 1-17,-1-4 7,-4 0-13,4 1 12,-3-3-3,-1 0 4,0-1-11,5-2 2,-5 6-4,0-5-5,-2-1-1,1 0 0,-1-3 15,1-1-24,-1 8 1,0-4-1,-1-4-2,-2 5 0,0-4 4,1 4-6,1-2-11,-2-1 24,0 8-12,0-8 3,-2-1 3,1 4-12,-1-1 5,1 9 3,0-8-8,-2 2-2,-1 2-5,-1 2 7,1-2-11,-1 1 2,-1 6 1,-2-3-20,3 2 14,7 2 2,-18-1-17,9-1 0,-1 2-11,-2 2-31,3 0-19,-1 1-31,-1 0-35,-4 4-31,8-3-46,-1 2-214,0-3-489,4-1 217</inkml:trace>
  <inkml:trace contextRef="#ctx0" brushRef="#br0" timeOffset="269918.5802">2886 17039 53,'0'0'169,"0"0"-5,0 0-12,0 0-1,0 0-9,0 0 5,0 0-14,0 0 6,0 0-8,0 0-4,0 0-14,0 0 8,0 0-8,0 0-14,0 0-11,0 0-21,0 0 4,0 0 1,-17-13-15,12 9-2,5 4-23,-11-3 7,11 3-2,-12-3-7,3 0-3,2 4-1,7-1-2,-20 2-7,12-2-5,-1 3 6,-2 2-8,-3 0 0,3 0 0,2 1 0,-2 2 1,1 0-12,-2-2 7,2 9 0,1-6 2,2-1-5,0 2-9,0-1 9,1-2-4,2 1 7,1 1-1,-1-4 0,3 4-6,-1-5 2,1 5-4,1-4 0,0 2 12,0 0-11,1-1 1,1-1 1,2-1 3,-3 0 3,2 1 3,4 0 14,-4 0-16,1 0 7,1-3 0,5-2-5,-2 8-2,0-1 1,2-6 4,0 0-2,0-1-3,4 9 3,-6-6-2,1-3-2,1 5 10,-3-5-13,1 3-3,2-3 3,-3 5 4,2 2-9,-3-6 3,2 0 3,0 4-1,-4-1-6,3 2 4,0 0-1,-4-5-2,3 3-2,-1 3 7,-2-4-6,2 3 6,-3-1-1,1-1-7,0 0 12,-2 2-1,2-2-5,-3 3 2,0-1 0,0-1 5,-3 5-3,1-4 1,-3-1 0,3-2-1,-4 5 2,0-4-2,-1 0-5,-1 4 4,-1-3 1,-2-3-4,2 4-2,-6-2 9,2-3-8,4 0 8,-6-1-2,-1 4-5,7-4 4,-1 3 4,0-1-7,3-3-2,-2 8-9,1-12-3,0 4-18,0 0-18,1-3-34,1 3-24,6 1-63,-10-5 2,6 2-36,1-4-160,-3 0-392,5 3 173</inkml:trace>
  <inkml:trace contextRef="#ctx0" brushRef="#br0" timeOffset="271064.2804">3139 17082 33,'0'0'138,"0"0"4,0 0-39,0 0-4,0 0 4,0 0-7,0 0-2,0 0 7,0 0-2,0 0-3,0 0-3,0 0 8,0 0-20,0 0 4,0 0-5,0 0-10,0 0-4,0 0-6,0 0-4,0 0 11,0 0 7,0 0 12,0 0-9,23 9 2,-15-6-2,1-6-10,0 10 0,7-10-11,-2 2-2,2 2-12,6-1-1,-8 8-4,7-10-8,-4 4 0,3-5 4,-3 3-13,-2 4 2,6 0-3,-5-1 1,-2-3-3,0 2-3,2 2 3,-4-4-8,-2-1-2,-2 3 11,-8-2-8,16-1-3,-16 1 2,12 1-3,-12-1 7,6-2-15,-6 2 9,0 0-1,10 1-5,-10-1 4,0 0-1,11 1 1,-11-1-9,6 2 3,-6-2 9,0 0-5,0 0-5,12-2-8,-12 2 13,0 0-11,5 5 5,-5-5 6,0 0-7,0 0-2,0 0 16,0 0-9,0 0-4,0 0-1,0 0 4,0 0-6,0 0 6,0 6 1,0-6-15,0 0 13,-6 13 5,2-6-8,-3-7 1,1 7 11,-3 4-6,-3 1-6,2-3 4,-1 3 1,-2 0-11,1-1 9,-1 5 8,2-5-6,-2 1-7,-5 3 16,8-2-9,-6 2-4,4-6 0,2-4 6,0 5-5,0-5-2,2 0 3,-2 4 2,2-2-4,-4-1 3,5 2 0,2-3-6,-1 0 8,2 0-1,1 0-4,-3-4 1,6-1 6,-5 4-14,2-3 14,3-1 9,-4 7-8,4-7-6,0 0-11,0 0 10,-6 2 5,6-2-1,-3 4-3,3-4 1,0 0-1,0 0-2,0 0-1,0 0 4,0 0-7,0 0 2,0 0 5,0 0 2,0 0-3,0 0 4,10 3 2,-6 3-2,-4-6 0,14-2 5,-4 6-7,0-3 4,4 2-3,3-3 5,4 1-4,-5-1 2,8 1 0,1 3 1,3 0-5,-4-2-1,0 0 13,0 2-12,-2-4 1,-2 3-1,-3 0 2,3-1-18,-5 0 18,-2 5-1,-2-7-11,-1 0 7,0 0 18,-3 0-10,0 3-3,-7-3 2,13 0 0,-13 0 15,8-2-7,-2 2 1,-6 0-6,0 0 4,0 0 2,8-3-9,-5-1-4,-3 4 6,0 0-10,0 0-7,0 0-4,0 0-14,10-1-17,-10 1-13,0 0-25,0 0-41,0 0-47,0 0-50,0 0-164,0 0-417,0 0 185</inkml:trace>
  <inkml:trace contextRef="#ctx0" brushRef="#br0" timeOffset="271885.3526">4012 17077 90,'6'-9'151,"-2"-3"-3,-1 4 7,-2-4-25,2 3 23,-1 4-2,2-3-6,-4 1 5,1 1 0,-1 1-10,3-6 7,-3 9 4,3-3-14,-3 5 4,2-8-17,-2 5-5,0 3-18,0 0 1,0 0-16,0 0-7,2-9-7,-2 9-8,0-2-10,0 2 1,0 0-26,0 0 14,0 0-22,0 0 17,-2 18 9,4-12-9,-2 5 10,0 0-1,3 6 0,-3 9-9,0-6 0,3 6-2,-2 0-2,2 2-3,-6 1-6,3-1-13,0 1 12,-1-2-14,1 5 15,-3-13-4,0 10 18,3 0-25,-2-1-3,0 2 1,3-3-13,-1 2 46,-1-2-36,-2 5-5,3-3 16,-3-12-16,-2 8-6,5-2 19,-2-4-1,-1 7 1,2-9-1,1-1 0,-2-3-20,1 2 12,0-8 3,-1 2 1,1-2-1,1 0-3,0-1 0,0-6-7,0 7 13,0-7-18,0 0 19,0 7-8,0-7 8,0 0-16,0 0-9,0 0-32,0 0-17,7-14-32,-6 5-57,2 4-44,3-11-59,1 0-54,-5-1-177,3 0-521,2-2 231</inkml:trace>
  <inkml:trace contextRef="#ctx0" brushRef="#br0" timeOffset="272420.7323">4467 17125 202,'2'-5'246,"-2"5"-8,0 0-1,-2-9-20,2 9 8,0 0-30,3-8-21,-3 8-18,0 0-15,0 0-13,0 0-13,0 0-24,0 0-5,0 0-9,0 0 0,0 0-5,0 0-2,0 25 9,2-15 1,-4 6 21,2 2-22,0 8-9,-3-2 14,1-5-29,2 10 0,-3-2 6,0-1-6,0 2-12,-1-2 4,1 8 3,0-18-10,0 3-4,-4-2-15,6-5 9,1 6 5,-4-6-10,1 1 6,-1-2 2,2 0-10,2-3-6,0-2-7,-3-2-12,3 1 41,-1 2-44,1-2 19,0-5-25,-4 4 14,4-4 8,0 0-41,-3 8-14,3-8-49,0 0-39,0 0-62,0 0-76,0 0-263,0 0-576,7-29 255</inkml:trace>
  <inkml:trace contextRef="#ctx0" brushRef="#br0" timeOffset="272982.8485">4607 17211 44,'0'0'274,"-3"-4"-29,3 4-25,0 0-12,0 0-16,0 0-8,0 0-10,0 0-2,7-9 9,-7 9 2,13 0 9,-3 0-26,11 0-13,-2-1-10,5 1-8,0 1-28,0-2 0,3 2 3,-2-5-23,-2 4-2,-3-3 8,2 6-28,-5 0-1,-1-2 16,-1 1-22,-5-2-24,1 0 16,-2-2-3,-9 2 14,12 2-17,-12-2-8,9 0 3,-9 0-9,8 0-20,-8 0 16,0 0-12,7 3 10,-7-3-7,0 0-4,0 0-1,3 4-10,-3-4 5,0 0-2,0 8-5,0-8 8,-3 14 4,0-3-6,-4-3-2,0 5 10,-3 0-8,-1 0-8,0 2 15,-3 2-9,1 2 8,-2-1-3,-3 0-11,3-1 13,-3-4-5,4 10-12,1-10-2,3-7 0,-2 7 13,1-5-8,1 9-1,4-12-2,0 1 8,-1-3 17,3 1-25,4 2 7,-3-2-10,3-4-5,-3 5 34,3-5-28,0 0 5,0 0-12,9 7 7,-4-7-8,5 5 12,5 1 4,1-7-7,5 6 5,2-5-3,-2 0 5,0 2 0,0-2-17,-4 0 19,-4 3-1,5-6-7,2 3 6,-6-1-13,-3 1 4,-1 5-2,0-6-3,-3 1 5,0 0-22,-7 0 17,7-3-6,-7 3-1,7 0 0,-7 0-34,0 0-2,0 0-22,7 0-33,-7 0-64,0 0-51,0 0-78,0 0-198,0 0-544,0 0 241</inkml:trace>
  <inkml:trace contextRef="#ctx0" brushRef="#br0" timeOffset="273684.9184">5511 16890 6,'3'-7'232,"-3"-2"-6,1 4-14,-1 4-13,3-4-13,-3-1-24,0 4-15,0 2-18,0-3-18,0 3-7,0 0-14,0 0-7,0 0-9,4 11 2,-2-6-20,-2 4 15,0 9-2,0-1-4,0 0-1,1 2 1,-1 5-11,0 5-1,-1-11-2,1 1-1,0 5-8,0-4-1,-3 6 7,3 1 13,-3 0 2,0-1 9,2 1-22,1-1 0,0 0-9,-3 1 1,1-2-15,4-6 8,-5 5-7,-1 4-8,4-10-10,-3 14 16,1-5-3,1-8-3,-3 10 5,3-12-9,1 3 0,-2 1-7,1-4-1,-5 9-10,6-11 11,-1 2 1,-1-5-4,0 0-2,2 0 10,-2-5-11,1-1 0,-2-1-20,3 1-3,-1-1-17,-1 1-16,2 3-2,0-9-45,0 0-6,0 9-37,0-9-57,0 0-52,0 0-160,0 0-447,0 0 198</inkml:trace>
  <inkml:trace contextRef="#ctx0" brushRef="#br0" timeOffset="274228.179">5883 17137 25,'0'0'270,"0"-7"-18,0 2-18,0 5-15,0-7-28,0 7-20,0 0-17,0 0-19,0 0-13,0 0-16,0 0-11,0 0-7,0 0-11,0 0-4,-9 15-10,4-4-2,-2 3-9,1-1-8,2 4 9,-6 0-13,0 2 3,0 5-14,2 5 12,-1-2-5,3-10 3,3 2-2,-2-1 3,3 8-5,-1-2-3,3-5 5,0-6 0,0 1-9,1 3 17,3-2-7,-1-3 4,2 2 4,0-6 10,3 2-7,2 1 6,0-7 4,0 2-1,1-3 6,2-1 1,1 3-9,0-8 6,2 3 6,-4-6-1,1-1-11,1 2 1,0-3-11,0 3 4,-1-5 24,-2-1-25,2 0-3,-4-3 16,3 0-16,-6 6-11,2-9 0,2-5-5,-4 8 12,-1-2-9,1 5-9,-2-5-2,-1 1 3,-2-2-25,-1 0 18,0-1-2,-1 0 0,-3 2-1,2 6-15,-2-2 9,0 3-6,-3-5 0,1 0-7,-5 4 5,1-2-9,-2 3 16,4 3 14,-3-1-31,-3 0-1,0 6-10,0 2-3,-2-4-30,2 3-4,-1 6-13,3-5-26,1 1-14,3 1-42,-1 2-20,1 0-42,-1 4-33,5-6-55,1 3-213,2 2-557,1-2 247</inkml:trace>
  <inkml:trace contextRef="#ctx0" brushRef="#br0" timeOffset="275124.3793">6335 17089 53,'6'-4'133,"-6"4"-7,8-6-28,-8 6 19,7-5-10,-7 5-1,0 0 3,4-4-20,-4 4 12,0 0-1,0 0 1,0 0-3,6-2-3,-6 2-5,0 0-9,6-3 1,-6 3 1,0 0-8,0 0-5,4-4-7,-4 4-3,0 0-1,0 0-2,0 0 5,0 0-1,0 0-10,0 0 13,0 0-3,0 0 5,0 0-11,0 0-7,0 0 4,0 0-11,0 0 1,0 0-9,0 0-12,0 0 8,0 0-4,0 0-1,0 0-19,0 0 8,0 0 5,0 0-6,0 0 3,0 0-9,11 7 10,-11-7-3,0 0-10,0 0 13,16-3-9,-5 10 8,-4-6-3,1 0-4,2 4 7,0 1-6,0 0-5,-2-2 7,2 0-6,-2 0 6,-3-3-8,2 3 5,0-4-6,-1 7 4,-2-4-8,-4-3 3,4 2 4,-4-2-2,2 4-2,-2-4 11,7 1-14,-7-1 5,0 0-9,0 0 10,3 4-2,-3-4 0,0 0-1,0 0-7,0 0 17,0 0-10,0 0 9,0 0-3,0 0-1,0 0 3,0 0-1,0 0 8,0 0-2,0 0 6,0 0-2,0 0-4,1-13-1,-1 13 1,-3-8 0,3 8-6,-4-8 1,0 2-9,4 6 7,-2-11 3,-2 5-12,1 3 7,3 3-20,-9-5 15,4-2-2,-5 3-1,2 3 2,-5-1-1,0 2 0,-1 1 3,3 0-1,0-2 1,-3 5-1,0 4 0,-2-4-3,3 3-2,1 4-1,-1-3 12,3 5-10,0-1-1,3 0 2,0-5-3,-3 6 20,3-2-16,1 6-5,3-6 2,-2-3 4,4 5 8,-2-4-9,2 11 7,-1-10-5,1-3-2,2 2 25,1 1-16,0-3 7,4 2 15,1-3 1,1 4 14,4-1-1,2-1-8,-3-1 12,5-5-14,6 8 0,-6-7-7,-1-3-7,1 4 2,-2-2-5,-2 6 3,-2-8-14,0 3 3,-3 1-5,2-7 9,-1 6 3,-1-1-2,-1 1-11,-2-1 17,0 1-13,3 5 2,-5-7-12,2 3 8,-3 4-6,1-3 2,1-1 2,-3 4-9,0-1 15,0 6 3,-2-7-18,-1 4 17,-2 0 18,-1-2-21,-1 8-12,0-8 9,-3-4 3,0 6 9,-4-4-10,0 0-1,-1 1 0,-2-3 1,1 1 4,1-4-7,-1 2-2,1-3 5,1 0-1,-2 0 0,5-4-2,0 4-10,3-1-8,0-6-15,4 4-10,-5-4-50,5 3-30,0-6-45,1 0-42,5 5-66,-1-7-231,0 0-545,4-5 242</inkml:trace>
  <inkml:trace contextRef="#ctx0" brushRef="#br0" timeOffset="275660.6186">6886 16748 28,'0'0'208,"3"-7"-8,-3 7-17,1-7-8,-1 7-10,0 0-18,4-7-15,-4 7-14,0 0-13,0-6-3,0 6-20,0 0-4,0 0-8,0 0-4,0 0 13,0 0-8,3 18-4,-3-12 16,0 6-8,-1 3 3,1-1 3,4 17 0,-7-14-10,3 8 13,-3 2-4,2-1-5,-1 8 7,1-3 0,-1 4-7,-2 13-7,0-17-2,0 1 3,0-1 0,-2 3 0,2-5-5,0 0-9,-1 5 10,-3-2-15,4-4 4,-4 18 8,6-24-11,-4 3-3,5-6 14,-6 7-17,2 3 0,1-14-2,0 3 3,0-4-28,0 2 25,-2-2-6,3-4-11,2 0 2,-2 2 1,0-3-7,0-1 0,1 0-30,0-2 24,1 0 2,-1-1-3,2-5-6,-1 7-20,1-7-8,-2 7-3,2-7-32,0 0-25,-4 2-31,4-2-40,0 0-57,0 0-55,0 0-61,0 0-193,10-23-558,-4 15 247</inkml:trace>
  <inkml:trace contextRef="#ctx0" brushRef="#br0" timeOffset="276593.2134">7077 17191 114,'0'0'228,"0"0"-7,0 0-5,0 0-16,0 0-8,0 0-1,0 0-22,16-10 3,-8 7-13,5-3 0,0 1-5,-1-1-7,5 0-6,-4 0-5,2-1-15,-3 2 8,0-5-2,-2 6 1,1-4-1,-1-3-6,3 1-2,-6 5-12,0-1-7,2 0-22,-4-1 18,-2-1-7,3 6-19,-4-5-13,-2 7-6,6-5 0,-6 5 0,0 0-7,6-3-10,-6 3-28,0 0 3,0 0 5,0 0-4,0 20 5,-4-11-7,2 8 6,-4 9-5,2-9 0,-3 1 4,2 1-15,-4 4 13,3 5-11,2-9 8,-3 6-1,4-6 25,-4 5-37,0-10 6,0 11 10,2-6-9,-2 5 20,2-4-23,0 9 4,0-17 2,1 2-5,0 1-11,1-4 8,0-5 8,3 3-22,-6 2 26,6-2-14,-1-2-15,0-1-7,0-2-12,-1 0-11,2-4-11,-1 6-7,1-6-1,0 0-4,0 7-11,0-7-13,0 0 2,0 0-12,0 0-3,-3 2 0,3-2-13,0 0-20,0 0-13,0 0 10,-6 2-51,6-2 0,0 0-3,0 0 0,-14-4 13,10 4 3,4 0 27,-14-3 5,8 3 25,-4-2 25,3 0 15,-1-1 25,-1 1 36,2-1 3,-2 6 1,9-3 25,-13-1 5,13 1-7,-10-2 24,10 2-3,-7-1 2,7 1-4,0 0 12,-10 1 9,9 7 14,1-8 11,0 0 21,0 0 10,0 0 10,7 8 3,0-5-3,1-3-4,6 5-1,-1-5-10,8 3-1,-1 1-15,1-4 1,0 3-1,2-1-9,-1 0 5,-1 4-1,-1-6-13,1 9 2,-4-12-6,-3 3 5,3 3-6,-3-6-6,0 8-2,-3-5-6,2 0-6,-4 0 6,-1 0-21,2 3 13,-4-3-3,-6 0-3,11-2 4,-11 2-10,11 4-2,-7-6-16,-4 2-9,6 0-9,-6 0-4,0 0-12,7-2-21,-7 2-14,0 0-19,0 0-29,0 0-30,0 0-37,11 0-240,-11 0-456,0 0 202</inkml:trace>
  <inkml:trace contextRef="#ctx0" brushRef="#br0" timeOffset="278988.7161">605 17727 168,'0'0'163,"-10"0"-20,7 1-20,3-1-2,0 0 11,0 0-33,-11 2-11,11-2-21,0 0 14,0 0 10,0 0-5,0 0 7,0 0 0,0 0 6,21-11 7,-11 10-11,-10 1-5,24 0-29,-7-7 15,3 4-4,4-4 0,-2 3-9,2-2-24,3 1 17,-2 10-4,-1-9-9,-1-3-4,-1 11-15,-7-4 6,-7-4-5,6 4 2,-1 1 2,-5-1-3,-1-1-8,0 5-3,-7-4-2,10 0-5,-10 0 2,0 0 4,0 0-5,7 2 1,-7-2-3,0 0-2,4 5 2,-4 3 0,-7 1-5,3-1 0,-8 4 28,1 2-31,3 2-3,-6-5 7,-4 6-8,-5 5-4,3-6 10,-1 7 3,3-4 3,-5-2-8,-2-1-2,7-1-17,-2 0 3,3-2-7,4-3 2,-9 0 3,13-2 6,5-1-4,0-3 5,0 1-2,4-5 14,-6 5-5,6-5-2,-3 3-3,3-3 5,0 0 10,0 0-10,0 8-3,0-8-18,0 0 22,0 0 13,0 0-9,0 8 6,0-8 6,13-2 10,-13 2 0,21 0 3,-6 0-5,7-2-2,0-1 6,2 2 4,0 1-11,0-5-6,3 2 1,-3 0 7,4 6-4,-8-3-3,2 3-8,-5-4 1,-3 1 1,3 5 4,-7-5-17,1-4-7,-2 3 4,-9 1-11,13 3-6,-13-3-8,0 0 1,15-1-19,-15 1 0,4 6-26,-4-6-18,0 0-28,0 0-33,13-5-11,-13 5-167,15-5-363,-8-3 160</inkml:trace>
  <inkml:trace contextRef="#ctx0" brushRef="#br0" timeOffset="279730.4342">1322 17853 94,'-17'0'145,"12"-4"-4,5 4-33,0 0 10,-9 7-23,9-7-5,0 0-11,0 0-4,0 0 7,0 0-1,0 0 19,0 0 6,0 0 2,0 0 4,0 0 2,31 5 6,-10-8-8,3 7-13,0-2 7,4 2-4,3-4-4,8-2-8,-9 5-12,10 1-6,6-4-5,-5 1-1,0 0-3,-3 3-20,4 2 8,-1-4-9,-12 2 1,11-1-9,-15-2 2,5 3-6,0-4-5,-5 5-2,-3-5-8,-6 0-9,-2 2 8,-4-1 3,-2-1 2,-8 0 1,13-1 3,-13 1-4,7-7-8,-7 7-3,7-4-12,-7 4-15,4-5 12,-4 5 1,3-7-2,-3 7-12,3-9 1,-3 9 7,0 0-5,0-12-1,0 12-6,-3-9 7,3 9-11,-4-6-6,4 6-2,-10-8-1,0-2 1,3 5 5,-1 1-3,-5-3 1,2 0-3,-3-1 18,5 7-5,9 1 0,-21-4 1,13-3 1,-8 0 18,9 2-12,-3-3 3,3 6-1,-3-1 2,10 3 13,-8-4-2,8 4-3,-10-1-11,10 1 8,-8-5 9,8 5 5,0 0 5,0 0 0,-5-6-7,5 6 17,0 0-11,0 0 7,0 0-7,0 0 4,-11-4 8,11 4-4,0 0 0,0 0 10,0 0-15,0 0 13,0 0 0,0 0-2,0 0 0,24-5-5,-10 5 6,-1-4-7,1 0 8,3 5-4,-3 3-10,7 0 3,-6-1-6,5 6 3,-4-4-7,-1 3-2,-5 0 0,4 1 2,0-2 0,-2 2 12,-4-1-19,-4 7-2,3-6 7,-3 1-4,1 1 10,-2-1-18,-2 2 3,-4-2 8,2 2-3,-1 0-5,-9 3 3,-2 3-5,6-8 3,-4 2 1,4-4-6,-6 2-8,6-1-14,-3-4-15,2-2-26,1 1-46,0 0-15,7-4-40,0 0-38,0 0-174,0 0-416,0 0 184</inkml:trace>
  <inkml:trace contextRef="#ctx0" brushRef="#br0" timeOffset="280391.2676">2631 17647 134,'0'0'168,"0"0"-16,0 0-20,0 0-12,0 0-8,-2 26-18,-3-12-19,-1 5 14,-8 27-8,8-24-5,-1-5-7,0 7-17,3-7 11,-2 9-4,2-9 10,1-1-15,-1-3 6,-2-3-9,4 6 1,0-6-6,-1-5-5,2 2 0,1-7 3,-7 11-5,6-6 11,1-5 2,0 0 3,-2 8 15,2-8 19,0 0 17,0 0 13,0 0 2,0 0 2,0 0-15,0 0-10,0 0-5,0 0-24,0 0-1,4-36-2,-1 19-15,0 0 5,-3 1-26,8-10 16,-2 9-13,1-11 2,3-1-9,-3 2 3,7 4 0,-1-6-5,1 9-3,0 2-7,-4 3 34,7 2-37,-5 6 0,1-1-5,1 1-10,-4 1 36,4 2-30,0 10-2,0-8-1,-4 2-9,3 0-9,-5 4 17,3 6 2,-1 0-2,0-3 1,-1 5 7,1 2-9,-2 1 3,-1 2-3,0 7-3,-4-3-5,1-3 10,2 11 1,-3-10-5,2 5 6,-9-7-11,5 2 10,-1 8 1,0-11 6,0 1-6,-1-2 17,0-2-19,-2-2 6,3 0-16,-2 1 17,1-1 5,-2-1-11,2-5-5,1-5-7,-2 15-2,1-10-16,1-5-16,-3 13-12,3-13-27,-3 5-17,3-5-35,0 0-41,0 0-50,0 0-28,0 0-175,0 0-464,0 0 205</inkml:trace>
  <inkml:trace contextRef="#ctx0" brushRef="#br0" timeOffset="280922.3766">2567 17836 183,'0'0'200,"0"0"-7,0 0 3,0 0-18,0 0-2,0 0-4,44-1-15,-21 5-11,0-4-19,-3 0-15,1 0 13,3 2-26,0-2-11,-3 0-7,-4 3-11,3-3-3,-6 2 0,-3-9-17,-1 5-13,-10 2-12,18 0-13,-18 0-18,12 2-29,-12-2-4,0 0-52,11 1-60,-11-1-40,11-11-151,-4 6-370,-1 0 164</inkml:trace>
  <inkml:trace contextRef="#ctx0" brushRef="#br0" timeOffset="281543.9873">3501 17653 173,'0'0'170,"7"-5"-9,-7 5-1,4-5-8,-4 5-2,0 0-6,6-7-8,-6 7-11,1-8-5,-1 8-7,0 0-11,0 0-14,-4-11 0,4 11-16,-8-9-8,2 5-4,-2-1-5,-2 2-9,-2 3-8,-6-9-3,3 9-1,-4 8-4,-3 1 2,2 1-15,-4-1-1,12-4 4,-1 3-6,2 4-7,-1-2 3,1 12 1,4-11 4,0-1-7,1-3 2,2 3-6,3-1 4,1 1 4,0-2-2,0-8-16,4 11 36,3-1 7,4-3 7,5 1-7,-4-3 3,10 2-10,-8-7 2,11 7 0,-4-1-7,0 3-5,-5-4-5,2 4-1,-4-7 0,-5 1 5,3 3-8,-2-2 1,1 5-6,-5-6-4,1 2 8,-3-1-5,3 4-2,-4-6-2,-3-2 3,7 15 0,-3-6 6,-4 4-7,0 3 2,-1-7-1,-2 1 4,-1 1-11,-5 0 8,2 2-4,-1-5-10,-3 1 16,-1 3-3,-6 1 0,-2 0-3,5-9 1,-6 2 4,4-1 3,-3 1-9,1 1-5,3-8-8,-1 1 11,4-2-5,-1 1-15,1-2-15,5-1-20,0-1-10,2 1-25,-1-1-39,7 5-43,-7-8-41,7 1-150,0 7-394,11-17 174</inkml:trace>
  <inkml:trace contextRef="#ctx0" brushRef="#br0" timeOffset="282129.9643">3728 17873 134,'-10'0'178,"10"0"-11,0 0 0,0 0-31,-13 1-16,13-1-13,0 0-10,0 0 9,-8-4-9,8 4-2,0 0-4,0 0-3,0 0 1,0 0-5,0 0 6,0 0 4,0 0 8,0 0 15,0 0-1,0 0-1,31 4-2,-16-5-12,1 3-22,8-2 5,0 5-7,-2-5-7,5 2 0,-3 2-8,0 0-11,-2-4-8,1 4-2,-2-2-1,-1 4 10,-6 0-20,1-2-8,1-2-3,-5 3 2,-1-1 13,0-1-17,3 2-2,-6-2-2,-7-3-3,7 1 1,-7-1 4,0 0 1,11 2-1,-11-2-6,0 0-2,0 0-1,0 0 6,3 5-1,-3-5 3,0 0-12,1 8 0,-1-8 3,-8 13 2,2-4 4,-5-1 20,-2 6-30,-1-2-5,-3 2 3,0 3 0,-4-5-15,3 4 23,-2 5-1,2-9-11,-1 3 3,-3-4-3,8-1 7,-3 4 2,3-4 2,0 0-7,-2-3 6,5 1 5,11-8-13,-17 11-8,17-11 15,-15 12-2,15-12-9,-9 6 11,9-6-10,0 0 4,0 0 1,0 0-7,-13 14 2,13-14-5,0 0 9,0 0-1,0 0 4,0 0 3,0 0 2,0 0-4,0 0 5,0 0 0,46 2-3,-46-2-2,47-3-2,-17 3 4,-3 0-2,11 6 3,-10-6 1,-1 2-12,2 9 9,-2-11-1,-2 4-3,-1-4-8,-7 3 10,-17-3-11,23 6 12,-23-6 2,21-7-7,-21 7 10,0 0-4,0 0 1,0 0 8,0 0-22,25 1 22,-25-1-3,0 0-1,0 0-9,0 0 10,0 0-11,0 0-22,0 0-35,0 0-39,0 0-62,0 0-93,0 0-259,20-6-555,-20 6 245</inkml:trace>
  <inkml:trace contextRef="#ctx0" brushRef="#br0" timeOffset="283299.7209">4484 17744 118,'0'-7'153,"0"7"-16,0-9-20,0 9 5,0 0-16,2-3-20,-2 3-10,0 0-4,0 0-6,0 0-7,0 0 4,0 20-7,0-13 11,0 0-8,-2 9-9,4-5-1,-2 0 9,0 1-10,0 3 9,-2 2-4,1 3 0,-1 6 1,1-7 5,-3 9-3,-2 7-3,-1-6-7,4 0 2,0 2-3,-2-1 21,3 1 1,-2 1-7,3-2-7,-2-2 14,0 1-25,0-2-3,5-8 0,-5 6-5,3 1-4,0-7-1,0 10 0,-3-14-16,3 0 10,0-15 5,-4 27-7,4-27-5,0 18-4,0-18 4,0 12-5,0-12 1,0 0-4,0 0-11,-1 21-8,1-21-17,0 0-35,0 0-40,0 0-20,0 0-90,0 0-164,0 0-407,0 0 181</inkml:trace>
  <inkml:trace contextRef="#ctx0" brushRef="#br0" timeOffset="283949.44">4914 18033 78,'0'0'201,"0"0"-12,0 0-21,0 0-2,0 0-44,0 0-9,0 0 1,0 0-10,0 0-13,-6 25 10,6-25-5,-3 29 1,2-12-7,-2-1-12,-1 3 16,0 6-2,0-7-13,-1-2 7,1 2 7,1 1-10,-1 5-8,-1-9-3,3-3 8,-5 1 6,7-13-18,-3 24-7,3-24 5,-4 12-10,4-12-1,0 0-11,-6 19 1,6-19 9,0 0-9,0 0 6,0 0 5,-4 15 7,4-15 23,0 0 4,0 0 6,0 0 0,0 0-4,0 0-11,0 0-4,0 0-10,0 0-10,0 0-11,7-55-13,-7 38 12,0 17-8,4-37-3,-1 7-5,1 6 11,2-2-10,-2 11-6,2-3 1,-2-2-9,2 1 2,1 3-3,-3 4 7,0-4-14,2 1 3,-2 3 0,2 2-8,2 3-24,-1-2 14,-1 2 15,6-3 20,-2 3-33,3 1 5,-3 2 1,0 1-4,2 1-8,1 2 8,0 4-3,1-3-11,-6 1 6,1 4 5,4 3-1,-5-4 1,2 4-5,0 3 10,-2-1-4,-4 3-4,3 4 6,-1-5-8,-3 1 7,-3-14-15,3 27 26,-1 0-3,0-13 6,-4 3-5,1 3 0,-1-3-5,-2-1-5,3 1 30,-2 3-22,1 6-6,0-14 5,2-12 0,-6 21-9,5-10 7,-2 6-1,3-17 5,-3 14-12,3-14-21,0 0 28,-4 19-4,4-19-9,0 0-19,0 0-9,0 0-19,-6 17-25,6-17-35,0 0-44,0 0-27,0 0-23,0 0-15,0 0-57,0 0-202,0 0-530,0 0 234</inkml:trace>
  <inkml:trace contextRef="#ctx0" brushRef="#br0" timeOffset="284488.3838">4833 18213 129,'0'0'191,"0"0"-5,0 0-20,0 0-1,0 0 17,0 0 1,0 0-16,0 0 11,0 0-25,0 0-8,64-1-16,-43-4-7,-1 4-3,1-3-12,-21 4-16,37-6 4,-18 5-15,-19 1-13,30-4-7,-16 0-10,-14 4-11,0 0-20,24-2-14,-24 2-24,17-7-36,-17 7-38,15-5-24,-15 5-49,0 0-231,20-10-429,-16 5 190</inkml:trace>
  <inkml:trace contextRef="#ctx0" brushRef="#br0" timeOffset="285107.6947">5691 17980 70,'2'-3'163,"3"0"-16,-5-1 10,0 4 11,5-3-10,-5 3-4,1-2 3,-1 2-20,0 0-1,0 0-18,-4-8-6,4 8-9,-4-9-8,-1 6-22,1 3 6,0-4-17,-3 0-6,-3 5-3,-3-4-19,5 5 12,-7-4-7,5 4-1,-5 3-8,1-2-2,0 3 0,-7 2-7,7-2 1,-4 8-2,5-7-13,0 1 9,1 2 5,5-1-13,0-2-2,1 2 3,-1 7 31,4-5-6,-2-3 2,3 3 3,2-11-11,-4 15 10,5-12 8,-1-3 2,0 0 5,12 25 8,-12-25-23,10 11 17,-10-11-6,18 15-5,-6-10 13,-12-5-19,26 11-8,-11-6 0,-15-5-4,38 5-4,-17-2-1,-7 2-4,-14-5 0,30 2-1,-30-2-13,24 2 11,-10 6 1,-14-8-8,21 0 1,-21 0 2,0 0-4,21 5-1,-21-5 0,0 0-4,17 7-12,-17-7 8,10 10 11,-10-10 6,0 0-17,10 19 6,-10-19 5,4 11-2,-4-11-3,0 0 4,3 26 3,-3-26-16,0 0 15,-7 24-7,1-15 3,6-9 5,-10 18 2,5-9-8,5-9-15,-17 16 27,7-1-9,0-11 4,10-4 0,-25 9 26,12 0-32,-3-4 1,16-5 0,-29 6-6,29-6 11,-25 1-4,25-1 4,-24 0-7,24 0-1,-25-2-6,25 2 11,-19-3-18,19 3 11,-21-5-9,21 5-32,-18-8-9,18 8-33,0 0-50,-27-3-28,27 3-46,0 0-67,-18-6-190,18 6-501,0 0 221</inkml:trace>
  <inkml:trace contextRef="#ctx0" brushRef="#br0" timeOffset="292207.8407">8136 17166 31,'0'0'45,"0"0"-6,0 0 1,0 0 2,0 0-11,0 0 3,0 0 3,0 0-4,0 0-2,0 0-6,0 0-2,0 0 7,0 0-16,0 0 6,0 0-11,0 0 15,0 0-3,0 0-8,0 0 4,0 0-2,0 0 8,0 0-7,0 0 15,0 0-13,0 0 0,0 0 5,0 0-8,0 0 5,0 0-7,0 0-6,0 0 0,0 0-2,0 0 29,0 0-27,0 0 8,0 0-7,0 0-7,0 0 8,0 0-6,0 0 3,0 0 5,0 0-3,0 0-2,0 0-3,0 0-6,0 0-1,0 0 10,0 0-24,0 0 26,0 0-8,0 0-8,0 0 10,0 0 1,0 0 1,0 0-9,0 0-6,0 0 14,0 0 8,0 0-7,0 0 3,0 0-18,0 0 11,0 0 6,0 0-2,0 0 9,0 0-10,0 0-3,0 0 10,0 0-7,0 0 4,0 0 3,0 0-12,0 0 5,0 0-3,0 0 15,0 0-9,0 0-10,0 0 10,0 0-10,0 0 10,0 0 4,0 0-7,0 0 1,0 0-19,0 0 22,0 0-16,0 0 37,0 0-26,0 0-20,0 0 14,0 0 11,0 0-13,0 0 10,0 0-6,0 0 6,0 0-7,0 0 5,0 0 6,0 0-18,0 0 19,0 0-4,0 0 5,0 0-11,0 0-6,0 0 10,0 0-14,0 0-18,0 0-27,0 0-92,0 0-160,-4 14 71</inkml:trace>
  <inkml:trace contextRef="#ctx0" brushRef="#br0" timeOffset="293548.5069">8162 17212 121,'2'-5'138,"-2"5"-12,1-7 6,-1 7-10,0-7-4,0 7 3,0 0-8,-1-5 5,1 5-14,0 0-8,1-4-6,-1 4 0,0 0-1,0 0-3,0 0-14,0 0 2,0 0-7,0 0 4,0 0-4,0 0 1,0 0-13,0 0 5,0 0-1,0 0-1,0 0 0,0 0-3,0 0 2,0 0-8,0 0 1,0 0 4,0 0-8,0 0 11,0 0-4,0 0-6,-3-5-2,0 4-9,3 1 1,0-6-3,0 6-1,-1-6 3,-3 4 9,4 2-11,0 0-2,0 0 9,0-8-9,-1 6-4,1 2 1,-1-5-5,1 5-6,0 0 5,0 0-4,0 0-5,-4-4 0,4 4 6,0-3-12,0 3 1,0 0-7,0 0 5,0 0 0,0 0-7,-6 13 3,6-2 0,-6 4 7,-2 2-5,1 7-6,-1 0 35,2-4-5,2-2 7,0 7-2,1-6-25,1 6 6,2-6 4,2-2-7,-1 0 3,2-8-10,1 3 7,1 2-7,3-4-2,-1 2 4,0-6 7,1-3-24,1 3 27,5-3-10,-1-1-5,2-2 4,6-2 1,-5-4-4,-1 0 3,2 3 2,0-9-22,-3 3 19,3-4-4,-3 0-17,2-4 22,-4-4-8,-3 5 6,1 2 2,-2-3-3,0 5-1,1-5 2,-3 2-1,-4 2-11,4-3 8,-2 11 5,-1-7-16,0 0 25,-1 3-1,0 5-1,1 0-2,-2-1-15,1 1 15,-2 4-4,1-4-12,-1 0 4,0 4 12,0 0-20,0 0 10,0 0 5,0 0-7,-3 14 7,3-3-1,-4 6-4,1-1 0,-1-5 8,1 2-20,-1 3 10,3-7-1,-4 5-2,3 3 7,-1-6 1,3-1-1,-2 6 2,2-8-8,0 0 3,0-1 18,0 0-18,0-2-3,0 0 4,2 1-4,-2-2 9,0-2-6,0-2-6,1 3 4,-1-3 9,4 5 8,-4-5-2,0 0-2,13-10 25,-3 2-28,1-1 5,2-6-3,4-2-3,0 1 7,-3-3-7,-3 8 7,7-5-3,-9 3-6,2 4 1,-4 1-1,0 0-10,0 4 9,-3-1-3,1-2 14,-4 7-20,3-6-16,-4 6 19,0 0 3,7 6 5,-2 4-4,-4-5-20,3 12 15,-2-3 7,-2 1 0,2 5-4,1-9-6,-1 6-7,2 2 11,-3 8 0,5-12-1,-2-2 7,-1-2-5,1 1-4,5 12 15,-5-14-6,3-3-2,-4 0 3,4 1 2,3-1-5,-3-3 2,-2-3-6,4 3 19,-1-4-25,1 5-2,-1-6-20,-1-4 6,2 2-7,-2-2-31,2 1-11,-1-4-20,-3 0-11,2 1-16,3-5-36,-3 7-23,-1-6-36,-3 1-40,-2 2-177,2-5-467,-5-5 207</inkml:trace>
  <inkml:trace contextRef="#ctx0" brushRef="#br0" timeOffset="294124.581">8387 16973 56,'-5'-3'254,"0"-1"-1,3 1-34,2 3-25,-7-2-29,7 2-4,0 0-16,-6-3-18,6 3-10,-4-2-25,4 2-4,0 0-5,0 0-21,0 0-34,0 0-30,0 0-87,3 14-77,-3-14-133,5 8-321,1-6 142</inkml:trace>
  <inkml:trace contextRef="#ctx0" brushRef="#br0" timeOffset="294732.7194">9407 16994 202,'-3'-7'206,"2"0"-5,-1 2-21,1 0-3,1 2-26,-3-1-8,0-1-21,-1 5-1,1-2-22,3 2-6,-8 2-12,-1 1-11,-3 6-3,-4 5-9,-5 6-1,0-5-18,3 7 6,-5-1-3,2 4-6,-3 11 30,8-14-14,0 0 2,3 2-5,2-3-8,4 6 4,1-12-17,3-2 7,3 5 0,3-6-6,-3 0 4,6 4-1,1-3 1,0-6-5,4 8 4,1-3 1,1-5-18,4-2 14,3 5-1,-7-9-4,2 2-1,-1 1 4,0-7-13,1-1 3,-4 3-3,-4-3 3,1 0-10,-1-3 12,-3 0-8,5-4 6,-5 1-9,-4-2 9,2 2-6,0-6-5,-6 5 2,0-4-5,-5 1 5,2-1-4,-2 9 0,-2-6-6,-2 3 5,4 5 1,-5-4-5,3 1 0,1 2 0,0 0 1,4 5 2,2-2-5,0-1-1,4 3-2,-5-4 0,5 4-2,0 0 7,0 0 6,21-4 7,0 6-8,3 4 1,1-9 1,-3 3 1,1 0 3,4 0-3,-5 4-2,1 1-9,-8-2 13,-1 6 5,1-2-9,-8-2 6,5 9 5,-3-2-6,-6 0 9,2 5-5,-3 0 0,-4 0-5,2 0-2,-5 8 12,2-9-14,-4 12 4,2-13-10,0 0 6,-3-1 7,5-3-11,0-5-5,0 5-27,0-4-31,3 4-44,-4-6-39,4-5-48,-2 6-34,2-6-14,6 9-151,-6-9-423,9-2 187</inkml:trace>
  <inkml:trace contextRef="#ctx0" brushRef="#br0" timeOffset="295403.5098">9720 17198 91,'2'-4'258,"-1"-1"-37,1 2-9,-2 3-29,0 0-11,0 0-16,3 15-13,-3-1-16,-1 0-4,-1 2-17,-1 12-6,-1-11-4,2 1-17,-3 0-6,1-3-8,1 2-2,0-6-16,-1-1 0,3 1 2,-1-6-13,-2 3-3,3-3 9,-1-1-12,0 4 11,0-4 22,2-4 21,0 0 26,0 4 11,0-4 15,0 7 19,0-7-14,0 0-22,0 0 9,0 0-36,2-24 1,-2 12-3,0 0 11,2-3-37,-2-4-11,2 0-9,1-7 9,-2 8-16,0-10 16,2 11-7,0-6 18,0 6-19,1 1 9,0 5-3,-2-1-7,-1 2 19,3 3-27,-4 2-7,2-1-3,-2 6-7,4-8 5,-4 8-10,0 0-3,14 12-1,-5-3 3,-1 4-4,3 2-1,5 8 2,-4-3 1,1 2 2,1 1-9,-4 0-1,4-6 5,0 4-6,1-4 8,-3 3-1,2 1-6,-1-1-5,-1-11 1,-3 3 4,-1-5-3,-1 3 6,0-3 0,-2-4-17,0 0 22,4 3 0,-6-3 9,-1-3 16,-2 0-5,7 1 26,-7-1-10,0 0-4,9-15-4,-5 7 2,3-7-11,-3 5-3,3-10-1,-4 0-1,1-4-7,-1-3 0,0 1-3,-2 8-1,1-8-3,-1 8 9,-1 0-12,3 6-2,-3-4-9,0 3 11,-3 1-20,3 2 18,0 0-9,2 6-2,-2 4-30,-2-8-36,2 8-37,0 0-46,0 0-60,0 0-43,0 0-35,2-7-73,-2 7-306,0 0-724,0 0 320</inkml:trace>
  <inkml:trace contextRef="#ctx0" brushRef="#br0" timeOffset="296025.5516">10295 17123 23,'1'-5'317,"-1"5"-41,4-5-9,-4 5-29,0 0-28,0 0-29,0 0 4,-4 16-24,0 1-12,1 0-8,-3 0 5,5 3-14,-8 3 0,2-6-11,0 5-23,3 3 8,-4-8-5,3 1-8,0 0-6,0-3-22,0 2 7,0-2-9,4-8-6,-1 2-3,0-4-16,-1 0 6,3 5 3,0-10-8,-1 2 17,1-2 25,-2 4 9,2-4 26,0 0 11,0 8 8,0-8-2,0 0-16,0 0-11,0 0-15,3-26-8,1 9-21,2-3-3,1-3 6,2 0-5,2-3-8,-1 2-4,-1-1-8,6-4-11,-4 2-10,-1-1 11,5 5 3,-4 1-9,2 11-18,1-8 11,0 2-3,-2 8-13,2-3 3,0 4-13,-2 1-1,3 5-32,-3 1-31,0-1-8,4-1-36,-4 4-18,-3 3-20,3-2-34,-4 2-28,1 0-28,-2 1-36,-2-1-25,-2 1-26,2 5-194,-4-8-568,-1 6 252</inkml:trace>
  <inkml:trace contextRef="#ctx0" brushRef="#br0" timeOffset="296073.5834">10282 17277 39,'-4'1'243,"1"3"1,3-4-12,0 0 1,0 0 15,5 8-10,4-8-12,2 0-18,3 1-15,7 2-21,0-5-19,2 5-15,-2 1-9,2-4 7,-2 0-47,-6 3-23,6-6-53,-8 3-40,1-3-67,-1-1-49,-1-3-68,-2 5-211,0-1-455,0 0 202</inkml:trace>
  <inkml:trace contextRef="#ctx0" brushRef="#br0" timeOffset="296130.6222">10983 17033 209,'-1'-17'231,"2"0"-27,-1 9-2,0-4-6,0 0-18,0 3-23,-1 2 7,1 7-16,0-10-8,0 10-22,-3-7-19,3 7 4,-3-3-18,3 3-19,0 0 9,-14 13-15,5 1 2,-4 6-8,-2 4-4,3 4 2,1 0-9,-1 3 6,2-5-6,-1 6 13,1 2-13,-7 9 2,7-9 3,-1-8-9,3 3 0,-1 3 5,-1-8-2,1 5 1,1 0-4,3-9 5,-4 7-13,4-3-5,1-7 1,-4 0-3,6-5 5,-2 2-5,-1-2-11,0-2 6,0 0-5,3-4 13,-2 2-12,2 7-7,-1-11 3,2-3-14,1-1-21,0 0-44,0 0-43,0 0-41,-7-15-49,5 10-55,-1-8-180,2 0-474,2 4 210</inkml:trace>
  <inkml:trace contextRef="#ctx0" brushRef="#br0" timeOffset="297311.2526">10752 17338 36,'2'-7'217,"5"5"7,3-6-37,2 3-1,2 0-19,6-4-5,3 6-15,-1-6-16,-1 3-8,3 0-22,0 2-3,0 5-12,-1-6-10,-7 3-2,1-4-2,-3 5-7,2 1-10,-8 0 2,1-3-1,-5 3-7,-4 0 6,11 3-9,-11-3 1,7 0-11,-7 0 5,2 6-11,-2-6-5,-6 11 0,1-2-1,-2 3 1,2-2-12,-2 4 0,0-4-2,3 0 2,0 0 7,2-1-10,1-6-3,-2 4-5,3-2 6,0 5 1,0-6 2,0-4-3,4 4 3,-2 3 13,3-3-7,1-4 5,1 2 7,1-2 16,4 0-14,-5 3-4,4-6-3,-1-1 3,-2-2-12,3-1 10,0 3 0,-2-6-3,-1-5-10,-2 5 1,3-3 2,-3 4-1,-1-5 2,-1-3-5,1 8-1,-5-4-6,0 2 6,-2 1-8,1-2 1,-5 5 9,-1-6-10,0 9 3,0-1 10,-1 2-18,-6 13 3,-2-9-1,5-1-3,-3 9 17,2-1-17,3 10-1,0-6 1,3-4-4,-1 4 11,4-6-10,2 11-3,1-7 6,4-3-7,-1 3 2,4-5 6,0 0 0,4 2 6,-1-3-7,5 0 1,0-4 3,1 0 2,3 0 7,2-2 8,2-1-6,-8-2 5,1 1 4,2-7-16,2 2 12,-5 6 5,-3-11-8,0 5 0,0-5 1,-3 0-6,0 4 6,-3-5-14,1-10 10,-2 13 4,-2 0-11,0 7 5,-3-2-5,1 2-3,-1 5 0,0-8-6,0 8 2,0 0-1,0 0-4,0 0 0,-11 16-3,8-2-5,3 0 0,-3-5-2,3 4-14,0 4 18,3 9-8,-1-14 0,-2 1 8,0-2 5,1 2-4,-1-1-11,0 1-18,0-2-6,-1-4-6,2 3-20,-1-3-18,0 1-3,0-8-38,1 15-1,2-14-17,-3-1-13,0 0 10,10 0-13,-10 0 10,14-5 14,-8-2 15,2 2 33,1-4 11,-2-6 21,3 5 31,-1-3 23,-1-3 24,-1 2 15,3 9 9,-2-9 29,-2 4 22,3-5-6,-3 7 19,1 0 9,-3 0 8,-1 6 1,1-8-15,-1 8-12,-3 2-11,0 0-14,0 0-2,0 0-13,10 10 6,-9 1-1,-1-2 5,-2 1-12,0 7 1,-2-5-5,1-3 4,-1 8 8,-2-1-20,2 1 1,-3-3-4,4-5 3,-2 2-9,2-2 3,-3 8 4,2-9-2,1-6 0,0 3 18,3-5 1,-5 4 14,5-4 18,0 0 24,0 0-1,0 0 2,0 0 2,0 0-18,0 0-8,9-19 1,1 0-16,-3 8-9,7-10 1,2 5-11,2 1-1,-2-4-13,2 4 1,0 1-15,1 2 0,0 0-8,-5 7 8,8-3 1,-8 4 5,0 4-13,0 6-5,0-5-4,-1 4-7,-1 0 11,-2 7-9,-1-3 2,-3-1-1,-3 1 0,2-2-13,-4 3 18,1 2-17,-2-2 7,0 0 2,-3-1 33,-2 1-33,2 1 4,0 0-2,0-6 7,-2 3-3,3-2-3,2-6-2,-5 4 10,5-4-4,-2 8 6,2-8 1,0 0 15,0 0 6,0 0-4,0 0-3,0 0-2,0 0 3,1-26 13,5 19-19,4-2-7,1-12-6,1 7 1,2-10 6,3 9-14,-5 3-4,7-2-1,-3 6 3,4-1-15,-5 5 8,0 4-5,1-1 3,1-2-3,-4 7 9,-1 0-8,-5 2 3,6 4 6,-7-2-2,1 9-2,-4-3-3,1 3 3,-3-2-15,-1 4 14,-3 1 13,1-4-4,0-4-7,1 3 18,-1-3-16,1 0-12,-3-2 9,2-3 2,1 0 23,1 0-23,-2 3-3,1-5-9,1-5 8,0 7 21,0-7-15,0 10 5,0-10 17,7 1-20,-7-1 1,0 0-2,14-1-6,-4-4-25,-3 0 14,4 3-9,-1-7-14,0-1-33,0 5 0,3-5-44,-4 8-22,-2-5-36,2 0-35,-3-1-42,1 1-29,0-1-64,-5 5-233,1-3-623,0 1 275</inkml:trace>
  <inkml:trace contextRef="#ctx0" brushRef="#br0" timeOffset="302256.3738">12218 6375 30,'3'-4'142,"-1"3"-3,-2 1-19,0-4-10,0 4-14,3-3-15,-3 3-3,0 0-5,0 0-13,0 0-4,0 0-10,0 0 9,-2 13-11,1-10-2,-1 2-4,0 0-4,1-1-4,0-1-2,1-3 4,-1 9 2,1-5-12,0-2-2,0-2-3,-2 5 2,2-5 7,-3 4-3,3-4-6,0 0 8,0 0 11,0 5 12,0-5 10,0 0 12,0 0 4,0 0 17,0 0 12,0 0-4,0 0-6,0 0-8,6-14-10,-5 9-9,-1-2-7,0-4-4,0 0-3,1 1-9,3-4-3,-4 2-4,0 0-6,1 2 4,-2-2-9,1 0-1,-4 2-2,2 0-2,1 3-3,-4 0 1,1-1-3,-2 1 1,0 3-6,0 1 0,-3-2-1,0 3 0,-4 4-7,-3 3 4,2 0 0,2 4-5,0-1 0,0 6 8,2 1-7,-4 5-4,4 3 0,4 2 4,-2-1-3,4 2 2,4-2-2,0 1 8,5 4-5,0-4-2,0 1 0,-2-2 0,3-5-8,-1 5 11,-1-4-3,-1-4-7,0 2 12,-2-2-3,-1-3 3,0-1-3,0 0-3,0-1 6,-2-5-5,-5 6 3,1-5 2,-2 0 3,-1-4-2,1 1 0,-2-3-3,0-2 3,0-1-2,-3-5 0,-1-2 0,4-2-6,-1 1 8,1-2-4,-1-3 0,5 2 0,5 1-4,-7-1 1,8 1 1,-3 3 0,-1 2-3,3 2-2,0-2-18,0 6-23,1 1-15,0 0 6,0 0-14,0 0-25,0 0-24,11 8-19,-3-3-38,1 4-31,2-1-141,3 1-377,-1-1 167</inkml:trace>
  <inkml:trace contextRef="#ctx0" brushRef="#br0" timeOffset="302965.632">12433 6477 5,'5'-16'238,"-2"5"8,-2 4-11,4 2-14,-4-2-26,0 4-21,-1 3-17,0 0-16,0 0-16,-9 21-9,2-4-13,-5 7-9,2 3-10,1-2-9,-1-3-5,4 3-4,-1-2-10,0 3-5,6-10-11,1 0-1,0-2-1,0-4-4,4 2-8,-1-2 3,5-3 0,-2 0-5,6-3-1,2-4-1,8-3-2,-3-3-3,2-4 0,1-3-3,0 2-3,-4-5-6,2-2 9,-2-1-5,-1-4 2,2-2-4,-4-1 6,-2 1-4,0 3 2,-5 5 6,-2 3 12,-1 2 6,-2 3 2,1 1-5,-1 3-9,-1 1-5,0 3-1,-2 1-1,0 0-1,-11 23-7,4-9 7,1 2 0,-2 6 1,2-2-7,2-2-3,0 0 5,4 1-9,0-2 11,3 1-12,1-2 2,0-4-3,7 0-3,4 0 1,6-3-5,0 0-4,4-8-11,3-1-15,0-4-8,0-2-9,0-3-2,-2-1-6,-2-3 4,-1 0 5,-4-7 4,0-1 6,-4-5 3,-1-2 2,0-4 7,-2-1 5,-3-1 6,0 1 12,-2 0 8,-2 5 13,-2 2 19,0 7 12,-3 8 11,2-2-2,-2 4-7,0 2-13,0 5 0,0 2-1,0 0 0,-12 18-8,5 5 7,-5 7-11,0 1 1,-6 10-4,3-10-1,-2 10 3,4-9-6,3-3-3,0-5 7,0-2-10,3-3 0,0-4 0,3-3-1,-1-3 7,3 1-8,-1-5 6,0 0 17,3-3 34,0-2 28,0 0-11,0 0-9,0 0-1,16-19-12,-6 0-11,8-3 2,0-2-12,5-3 4,5-2-12,-5 6-3,0 2 0,2-1-7,1 4 2,-2 5-7,3 0-4,-4 5 5,1 5-8,-3 3 8,-9 5-10,2 2-3,-2 1-6,-4 3 11,-1 4 1,0-1-7,-7 3 5,3-1-8,-6 4 2,-7 1-3,-1 1 2,-2-4 1,-4 0-6,-2 0-7,-2-7-12,-6 2-10,3-3-17,0 0-8,-1-4-11,2-1-19,6-5-17,3 0-20,0-2-21,-2-2-24,8-1-23,1-3-18,0 0-29,6-1-164,-1-3-440,5 1 195</inkml:trace>
  <inkml:trace contextRef="#ctx0" brushRef="#br0" timeOffset="303574.7665">13611 6300 75,'-4'-7'251,"0"3"-20,1-4-21,0 5-19,-1 0-20,-1 1-21,0 1-16,-2 1-10,0 3-17,-3 0-7,-2 4-13,-1 1-9,-7 2-6,8-4-4,-4 5-6,2-2-8,4 0-9,0 3-5,0-2-3,3 1-2,3 0-8,0-2 1,4 1 0,4 2-2,0 3-3,6-1 0,0 1 5,7 2-1,1-1 1,4 2-5,-4-5-5,-5-2 10,1 0-11,-5-1 3,-2-2-4,1-1-3,-3-2 0,-3 0 1,-2 0 4,-2 2-2,-5-2-2,-4 3-1,-4-1 2,0-2-1,-6-1-3,-1 1 1,3-3-3,2-2-5,0 0-11,-4 1-25,4-2-55,3-1-45,5 2-38,1-7-62,3 4-133,2-4-396,2 2 176</inkml:trace>
  <inkml:trace contextRef="#ctx0" brushRef="#br0" timeOffset="303627.8225">13720 6254 57,'7'-16'320,"4"-1"5,-4 4-10,0 3-16,-2 0-26,-2 5-41,-1-1-14,1 4-28,-2 1-19,-1 1-18,0 10-19,0 4-11,-1 5-10,-4 6-12,-3 5-7,1 2-14,-3 2-10,-2 12-1,2-16-8,0 1-5,-1 0-3,4-4-7,1-1-9,-1-2-6,4-7 4,2-5-6,-1 4-12,2-5-7,2-1 2,-1-2-15,3 3-10,2-5-15,1-1-17,2-1-16,0-2-28,7-2-28,-5-1-41,3 0-28,3-4-34,-3-2-36,0 0-169,-2-1-461,-2-4 205</inkml:trace>
  <inkml:trace contextRef="#ctx0" brushRef="#br0" timeOffset="304226.4455">13707 6464 84,'0'0'227,"0"0"-20,13-10-18,-6 5-13,6-1-12,2 1-11,2-1-7,4 2-11,0 1-12,2 1-4,-9 2-9,0-1-2,0 4-19,-5 0-9,0-1-11,-2 3-1,-1 2-3,-2 3-4,-1 0-2,-3 4-3,0 1 0,-3 1-4,-1-2-3,1-1-5,-1 2 3,1-4-8,0 2-7,2-3 0,2 2 1,-3 0-10,3-4 1,0 1-2,2-4-3,-3 4 1,10-2 0,-6-4-4,6 2 2,0-1-1,4-1-4,2-3-7,-1-2-23,1-1-24,-1 1-27,1-5-24,-4-1-18,2-2-34,-1-2-19,-2-2-27,-1 0-34,-3-4-114,-1-1-364,-5 2 162</inkml:trace>
  <inkml:trace contextRef="#ctx0" brushRef="#br0" timeOffset="304280.4848">14350 6229 167,'2'-9'348,"1"-1"-1,0 4-30,-1 2-41,-2 3-31,0-3-28,0 4-26,0 0-7,2 14-26,-4 2-15,-3 8-10,0 2-20,0 6 1,0-3-19,-4 5-6,2-1-12,0-3-10,0 1-5,0-1-15,1-4-1,1-9 0,2 1-3,0-1-7,3-1 1,-1-1-12,1-4-3,0-1-11,1-3-5,5 2-9,-1-3-11,0-2-19,3-1-21,2-2-17,0-1-27,1-1-17,3-3-17,-1-2-29,0-3-22,-1 1-8,0-2-28,-4 1-179,0-3-432,-1-2 192</inkml:trace>
  <inkml:trace contextRef="#ctx0" brushRef="#br0" timeOffset="305020.9409">14259 6428 18,'0'0'158,"0"0"26,0 0 0,10 3 1,6-6-12,1 5-14,5-2-10,4 0-5,3-2-15,-1 2 7,2-1-7,-1-1-5,0 5-3,-3-6-8,-5 0-5,-6 2-2,-3 0-9,0 2-7,-4-2-5,-4 1-8,5-2-14,-6 4-7,-1 0-3,0 3-5,-4 0-1,-2 5 8,4 0-13,-6 4-4,1 1-1,-1-3-5,3-1 1,-1 0-6,1 1-5,-1 0 2,1-2-4,3 0-1,-2-1-4,4 1 8,1 0-13,1-3 2,3 0 2,2-2 4,4-2-5,3 1-5,1-3 2,5-4 3,-7 2-11,6-3 13,-9-1-7,4-2 10,-2 0 5,3-6 13,-3 2 10,-1 1 5,-3-5 11,-2 2 11,1-1 4,-5 5 7,0-1 2,0 1 4,-1 3-18,-1 2-14,0 1-6,-1-2-9,1 3-4,-2 2-4,0 0-4,0 0-2,-7 10 2,0-2-11,3 1-2,-2 0-6,1 0 0,3 2 2,1 1-6,-3-2-2,2-1 9,-1 1-14,5 1 0,-1-3 2,1 2 0,2-3 26,-1 0-29,2-1 13,5 1-10,2-2 0,1-1-1,0-3 7,4-2-2,-2 1-6,3-5-1,1 0 9,-3 0-1,4-6-16,-2-2 28,0-2-29,-2-2 14,1-2-15,-2-4 29,-1-2-13,0-3-23,-3-1 20,0 2 2,-3-5-6,-3 4 5,0-1-3,-3 5 4,1 6-2,-3 0-7,0 6 11,0 3 1,0 2-2,0 1 8,0 2-14,0 4-6,0 0 10,-14 12-9,4-3 1,-7 12 1,3 0-1,0 6-4,0 0-7,1 1 19,0 1-3,4-2-2,0 0 2,2-1 1,3-2-16,4-4 6,0-1 11,0-2-6,0-1 16,4-1-13,1-2-4,0-1 5,2-4 3,0 1 4,2-5-7,2 1 3,3-2-3,0-3-1,0 0 5,0-3-1,3-3-8,-3 3 17,6-9-3,-7 7-5,0-7-4,6-5 1,-5 0-4,3 2 6,-7 5 2,1-2-3,-4 3 5,-1-1-2,-2 3-3,0 2 2,-1 0-4,0 1-3,-1-1 1,-2 5-7,0 0-4,0 0 26,-13 9-21,4-2 1,2 3-3,-7 5 6,4-1-12,-4 3 5,3-1-4,1-2-14,2 2 4,-1-2-8,2 1-11,3-3-7,0-2-3,2 2-3,0-7 1,2 2-4,0 3-6,3-4-8,0 0-21,6 0-11,0-2-17,6 1-7,-8-3-13,9-2-26,-1-2-24,1-2-27,-1-2-21,1-4-16,-3 3-161,0-5-452,-3 2 200</inkml:trace>
  <inkml:trace contextRef="#ctx0" brushRef="#br0" timeOffset="305626.3748">15019 6349 27,'0'0'252,"15"-4"-10,-1 3-3,3-2-19,7 0-15,4 3-17,0-2-17,3 0-15,8 1-13,-10 1-15,-2-2-25,1 0-32,-4 2-48,-2-1-42,-5 1-72,-3-1-76,-7 0-149,3-4-341,-4 4 151</inkml:trace>
  <inkml:trace contextRef="#ctx0" brushRef="#br0" timeOffset="306244.5526">15741 6236 69,'10'-9'259,"-3"3"-19,-3 2-25,-1-1-24,1 2-25,-1 2-14,-3 1-15,4 7-13,-2 0-11,-4 7-11,1 4-7,-3 8-12,-3 1 9,1 2-8,-5 2-7,4-4-9,-2 2-7,2-5-6,0-6-2,3 3-5,-3-7-3,4-1 1,0-4 1,-1 1 1,2-1 10,-1-5 15,3 1 20,-2-1 24,1 0 33,1-4 30,-2 3 19,2-3 1,0 0-20,0 0-22,5-16-18,-1 5-5,1-8-18,5-5-16,4-3-12,-1-1-8,0-3 10,8-12-38,1 2 10,1 0-11,-1 3-1,2 1 0,-7 9-12,10-7-8,-7 9-11,-1 9 4,1 5-5,1 0-2,-2 2-7,-2 8 5,-2 6-10,1 3-4,1 10 4,-1 3-1,-2 5-1,-2-1 3,-4 7-2,0 2-4,-5 1 1,2 0 0,-5 2-3,0-2 0,0-1-5,0 0-3,0-4-10,-3 0-11,-1-3-16,1-6-22,-1-3-25,0-3-24,1-2-22,-2-2-19,0 0-29,2-2-40,-3-1-44,1-3-39,0-4-36,-3 0-197,2-4-589,-1 1 261</inkml:trace>
  <inkml:trace contextRef="#ctx0" brushRef="#br0" timeOffset="306298.5878">15779 6342 111,'-4'-1'312,"1"-2"1,0 1-3,3 2-19,0 0-10,0 0-13,0 0-16,22-5 4,3 3-36,3 0-7,11 2-36,1 0-25,1 2 0,-2 0-33,2-4-52,-3 4-73,-10-2-51,0 2-72,-1-2-65,1-2-64,-8 0-217,-6 0-516,3 2 229</inkml:trace>
  <inkml:trace contextRef="#ctx0" brushRef="#br0" timeOffset="306928.886">16595 6443 146,'1'-4'187,"2"-7"7,1 3 8,0-4 0,-1-1 7,2 2 5,2-3 3,1 6-4,-5-1-2,1 0 2,0 3-26,-1 1-15,1-1-25,0 5-12,-4 1-8,5 0-23,-5 0-15,8 7 1,-3 1-20,0 1-4,-1 4 2,3 3-9,-4 0-5,1 2-2,-1-3-9,0 2-11,1-3 2,-1 1 1,-2-7-9,2 4 2,-3-3-12,3-3 10,-3 2-7,3-3-1,-2-1 7,-1-1 0,1 2 38,1-2 22,-2-3 27,3 1-3,-3-1 0,13-6-15,2-2-7,3-5-7,6-3-8,-1-5-26,10-3 16,-10 4-13,4 1-17,-6 2 7,1-1 1,-4 2-6,-2 1-6,-3 6-5,-3 0-21,-3 2-16,0-1-23,-3 6-52,3-1-42,-3 0-52,-2 3-25,-2 0 1,4 3-22,-4 4-30,3-1-27,-3 0-49,0 1-190,0 2-567,0 2 252</inkml:trace>
  <inkml:trace contextRef="#ctx0" brushRef="#br0" timeOffset="307724.9698">17277 6395 34,'6'-16'244,"0"3"1,-2-3-12,-1-1-14,0 1-18,-2-1-18,2 2-9,-3-1-24,-1 5-9,-1-1-10,0 3-11,-3-2-10,0 5-7,-4-1-11,1 3-17,-6 3-2,-6 8-4,0 0-6,-1 8-12,0 2-3,1 2-8,2 3-5,1 0-2,3-1-6,1 0-6,2 2 3,4-6-2,3 0-4,1-1-1,4-3-6,1-1 8,2 2-3,0-4 6,2-1 10,1-4 8,1 0 7,5-2 3,1-6 10,2 1-2,-4-3 0,5-2-1,-3-2-4,2-7 9,-5 2-14,6-3 0,-4-3-2,-1-3-12,-2 2-4,-3-4 5,0 10-5,-2-4 15,-3 7-15,1 2 4,1 0-3,-2 1-3,-1 4-21,1 2-4,-1 0-5,-1 3 0,0 0 1,0 0 10,-7 17-7,3-7 0,0 5 3,-1 0-4,3 2 5,2 2-7,-5-1-1,5-2 0,1-2 3,1 0-4,2-2 4,1-2-1,0 0 11,2-2 2,0-1 4,3-3-10,1-1 3,-1-1 3,4-3 2,2-3 12,-1 0 4,4-8-15,0 2 1,-2-4 2,3-3 8,-2-3 1,-1-4-24,1 0 8,-2-5 4,-2 0-6,3 0-20,0-12 22,-6 11-2,0 0-2,-1 2 7,-3 12 28,-2-1-6,0 2 10,-1 7-10,-2 2-10,0 2-17,-2 0-10,0 4 5,0 0-7,-6 15 12,-3-1-3,-5 12 0,1 2-4,-2-1-8,2 4-5,1-2 17,2 0-2,1 0-10,5 0 10,1-2-14,0-2 23,3-5-9,3-2 2,2-2-6,0 1 1,2-4 0,2 1 19,-1-9-15,0 0 0,5 2 1,-2-4 3,2-3-8,1-1 5,-1-4 13,2-5-26,-3-1 10,7-8 7,-2-1-4,-4 2-6,-2-4 5,0 1-6,2-2 11,-3 3-10,-2 3 7,-1 2-17,-4 3 28,1 4 4,-1-1-1,-1 5-4,-1-2-14,2 2-9,-2-1-6,-1 5-13,0 0 23,0 0-13,-5 19 15,-1-6-8,0 3-6,1 1 12,-1 0 2,3 1 4,-1 0-7,3 0 1,-1-2-7,0 1 3,4-3-2,0-2 2,2-2 3,0 1-1,0-2 10,2-1-22,1-2 27,6 2-18,-5-6-4,2-1-7,4-2 15,0-1 2,0-5-6,-4-1 6,4-3-4,-1-2-2,5-6 5,-2-4-6,-1 1-6,-3 1 13,-2-1 0,-1 5 6,-2 1 11,-2 6-6,-1 0 12,-2 4 9,1 0-22,0 1 23,1 0-27,-4 1-20,0 4 10,0 0 9,0 0-10,0 0 1,-7 20 2,0-6 4,2 2-18,0 0 16,1 2 0,3-1 0,-2 0-1,2 2 3,2-2-10,-1-6 7,1 3-4,2-2 2,3 4-3,-2-8 18,4 2-11,2-5-16,3 2 19,-3-5 3,4 1-1,3-1 0,-3-5 0,2-1 0,6-4 3,3 0-8,-1-5 10,-4-1 2,1-2-11,-4-3 10,0-1-2,-2-1-5,-2-1-4,0 1 4,-8 4 4,3 0-1,-4-2-10,-2-6-1,-2 13 0,0 0 1,-2 2-4,-1 1-2,-1 5 1,-2 3-16,-4 2 13,-2 4 2,-7 8-1,0-1-3,0 5-11,2 3 10,3 4 8,2-5 1,3 5-1,2-7 10,4 3-27,3 5 16,2-6-16,2-2 23,1 0-4,3-1 2,1-2-2,4-1-6,5-1 11,2-2 2,-4-3 1,5-2 1,-6-1 6,8-1-10,-8-3 0,2-3-11,-3 0-20,3-2-36,-3-3-43,0-1-52,0 0-52,-4-4-57,0 2-61,-1-3-253,-2-3-631,0 2 278</inkml:trace>
  <inkml:trace contextRef="#ctx0" brushRef="#br0" timeOffset="308662.7119">18692 6297 36,'0'2'124,"0"-2"-3,0 8 5,0-8-2,0 5 15,3-2 17,0 2 11,2-4 9,2 4 3,0-4-6,3-1-7,4-1-8,3-1-11,3-1-6,1 1-9,0-7-7,0 6-6,-1-6-13,1 0 13,-7 1-6,3-5-3,0-6-2,-1 4-17,-4 1 5,-5-1-9,3 1 11,-3 1-3,-1 4 2,-2-1 2,-4 5-9,4-2-11,-4 2-3,2 3-8,-1-2-16,-1 4-4,0 0 10,0 0-17,0 0-16,-14 16 1,7-4-3,1 5-7,-3-3 0,4 3-4,-2 0-6,2 0 0,3-5-7,-1 3 3,3 2-5,0-8-8,3 7 12,0-4-1,4-3 16,1 0-12,2 0 10,6 0-8,5-6-8,2 1 2,-2-4 7,-1 0-1,3-4 5,1-4-4,-10 3 15,6-7-13,3-2 0,-4-4 5,-2-1-7,2-2-13,-5-4 22,0 1 4,-2 2 2,-2-1 11,0 7 9,-6-3 6,3 2 18,-7 7-12,6 2-6,-3 4-9,-3-1-7,1 3-9,-1 2-10,0 0-7,0 0 8,-4 14-2,1-2-4,-4 5 10,2 0-8,-3 0-10,4 3 7,0-3-5,1 1-2,0 0 4,3 1-2,-4-4 8,4-2-3,0-1-6,2-4-6,-2 1 8,2-3 4,-2-3-2,3 2 16,0-3 3,4-2 1,2-3 0,6-3-3,-1 0 1,7-8 2,3-3-10,2 2 1,-4-4-3,1 0 2,-1-1-13,2 3 8,-6 3 3,-1 2-12,-3 4 10,-8 1 5,1 2-12,0 3-4,-3-5-15,0 7 4,-1 0-3,-3 0 3,5 3 3,-3 3 10,1 1-4,-1 6-1,-1 1-1,3 1 1,-3 2 13,1-3-13,2 1 0,-1-1 9,1 1-6,1-3-1,0-2-1,-2-1 3,1 2-6,0-4 3,2 2 2,-2-1-11,3-4-5,-3-2-13,2 1-20,3-2-29,-5-1-37,0-1-21,3-3-21,2-1-26,-5-1-23,0-3-24,0 1-35,1-3-14,-3 0-28,1 1-227,-3-8-578,-1 3 256</inkml:trace>
  <inkml:trace contextRef="#ctx0" brushRef="#br0" timeOffset="309279.8725">19040 5743 19,'-7'-1'247,"6"0"-26,-1-2-26,2 3-20,0 0-18,-5 8-14,3-1-14,2-1-9,0 2-6,0 4-15,0-6-10,2 5 1,0-3-9,1 2 2,-1 0 13,3-2 5,1-2 17,2 1 4,-1-4 7,3 1-1,0-2 6,4-2 4,-2-1-12,-1 0 1,-1-4 5,-1-1 0,4 0-11,-2-6 3,-4 5-8,0-1 5,-2-1-21,0 2-11,-5-1-16,3-1-2,-3 4-21,-3-2 5,-4-1-7,-7 3-13,0 3-5,-6 4-10,-3 2-36,4 4-27,-1 0-25,6-1-30,2 2-31,5-1-29,1 0-18,3 3-30,7-3-35,3-1-45,5 1-228,10-2-555,4 0 246</inkml:trace>
  <inkml:trace contextRef="#ctx0" brushRef="#br0" timeOffset="309921.392">20272 6253 122,'-4'2'196,"1"-1"-4,-1 1 2,1-1 15,3-1-8,0 0-2,-7 0 2,7 0 16,0 0 19,0 0-7,0 0 10,0 0 4,0 0-33,3-13-19,4 1-23,0-2-17,7-8-24,3-2-4,0 2-11,8-19-10,5 6-8,-2-5-21,0 4 8,3-3-5,-4-2-4,1 7-11,-9 7-1,-5 3 2,1-1 1,-1 3-3,-7 6-9,0 2 0,-4 4-3,4 0-4,-4 2-11,-2 2 7,2 3-6,-3-1 0,0 1-14,0 3-3,0 0-3,-7-3-3,7 3-14,-21 10 5,7 1-3,1-1-4,1 2-21,-4 5 5,2 4-4,3 0-2,2-6 8,2 10-11,3-7 10,1 8 9,2-6 2,2 5-12,2 4 10,1 2 12,2-2-2,4-5 9,-2 3-17,2-4 1,0 2 6,-3-10-2,1 1 8,0 0 3,-3-5-13,-1-1-2,1-3-8,-3-2 18,1 1 8,-1-2 0,-1 0 4,0-2 3,-1-2 10,0 0-8,0 0-19,0 0 21,-11-9-1,4 4-10,-3-7 1,4 5 0,-4 0-9,4-1-23,-5 0-35,-1-2-33,1 2-18,3-1-42,-1 6-39,2-4-39,4 4-53,0 0-42,3-1-251,0-1-620,0 5 274</inkml:trace>
  <inkml:trace contextRef="#ctx0" brushRef="#br0" timeOffset="310603.0291">21230 5670 77,'4'-26'289,"2"8"4,-2 6-3,-1 1-22,-3 4-22,3-1-28,-2 4-31,-1 0-31,0 4 0,0 0-25,-7 23-11,-4 3-15,-2 5-14,-4 16 1,-1-1-15,0 3-10,-3-1-3,-6 2-1,9 1-10,-8 2-1,8 0-2,-2-2-4,3-2-8,-1-3-5,8-13-1,-2 0 0,-1 1-5,4-1-2,-2-6-7,1-1 6,6-2-4,-6-9 0,4 2-4,2-6-4,0-3 2,1 2-5,-1-7-2,1 2 0,3-1 3,-1-2 0,1-2-16,0 0-4,0 0-14,0 0 2,8-17 0,-5 3 5,4-2-6,0-7 0,7-1 6,-4 0 10,1-5 11,-2 5 7,2-4 6,2-3 6,-2 2 9,3-2 13,-1 0 15,0 2-3,2 1-3,3 0 2,-1 3-15,0 4 5,0 1 0,3 3-16,1 4 1,0 2 4,-1 5-3,2 3-20,-1 1 2,2 8-5,-2 1-11,-3 6-2,-6-3 6,0 4-1,-1 1 5,-3-2-4,0 2 0,-4 0 5,-1 4-1,-9-4-2,2 4 3,-4-4-3,-5-1 3,-5 2 4,-2-5-18,0-1 12,-1-1-2,4-6 0,-4-1-4,7 1 1,0-6-15,1-2-15,2 1-31,4 0-34,-1-4-53,3 1-43,1-3-57,3 0-31,4-2-224,4 3-546,2-7 242</inkml:trace>
  <inkml:trace contextRef="#ctx0" brushRef="#br0" timeOffset="310656.4864">21547 5938 203,'4'1'289,"1"-3"-27,-5 2-31,6 2-33,-6-2-21,6 2-22,-1 3-14,-3 1-10,1 3-12,1 5-15,-1 4-6,-3 0-7,3 3-12,-3-3-5,0 7-2,0-7-11,-3-1-3,0 1-6,-1-6-6,1 0-4,1-4-2,0-1 11,-1 0 21,3-4 15,-3 1 9,3-4-7,0 0 0,0 0-22,0 0 8,3-19-4,-3 9-4,7-6-4,6-9 0,-3 8-6,1-7-8,-1 7 0,1 2 9,-3 1-28,5 1 2,4-3-15,-4 11-14,-1-4-13,4 8-31,-2-1-28,0 2-28,2 3-35,-5 3-40,6 0-31,-3 0-46,-3 2-43,2-1-149,-5 0-477,5 3 211</inkml:trace>
  <inkml:trace contextRef="#ctx0" brushRef="#br0" timeOffset="310706.5219">21958 6054 181,'3'-4'222,"0"-1"8,-3 1 9,0-3 2,2 2-25,-2 1-17,0 4-24,-3-4-17,3 4-9,-9 3-24,2-1-11,-3 5-15,-1 2-3,1 2-16,-1 0-6,1 1 5,0 0-18,3 3-8,1-2-11,2-2 2,0 4-1,2-3-2,4-2-4,0 0 2,4-1 3,0-1 12,8 1 7,0-2-6,3-5 0,3 2 0,4-4-3,-3-3 12,-4 1 10,-3-3 1,2-2-2,-2-1-4,-2-3 0,1 0 6,-6-1-21,4-2-10,-8-1-1,1-1-6,-4 3-16,-4-2 0,-3 4-12,0-4-6,-3 3-15,0 3-18,-4-1-18,-1 2-16,-6-1-20,5 6-22,-5 3-35,7 0-25,1 3-42,2-1-45,1 0-46,3 3-157,1-1-493,6 0 219</inkml:trace>
  <inkml:trace contextRef="#ctx0" brushRef="#br0" timeOffset="311456.0871">22463 6060 11,'1'-19'270,"3"-1"-1,-4-6-13,-4 9-15,4 0-25,-3 5-17,2 0-11,-2 2-20,0 3-16,-1 2-25,-3 2-9,-3 1-9,-4 6-14,0 2-8,-6 3-4,-1 3-16,4 0-7,5 1-4,1-1-7,3-3-9,0 6-3,1-6-4,2 6 1,3-3-4,0 0-1,2-4-4,2 1 9,-1-1 16,5-1 12,1 3 10,1-6 14,2-3-3,4 1 5,-1-2-8,2 0-2,-2-3-13,5-4 3,-5-1-6,8-3-3,-3-5-6,2 3 4,0-8-5,-2 1-11,3-3-2,-1-5 8,-2 1-16,-1-3 1,9-5-14,-13 3 20,0 4-11,-3 3-4,-1 3 7,-2 8 13,-2 3-11,-2 5-5,1-2-6,-2 4-17,-2 0-7,0 4-6,0 0 6,-11 13 4,-4 7-3,-3 6-3,-2 0 0,-5 9 8,8-6 2,2 0-11,1 2 0,0 0 15,4-3 1,0 0-14,5-1 18,-1 0-23,4-1 16,2-6-3,2-3-1,-1-1 15,5 2-22,2-6 10,0 0-6,5-2-4,1-3 6,0-5-12,3-2-3,-1-1 13,4 0-9,3-8-8,-3-2 26,0-3-16,0-1 4,-1 0-6,-2-4 3,0-1 6,-4 8 0,-3-1-4,-2 0 4,1 4 6,-4 1 7,1-1-11,-3 5 11,-1-1-13,1 1-8,-1 2-11,-2 0-3,0 2 1,0 0 2,0 0 5,-10 13-19,4-4 17,-2 4 0,-1-1 2,4 4 0,0-5-7,1 4 3,1-1 6,1-2-2,2-1 5,1 1-9,2 0 14,2-2 9,1 0-13,5 1-7,1-3-1,2-1-9,1-2-5,-1-4 2,7-1-8,-8-2 4,8-5 3,0-5 2,-7 1 11,6-5 8,-4-4-13,-2 2 14,0-4 7,-3 2 10,-4 4 6,-2 5 5,1-2 14,-2 1 1,-1 3 4,-3 0 0,5 2-9,-3 0-11,-2 3-12,0 1-1,0 3-1,0 0 1,-9 10 2,4-1-3,-6-2 1,4 6-2,-4 0-5,1 3 8,1 1-10,4 1 4,-1-2 1,-1 0-3,3-1 4,1-1 1,4-2-5,1-1 10,1 0-18,2 1-11,1-2-23,4 0-28,3-1-55,-1-2-54,5-1-61,-1-5-64,6-2-246,-1-4-597,-6 2 264</inkml:trace>
  <inkml:trace contextRef="#ctx0" brushRef="#br0" timeOffset="312105.3915">23374 5931 46,'-3'-6'263,"0"3"-27,-1 1-30,1-1-18,-7 3-11,2 3-18,-7 2-15,-1 2-15,-1 4-19,3-1-1,-3 1-15,0 3-4,2 0-16,5-2-5,0 3-6,3-2-5,-2 3-7,8-5 1,-4 4-6,5-3-7,2-2 2,2 0-8,5 0 4,2 1-8,3-5 1,6 1-2,-4-2-5,6-5-1,2-3-1,0 1-1,-1-7-2,-1-2-1,2-4 0,0-4 1,-3-4-2,2-2-2,6-11-2,-10 9-1,7-11-6,-12 11 2,2-1 3,-3 0 7,2 2 7,-5-1 1,2 5 11,-6 6 14,0 6 14,-2-2 8,-1 4-11,-2 1-12,2 2-10,-3 4-14,0 1-1,0 0 0,0 0-9,-7 13 1,-1 2 3,0 1 1,-1 1-7,-1 4-2,-3 1 4,0 4 2,3-5-7,2 4 0,-2-1 1,6-7-5,-3-1 3,4 2 2,-1-1-5,1-6-2,2-1-5,1 2-4,0 0-2,4-2-5,-4-3-7,4 0 6,3-1-25,0-2-16,3-1-18,-2-3-25,5-3-8,-3 0-30,4-3-30,0-2 2,-1-1-23,1 0 4,0-2-10,-3 1 0,-1-2-125,0 0-342,-3 0 152</inkml:trace>
  <inkml:trace contextRef="#ctx0" brushRef="#br0" timeOffset="312786.7305">23388 5842 50,'-4'0'187,"4"0"12,0 0-2,15 3-5,5-1-15,4 0-5,4 1-15,10-2-13,-11 0-3,4-2-15,8 2 3,-10-1-10,9-1-7,-8 2-1,0 2 29,-2-1-5,-2 5 1,-1-6-7,-11 1 4,0-1-15,-4 0-6,-6-1-13,6 0-21,-7 3-4,1-3-15,-4 2-3,0 4-2,0 0-6,-7 2 3,3 1-4,-6 3-10,0 2-6,0-3-6,3 2-1,0-4-15,2 0 16,-1 3-13,0-4 9,5 2 3,-2-2 0,0 0-6,5-1 8,-2 5-3,4-1 5,0-6-3,2 3 6,0-3-25,3 0 15,1-3-3,4 3-12,0-5-30,3-3-17,-3-2-24,-1 1-37,3 0-52,-4-5-48,8-7-43,-9 4-51,3 2-203,0-11-538,-7 4 238</inkml:trace>
  <inkml:trace contextRef="#ctx0" brushRef="#br0" timeOffset="313402.4137">24291 5888 227,'-6'-2'305,"-1"-2"-10,-4 0-42,-2 7-16,-1-2-24,-1 1-15,-2 2-3,-3 3-26,-1 2-18,1 2-15,-1 3 3,7-4-19,-4 6-19,5-1-8,1-5-7,4 1-11,0 2-9,4-1 1,-2 5-9,6-5 2,0-3 1,3 4 8,1-4 0,3-3 13,-3 3-15,4-4 24,2-2-1,-4-1-4,3 0-2,-9-2 10,14-2-17,-8-2-2,6-2-7,-6-3-11,-1-1-2,3-3-32,-3-4 17,1 1 3,-1 1-16,-2-1 1,-3-1 2,3 0-9,1 2-4,-4 3-1,7-2 4,-4 2-16,1-3 9,3 3-4,3 0 0,4 2-2,-1-1-7,1 1-3,7 0 8,-4 5-3,-3 3-8,-3 2-3,6 0 0,-4 2 3,-2 2-2,-1 2 3,-3 2 15,0 1-22,3 0 6,-6 6-5,2-3 5,-3 2-9,-2 0 9,1 1 12,-1-2-7,-4 0 0,3-2-7,-1-2 7,-2 2 9,2-4-16,-2 0 17,3 0 2,0-4 0,-2 2 15,2-5 28,0 0 8,-4 6 16,4-6 15,0 3 9,0-3 12,0 0-4,0 0-7,0 0-15,0 0-3,4-17-7,-2 5-8,1 2-13,4-6-8,0-4 2,4 5-10,0-9-9,-2 9 4,5-5-11,-3 7-2,1 1 3,1 0-12,2 2-3,1 3 1,-3 2-24,-13 5-5,32-3 2,-32 3-1,30 5 5,-30-5-9,25 10 4,-13 2 2,-4 0-3,-1 1 6,0 1-1,0 2 4,-5-1 3,0 4 1,-2-2-2,-4 0 2,-2 0 1,2 3-1,0-1 3,-3-4 3,0-1-3,-3-2 4,2 0-13,1-3-31,-2-2-34,-1 2-32,2-1-52,-5-2-47,5-1-46,-5-1-58,3-4-69,0 0-342,-1 3-782,4-3 346</inkml:trace>
  <inkml:trace contextRef="#ctx0" brushRef="#br0" timeOffset="339157.743">11572 7635 170,'0'0'186,"0"0"-16,0 0-9,0 0-11,0 0-1,-1 3-7,1-3-6,0 0 2,0 0 2,0 0-13,0 0-2,0 0-5,0 0-9,3-13-12,1 9-2,-3-1-5,0 0-2,1-4-13,-1 1-5,-1-4-6,2 3-4,-2-2-2,-2 2 0,2-1-5,-3-1-3,3 3-4,-2-2-2,-3 2-4,0-2-4,1 2-3,-5 2-14,3-1 1,-2 4-3,-5-2-2,-1 3-5,0 2-4,0 1 4,1 4-1,-5 3-3,-5 2-8,2 2 6,3 2-5,1 0 1,3-3 3,-3 5-1,2 2-3,2 4 8,5-7-2,0-1-3,1 0 0,0 0 1,5 1 5,-1-3-13,1-2 7,4 2 2,1-1-1,-1 1 1,8 2 10,-3-3-4,5 3 1,-1-7 2,2 3 2,-1-1 5,2-2-5,0 0-2,-1 1 3,4-2 0,-5 0-2,3 1 1,-4 1 5,-3-3-5,2 3-3,-3 0 2,-1 0-14,1 1 9,-3-1-2,-1 1 4,1 0-1,-3 3 10,1-2-14,-2 5 10,-2-4-1,1-1 1,-6 1 7,3-2-7,-4 0 7,-1 0-6,-4-1 4,5-1 2,-6 1-7,1-6 2,-2 3 3,1-5-7,-2 3 0,2-6-3,1 3 2,1-4 1,2 1-9,0-1 3,2-3-5,0 2 7,0-1-17,1 0 2,1 1 0,2-1-20,-1 3-6,-1 1-8,2-2-18,2 0-13,-3-1-14,2 2-18,3 3-26,-3-4-24,3 4-22,-3-5-22,3 5-40,3-4-223,0 0-496,1 2 220</inkml:trace>
  <inkml:trace contextRef="#ctx0" brushRef="#br0" timeOffset="339794.3738">11699 7742 61,'-6'3'232,"2"-3"-16,4 0-13,-9 0-17,9 0-20,-4 1-8,4-1-12,0 0 3,0 0 5,11 4 9,-3-1-1,7 1 5,1 0-2,5 3 12,3-6-22,2 3-4,1 1 0,2-5-11,13 0 4,-14 0-9,14 0 3,-3-5-8,-11 7-8,1-2-20,-1 0-5,-6 3-9,5-6-7,-6 3-29,-6 0 14,3 3-10,-10-3-2,1 0-10,-2 0-6,0 0 3,-3 0-4,0 1 6,-4-1-14,7-1-19,-7 1-11,4 1-18,-4-1-16,5-4-32,-5 4-22,0 0-24,0 0-29,-5-9-33,3 4-28,-1 0-32,-2-2-40,4-1-46,-4-1-168,-2 0-530,4 1 234</inkml:trace>
  <inkml:trace contextRef="#ctx0" brushRef="#br0" timeOffset="339856.4172">12095 7590 5,'-6'0'245,"3"-1"-9,-4 1-16,7 0 9,-8 6-19,8-6-15,-5 0-13,4 1-1,0 3 6,3 2 1,1 3-9,1-1 7,6 3-16,2 1-9,-1-2-7,7 4-5,3-2-17,-4-1-9,4-1 4,0-2-19,-6-4-5,1 3-16,1 0-9,-4-1-17,-6-1 7,4 1 20,-4-3-28,-2 5-8,-3 1 26,1 0-11,-6 2 6,-1 9 5,-6 4 3,-2-1-16,-7 3 17,2 1-1,-2-1-8,-8 7-5,6-9-2,1-1-8,-2 0-3,5-4-9,-2 0-5,2-6-17,2 5-37,5-8-50,-3 1-59,4 0-46,0-6-56,2 3-76,3-4-65,-2 0-293,3-3-713,3-1 317</inkml:trace>
  <inkml:trace contextRef="#ctx0" brushRef="#br0" timeOffset="394241.9349">13026 7778 30,'0'0'127,"0"0"-8,0 0-1,0 0-6,0-5-2,0 5-1,0 0-5,2-5-1,-2 5-7,0 0 7,0 0-10,0 0 1,0 0-4,0 0 1,0 0-1,0 0-7,0 0-4,1-1 3,-1 1-4,0 0 0,0 0-3,4-2-7,-4 2-8,0 0-6,0-8-1,2 7-1,-2-5-4,0 6-6,0-4 6,0 0-3,0 4 3,0 0-1,0-7 1,0 7-8,0-6 7,0 6-1,0 0-4,0-5-7,0 5 3,-1-4-5,1 4 4,-1-5-3,1 5 0,-4-2 3,4 2-4,-2-2-2,2 2 7,-4-3-12,2 1 3,2 2-13,0 0-4,-11 4 5,7-3-6,-2 8 0,-1-5 1,-4 5-8,1 4 2,0-2 2,-1 3 0,-2 5-4,-2 1 0,2 0-1,0-1-2,5 0 5,-2 0 1,-1 5-3,2 0-4,2-5 2,2-1 2,0 0-6,-2 7 1,4-8 4,1 4 1,1-3 1,3 8 0,-2-8 4,3-1-6,0 0 11,2-1-3,1 4 2,1-6-6,3-2 5,-3 3 5,4-3 0,1 0-2,0-1 0,0-3 7,2 0-3,-5-4 7,4 1-5,-3-1-6,4 0 9,-4-1-4,-1-3-3,2-1 1,-1-1 20,-1-2-20,1 0 1,0 1 9,-2-4-9,2-1 8,0 1-9,0-4 2,-1-1 0,0-1-9,1-1 5,-3-1-1,3-2-1,-1-1 4,1-4-11,-1 5 16,-3-2-9,1 2-4,0 0 0,-3-1 4,3 2-5,-2-1 3,0-1 7,-2 3-6,1-1 14,-4 0 2,3-1-11,-5 6 13,2 1-3,-1-5 1,-1 0-1,-1 3-3,-2-1-3,0 1-10,1-1 10,-1 2-11,-2 0-3,0 1-7,0 2 0,0-1 0,0 1-1,-4 3 5,4-1-12,-2 3 0,-1 0 11,1-2-14,-3 3 11,1 1-9,0 0-17,-1 2 2,-2 2-11,5-1-14,-4 5 6,1-3-23,0 6-13,-1-4-23,5 1-16,-4 1-15,4-2-28,3 2-23,0-1-29,2-1-17,2 0-23,1 1-200,0-2-488,7 2 216</inkml:trace>
  <inkml:trace contextRef="#ctx0" brushRef="#br0" timeOffset="395004.9281">13721 7736 5,'0'0'163,"0"0"-22,0 0-8,0 0-9,0 0-12,0 0-10,0 0-5,0 0 4,0 0-1,0 0-6,3 9 4,-3-9-1,0 0-1,0 0 0,0 0-2,0 0 7,0 0 1,0 0-5,0 0 0,0 0 3,0 0-2,0 0-2,0 0 1,0 0-2,0 0-4,0 0-4,0 0-5,0 0-4,0 0-6,0 0-2,0 0-9,-15-6 0,10 2-12,3 1-1,-3 0 0,3 1-9,-6-5 2,3 2 1,-1 2-12,1-1 4,-2 2-6,-2-2-3,1 2 6,-1 2-11,-2-2 1,-2 2-9,-1 1 0,2 3-1,-3 0 0,1 4-3,0-1-4,2 0 1,0 4 1,-1-2 2,1-1-4,2 3 4,3-1-9,-3 5 4,6-5 0,-1 4-1,-1-2 3,2-2 0,2 1-6,-1 0-2,3 0 5,0-1 2,0 2 3,3-3 1,-1 1 0,0-4 3,3 8-3,-1-7 1,0-1 2,0 1-4,3 3 4,0-4-7,0 2 0,2-2 4,2 4-5,-2-3-2,-1 0 1,0 1 1,4 2 2,0 0 6,-3-3-9,1 4-1,-2-3 3,-1 1-2,0 0 2,-3-2 11,2-1-16,-2 3-3,2-3 3,-3 1-5,-2 3-1,2-1 3,-3-3-1,0 2 2,-3-4 3,-1 3 6,-2 0 0,-2 0 6,-1-2-2,0-1 13,-3 0-20,-3-2 0,1 1 8,0-3-7,-2 1 7,1-2 1,0-3-5,4 3-2,-3-3 15,2-4-18,3 3 7,-1 1-6,0-2-1,3 1 4,0 0-10,0 0-12,2 1-6,0-2-8,2 2-16,0 1-5,-2 1-7,2 0-20,3 2-19,-5-4-22,5 4-40,-5-1-18,5 1-6,0 0-22,0 0-9,0 0-206,13-4-454,-5 4 201</inkml:trace>
  <inkml:trace contextRef="#ctx0" brushRef="#br0" timeOffset="395707.0992">13902 7856 255,'0'0'255,"0"0"-10,1-6-12,-1 6-19,-3-2-17,3 2-12,0 0-16,0 0-7,0 0-6,7-4-23,-4 3-15,1-1-8,-1 1-21,7 0 0,0 1-5,4-3-12,1 0-3,2 3-11,5-1-1,0-1-9,3 1 6,-3-1-13,1 2-8,-2 0 0,-5 2-3,-2-4-6,1 5-1,-2-2-2,-3 1-4,-3 0-4,0-1 7,-1-1-9,-1 3 0,-2-1-7,-3-2 3,5 4-1,-3-1-4,-2-3 5,0 8-3,-2-3 0,-3 2 0,2 2 6,-2 1 2,-2 3-3,-2 2 4,-2-1 0,0 2-3,-4 3 5,0-1-4,1-1 6,-3-1 10,-1 1-3,-2 2 3,3-3 1,-1 1-2,-2-1 3,5-1-3,1-2-3,-3 0 3,4-3-1,-1 3-2,4-4 8,-2 0-12,4-2-3,1 1-1,3-4-2,-1 3 1,2-2-5,0 0 2,0-2-6,3 1 8,0 2 5,0-3-2,3 0 1,-2 2 4,6-2-5,3-1 4,0 2-6,4-1 6,7 0-6,3 1-6,2-3 3,-1 1-8,6-1 8,8-8-5,-10 10 2,11-2-5,-13 2 6,3-4-1,-1 1 0,0 0 3,-5 0-7,-2 3 9,-2-3-16,-6 0 3,-6 1 0,1 0-2,-4-1 3,2 0 7,0 1-3,-4-1-1,-3 0-5,10 0-2,-10 0 3,4 0-4,-4 0-3,0 0-9,0 0-23,0 0-27,6-1-30,-6 1-42,0 0-58,0 0-49,4 3-80,-4-3-183,7-3-549,-7 3 243</inkml:trace>
  <inkml:trace contextRef="#ctx0" brushRef="#br0" timeOffset="397316.1074">15369 7800 24,'0'-5'111,"0"-4"-10,3 4-4,-1-7-13,0 7 9,-2-3-4,3 1 6,0-6 3,-2 1-6,2-4 14,0 6 4,-2-2-2,3 0 3,-4 0 7,2 0-7,1 1-4,-2 3-6,-1-3 0,2 6-2,-1-2-3,-1-1-6,3 4-8,-2-2-1,-1 3-10,0-1-3,0 4-5,0-4-2,0 4-10,0 0-5,0 0-3,0 0-2,0 0-9,0-5-12,0 5-9,0 0 13,0 0-11,-7 22 4,6-7-7,-2 3 3,-4 10-5,0 5 4,1 12 3,-1-12-5,0 17 4,-3-3 8,2 4-9,-2-4-1,2 2 8,-1 0-5,0-3 3,1-12-6,1 12 3,-1-10-7,-2 10 11,6 0 0,-2-14-1,1-1 1,-3-2-1,4 0 13,0-9-7,-2 9 8,2-3 5,1-1-6,1-7 0,0-3-3,-1 1 0,3-4-2,-3-3-3,3 0-3,-1-4-2,-2 2-4,3 1 4,0-7-1,-2 4 2,2 1-2,-2-4 11,2-2-6,0 7-3,0-7 1,2 3-2,-2 2-2,0-5 4,0 0 3,0 0-4,0 0 3,0 0-2,0 0-2,0 0-5,0 0 9,0 0-12,0 0 1,2 1-11,-2-1 7,0 0 3,0 0-2,0 0 3,0 0-5,0 0-9,0 0 1,0 0-21,0 0-19,0 0-13,0 0-27,0 0-21,0 0-37,0 0-43,0 0-39,0 0-63,7-9-181,-7 6-505,0 3 225</inkml:trace>
  <inkml:trace contextRef="#ctx0" brushRef="#br0" timeOffset="398451.0963">15807 7900 171,'2'-3'185,"-1"-2"-7,-1 0-3,0 0-2,0 1-13,0 4 3,0-5-12,0 5-6,2-5-11,-2 5-10,1-5-9,-1 5-10,0 0-9,0 0-6,2-2-11,-2 2-3,0 0-6,0-5 0,0 5-8,0 0-3,0 0-6,0 0 2,0 0 1,0 0-5,0 0-1,0 0-10,0 0 2,0 0-6,0 0-8,0 0-7,0 0-1,0 0-5,-8 16 2,8-3 0,-4 2-2,1 4 5,-2 9-9,-1 3 9,2-1-6,-3 2 0,4 1 7,-3-3-9,-1 0 4,3 1-1,1-4-3,-5 0-1,5-5 0,0-5 0,0 2 6,2-6-9,-2-1-2,3 0 4,-1-3 0,-1 0-1,2-3 3,-1-3-4,-2 4 0,3-5 1,0 2-4,0-4 6,0 4-1,0-4 0,0 0 3,0 6-1,0-6 0,0 0-1,0 0-5,0 0-16,0 0-23,0 0-29,0 0-41,0 0-32,0-16-41,3 9-39,-2-1-53,1 0-144,-1 2-446,6-1 198</inkml:trace>
  <inkml:trace contextRef="#ctx0" brushRef="#br0" timeOffset="399107.998">16037 7991 231,'-3'-2'247,"3"-2"-9,0 4-10,-4-4-10,1 3-18,3 1-2,0 0-11,-5-2-9,5 2-13,0 0-9,-2-4-12,2 4-14,0 0 5,0 0-25,0 0-1,0 0-11,0 0-13,7-2-6,0 0 4,3 1-19,1-1-13,9-2 5,1 3 1,3-1-10,1-2-4,4 4-6,0-2-5,-5 2-6,3 0-2,-2 0 0,-1-1 10,-3 2-18,-4 2 1,-8-2-3,3-1-3,-2 0 1,-3 2-1,0-1-1,-4-1 2,1 1-5,-4-1-6,6 2 0,-6-2-4,1 3 1,-1-3-4,-1 7 4,-2 0 1,-4 1 2,-3 5 7,-4 3-6,-3 1-1,0 0 8,0 1 2,-4-2-3,0 2 6,-2 0-6,1 0 2,1-2 5,1-2-3,2 2 1,1-1 0,2-5 6,3 2-17,5-3 18,0-3-12,2 2-2,-1-2 7,2-4-17,0 5 17,2-3 5,-1 1-11,3-1 1,2-2 9,1 1-5,1 0 2,4 0 4,4 2 2,3-2-1,6-3-6,1 3 4,1-2-9,4-4 4,-1 6-4,0-3 4,-1 1 3,1 0-5,0-2-7,0 1 7,-2 0-26,0 3-30,1-3-30,-2-3-35,-1 2-44,-1-2-44,3-1-38,-1 0-41,-1-1-246,1-2-565,-2 2 250</inkml:trace>
  <inkml:trace contextRef="#ctx0" brushRef="#br0" timeOffset="399799.1461">17485 7720 56,'1'-12'185,"2"0"1,-1 2 3,-1 1-3,3 0 1,-4 3 3,0 1-9,3 0-2,-3 0-5,0 1-5,0 0-2,1-1-15,2 2-8,-3 0-9,0 3-9,0-5-11,0 5-11,0 0-11,0-5-8,0 5-9,0 0-11,0 0-2,0 0-7,0 0-13,0 0-3,0 0-5,0 0-4,0 0-1,0 0-3,0 0-8,0 0-2,0 14 3,0-6-3,0-1-7,0 2 4,0 0 6,0 3-9,0 0 0,-3 2-4,2 5 4,1 0 0,0 1 1,-3 4 2,-1 1-4,4 1 10,0 3 0,-3-2 4,3 0 6,-4 5-5,0-2 12,2 4 5,-2 0 9,-2-2-15,2 1 26,-1 2-15,-3 10-4,5-11 5,-3-1-8,1 3-1,1-1 3,1-6-11,-1 5 12,0-2 2,1 0-12,0-2 2,-2-3-6,2 2 10,-1-3-17,1-7 1,0 0-8,0 0 25,0-2-14,1-1 4,0-4-1,-1-2-1,2 2 10,0-3-13,-2-3-4,3 1-4,-2 0-2,2-5 1,-1 1-1,-2 2 0,3-1 0,0-4 0,0 4-9,0-4-24,0 2-25,0-2-37,0 5-24,0-5-28,0 0-44,0 0-49,0 0-51,3-13-45,-2 6-274,1-1-646,-1-3 286</inkml:trace>
  <inkml:trace contextRef="#ctx0" brushRef="#br0" timeOffset="400728.3152">17768 7856 53,'-1'-3'217,"1"3"-9,2-3-18,-2 3-5,0 0-4,1-5-12,1 3-4,-2 2-12,0 0 9,0-4-7,0 4-3,-2-6-8,2 6-11,0 0 0,0 0-6,-1-4 1,1 4-4,-1-5-12,1 5-7,0 0-8,-3-5-9,3 3-4,0 2-16,-4-3-3,4 3-8,-4-3 7,4 3-15,-6-4-9,4 3-6,-3-2-5,5 3-5,-7-2 3,4 2 2,-2-1-18,5 1 4,-10 2-1,1 2 1,2 0-5,-4 0-1,5 4-3,-5 3-4,1 3 2,-1 0-1,-2 4 5,2 3-5,3 7 3,-1-5-4,2 0 2,-1 1 0,2-2 9,3-3 3,-2 3-13,2-1 1,1-3-4,1-1 3,1 2 0,1-2-4,3-2 4,-1-2 2,2-3 4,0 0 0,2 0-8,3-1 12,0-3 1,-2 1-7,5-5 11,-2 5-3,3-6-1,-1-2 3,4-3 10,-1 1-13,-1-4-3,-1 0 6,7-3-2,-7 1 9,3-4-6,-3 1-7,-4-2 0,4-3 2,-4 2 0,0 1 3,-3-2 4,0-1 7,3 0-9,-6 6 7,0-9 4,1 4-3,-1-1 15,-3 0 5,-1-1-19,-3 1-7,-1 1-6,-1-1-16,-1 3 15,-4 2-7,0-1-6,-4 2 1,1 0 0,-1 4-2,-3-4 12,2 5-17,0 3-17,2 2-11,0 2-19,0 2-12,4 3-20,-3 3-18,4-4-19,-2 5-31,4 0-15,-1-1-35,3 3-24,4-3-15,3 2-35,1-1-187,0-2-503,9 0 222</inkml:trace>
  <inkml:trace contextRef="#ctx0" brushRef="#br0" timeOffset="401404.1144">18350 7824 221,'4'-9'270,"-4"5"-7,3-3-9,-2 0-12,2 3-14,-2-3-11,-1 3-14,-1 0-12,0-3-11,-2 3-10,0 0-17,0-1-17,-1 0-20,-3 1-5,0 1-6,-3-1-17,-7 2-10,3 2-10,-3 2-4,-4-2-9,1 4 0,5 2-7,-5 3-12,6-2 4,-3 3-6,0 2-1,7-1-7,-4 1 3,4 2-9,3-1 2,0 3 0,3-4-5,1 2-6,3-1 20,0-2-16,1 0 1,5 5-4,1 0 7,0-4-5,2 1-2,1-1 10,2 0-10,1-2-1,1 2 0,0-3 3,0 1 0,5 0-4,-1 2-6,2-3 6,-1 0 1,-6 2-9,1-4 2,3 0 3,3 3-4,-9-2 0,2-1 0,-6 0-4,0 0-2,0 1 0,-3-1-2,-4-1 2,0 0-2,0 6 12,-4 0 7,-4-2-6,-4 4 3,-5 0 2,-1-3 0,-2-1 2,-1 1-3,-1-1-1,1-5-14,-1-1 14,5-1-14,-4 0-23,7-2 2,-3-2-32,3-2-27,4 0-34,2 0-27,2-3-36,5 2-35,1-8-42,1 2-43,5-5-160,1 2-496,4 1 220</inkml:trace>
  <inkml:trace contextRef="#ctx0" brushRef="#br0" timeOffset="402112.261">19451 7680 34,'3'-10'188,"-3"0"-14,4-1 4,-3 1-2,1 0-4,1-1 2,-2 4-14,-1-2-1,0 6 0,2-1-10,-2-2-2,1 2-14,-1 1 5,0 3-7,0 0-7,3-7-6,-3 7-12,0 0-10,-3-5-14,3 5-19,0 0-2,0 0-4,0 0-5,-3 13-7,3 0-10,-4 2 10,-3 9-11,4-5-5,-1 8 3,-2 2 6,2 0-14,-2 1-2,2 4-7,-3 11 9,2 1 0,-1-11-2,-1-1 4,-1 10-1,3-11-1,-2 13 6,2-15-1,-1-1-1,-4-2 5,6 0-11,1 2 4,0-6-13,-1-4 12,1 0 2,2-3-1,-2-6-10,1 5-5,0-4 0,-4 3 6,6-5-5,-2-2-5,2-2 5,-1 0-5,1 1 1,0-2-2,0-1-1,0 0 2,0-4-24,0 6-13,0-6-7,0 3-17,0-3-12,0 0-28,0 0-44,0 0-54,6-14-43,-1 8-267,0 0-543,0-5 239</inkml:trace>
  <inkml:trace contextRef="#ctx0" brushRef="#br0" timeOffset="402742.8286">19920 7741 13,'0'-8'209,"2"4"-12,-1-3-4,1 0-9,0 2-9,-2 1-2,3 0-2,-3-3-11,0 2 8,0 1-7,0 4-1,0-9-9,0 6-10,0 3 1,0 0-8,2-4-7,-2 4-7,2-2-9,-2 2-10,0 0-7,0 0-19,0 0-2,0 0-1,0 0-18,0 0-8,0 0-3,0 0 6,-4 14-16,1-6 0,3 4-4,-4 1 4,1 4-3,-1 3-2,0 6-1,1 0 0,-3 3 6,1 0-2,-1 3 6,-1-2-4,0 0 4,-1 1 6,3-4-6,-2-3 3,0 4-4,3-9-1,0 5 8,1-6-5,-3 0 6,-3-1-3,7-4-7,-1 4 7,2-8-5,-1 0 1,1 2 1,-2-2-7,3-3-5,-4 0 13,4 1-13,0-2 1,-3-3 7,3 5-15,-1-5 1,1-2 0,-3 5-2,3-5 4,0 4-8,0-4 13,0 0-15,0 0 5,0 0-1,0 0-18,0 0-21,0 0-30,0 0-32,0 0-35,0 0-49,0 0-64,7-11-77,-7 7-328,4 0-690,-2-1 305</inkml:trace>
  <inkml:trace contextRef="#ctx0" brushRef="#br0" timeOffset="409475.2817">14654 7872 51,'1'-4'115,"1"1"-11,-2 3 7,3-4 13,-2 1-8,-1 3 1,1-2-5,-1 2-2,0 0-9,3-4-4,-3 4-6,0 0-11,0 0-5,0 0-9,0 0-2,0 0-8,0 0-13,0 0-4,-3 11-9,1-1 2,0 6 5,-1 2 0,-2 3-2,0 8-1,-2 0 0,2 0-1,-4 2-4,5-2-1,-2 0-5,1 0-6,-1-2 14,3-9-7,0 0-1,-1 2-1,0-1-3,1-3 3,0 1-2,2-5-1,0-6 1,-1 4 1,2-5 0,-3 0 5,3-1 9,-1 1 5,1-2 13,0-3 7,0 6 14,0-6 15,0 4 4,0-4 0,0 0-5,0 0-4,0 0-14,0-18 1,0 9-15,0-3-5,1 2-3,-1-4-8,0-4 2,0-1-3,0 2-6,3-3-2,-3 1-1,4 0-4,-1-4 0,-3 3-3,6-5-2,-2 6-5,3-6 2,0 2-2,0-2 3,3 2-7,1 0-4,-4 5 4,3-3-1,2 5-4,-4 1-4,2-1 3,-2 3-3,4 0 2,-3-1 7,1 5-12,-3 3 3,-2-1 5,3 3-9,-4 1 0,6 4 2,-3 5-6,0 1 3,0 7-1,6 6 0,-3 3 1,-2 4 0,-1 0-2,-1 3 3,0 0 0,1-1-3,-3-3 1,1 3 2,1-4-9,-2 1 13,-1-2 0,1-7-1,-2 0-2,1-1-3,-1 0 6,0-2 3,-1-5-9,-1 1 3,3 0 5,-2-1-5,-1-1 1,0-2-6,0 0 7,0-3 9,0 2-10,0-5-2,0 4-1,0-4-4,0 3-8,0-3-9,0 0-9,0 5-9,0-5-24,0 5-20,0-5-23,0 0-23,-5 2-26,5-2-36,0 0-26,0 0-23,-9-4-167,5 1-441,0 1 195</inkml:trace>
  <inkml:trace contextRef="#ctx0" brushRef="#br0" timeOffset="410121.5219">14620 8170 197,'0'0'208,"0"0"-16,-7 0-9,7 0-15,0 0-14,-3-2-3,3 2-19,0 0-1,0 0-14,0 0-10,0 0-7,13 2-6,-2-2-1,-1-2-2,7-1-5,5 3-9,0-4-2,1 3-3,1 1-16,-2-4-4,0 1 3,-7 1-13,0 0 14,-2 1-7,-4 0-6,1 0-3,-1-1-5,0 1-4,-4-1-11,0 1-10,-1 1-24,-4 0-50,8-1-44,-3-2-56,-1 2-63,2-2-163,-2 0-423,2 0 187</inkml:trace>
  <inkml:trace contextRef="#ctx0" brushRef="#br0" timeOffset="410831.9671">16762 8003 10,'3'-9'242,"-1"-2"-5,0 2-6,-2 4-10,2 0-15,0-1-18,-2 2-24,0 4-11,1-4-20,-1 4-17,0 0-13,0 0-10,-5 18-5,3-6-10,-3 7-4,-2 4-7,3 1 4,-3 0-12,-1 1-8,1-2 1,1-5-3,3-1-15,-4 2 8,4 0 1,-1-2-2,-2 0 3,2-2 6,1 2-11,-1 0-3,1-5 4,-1 1-8,4-4 2,-3 1-5,0-4-3,2 2-8,1-1 6,-3-2-2,3 0-1,0-2-1,0 1 1,0-4 9,-2 5 7,2-5 13,0 3 11,0 1 13,0-4 12,0 0 14,0 0-16,0 0 11,0 0-9,5-19-13,-5 9-20,3-2-1,1-2-3,-4-6 5,4 1-11,3-1-2,-4-2-11,0 1 4,1-5-2,3 2-17,-4 4 6,4 1 3,-1 1-5,-2 0-3,2-1 10,-1 1-7,1 1 1,-2 3-16,3-4 8,0 3 13,0 2-9,0-3 3,-1 6-2,3-2-4,0 6 3,0-4 0,0 3-5,1 2-7,0 2 11,-2 3-14,1 1 4,1 3-3,3 4 0,-2 4-8,-3 3 8,1-1-1,1 8-2,-2 2 2,-1 0 1,-4-2-5,2-1 6,1 6-12,-3 0 8,-1-8 1,0 8 2,0-2-8,-1 0 8,-2 1-6,1-2 1,0-5 1,-2 2 3,2-4 3,-1 1-13,0-2 22,-1-1-15,1 2 2,-1-5 0,2 0-2,-2-4-19,2-1-6,-2 0-10,2-3-17,0 1-9,0-2-11,0-3-20,-2 5-23,2-5-36,0 0-38,0 0-32,0 0-11,-5-13-27,5 6-14,0-2-19,-3 2-152,2-3-481,-2-2 214</inkml:trace>
  <inkml:trace contextRef="#ctx0" brushRef="#br0" timeOffset="411502.3891">16758 8235 202,'-5'-2'206,"5"2"-7,-5-2-7,5 2-14,0 0-5,-1-3-12,1 3-5,0 0-11,0 0-9,0 0-13,0 0-8,0 0-7,0 0-6,0 0-1,8-4-2,-1 4 5,2-3 3,5 5-2,1-5-12,1 2 5,5 1-20,-4 0-11,-2-1-2,2-1-7,-3 0-3,1 2-10,-5 0 0,-1 0-5,1-3-12,-4 3-3,-1 0-16,4-3-26,-3 3-29,-6 0-46,8 3-49,-4-6-60,-4 3-61,7 0-182,-3 0-480,1-2 213</inkml:trace>
  <inkml:trace contextRef="#ctx0" brushRef="#br0" timeOffset="412246.1596">18746 7835 139,'0'-3'215,"2"1"-21,-2 2-22,2-6-17,-2 6-14,0 0-18,0 0-8,0 0-20,-2 17-1,0-5-3,-1 5-9,0 4 1,-4 5 0,-1 2-4,-2 1 0,3-3-4,0 3-1,-2-2 2,2 0 3,-3-3-9,7 1 5,-4-1-4,4-6-2,-1-1-6,4 0-5,-4-2 4,1-3-15,3-1-9,-4 0 3,4-4-4,0 3-3,-3-4 1,3-1 3,0-1 4,0 0 14,0 0 23,0-4 19,0 4 30,0-4 20,0 0-5,0 0-10,0 0-16,0-16-12,3 5-11,1-1-11,-1-7-12,4-5-2,0 0-11,-1-3 0,-2 2-5,3-3-3,3 3-7,-6-4-5,5 4-7,-2-1 6,4 2-1,-4 2 1,1 5-3,-2-1 4,1 2-9,6-7 2,-7 8-1,4 1 0,-2 2-4,2-1-4,-1 4-4,1 2-3,0-1 2,1 2-6,-1 2 3,0 3-7,4 1-3,-4 3 0,1 4-6,-1 3-5,1 1 9,-1 5-4,-1 1 3,-2 0-5,2 9 4,1 1-2,-7 1-4,4-1 1,-4 3 3,0-1-2,-1-3 5,0 0-2,-2 1 3,3-2 0,-3-6 5,0 0-9,0 1 1,0-3-5,0 0 18,0-5-21,0 0 6,0 0 12,-3-3-15,3-1-12,0 0-18,0-3-16,0-1 0,0 1 13,0-5-26,-2 8-9,2-8-7,-2 3-22,2-3-29,0 0-41,0 0-35,0 0-37,0 0-13,0 0-28,-3-16-260,3 7-590,-3 1 261</inkml:trace>
  <inkml:trace contextRef="#ctx0" brushRef="#br0" timeOffset="412306.2794">18765 8092 134,'0'0'243,"-4"0"-10,4 0-15,0 0-18,0 0-15,0 0-16,0 0-12,11-2-7,3-2-4,3 4-4,7-3-6,0 1 0,2 2-7,0-2-12,-2 1-5,0-2-11,0 2-10,-3 0-7,-8 1-7,1 0-10,0 1-8,-7-1-3,2 0-8,-4 0-16,0 1 7,-1-1-12,1 0-13,-5 0-25,6 4-29,-1-2-30,-3 0-38,-2-2-33,6 0-57,-6 0-53,5 0-164,-5 0-447,7 1 198</inkml:trace>
  <inkml:trace contextRef="#ctx0" brushRef="#br0" timeOffset="413484.072">20330 7827 34,'3'-3'177,"-2"0"-8,-1 3-8,3-4-6,-1 2-21,-2 2 8,1-3-8,-1 3-9,3-5-10,-3 5-3,0 0-16,0 0-12,0 0-5,0 0-8,0 0-13,0 0-3,0 0-3,-4 17-1,-1-5-3,1 4 1,-3 2-2,-1 6-2,-1-1-7,-1 5 6,3-1 2,-1-3 0,-2 0 0,0 1-14,2-3 8,2-4 0,-1 0-6,5 1 4,-3-2 1,-1-3-6,2-3 3,1-1-11,-1 1 11,4-5-6,-4 0-1,1 0 1,3-1 5,-1 0 0,1-5 8,-2 5 5,2-2 16,0-3 6,-3 5 7,3-5 3,0 0 11,-2 5 6,2-5 3,0 0 9,0 0-5,0 0-2,0 0-13,0 0-11,0 0-17,0 0 9,1-13-3,-1 6-10,1 3-6,1-4-7,-1 0-5,2-1 0,0-3-3,-2 2 1,2-2 8,1 0-20,-2 2-3,2-3-4,0-3 9,-1 2-24,4-3 9,-3 0 1,-1 0-4,1 3 3,3-1 2,-7 2-8,3 2 2,0-1 11,1-3-9,0 3 3,2 3-1,-2-5-1,-1 3 0,4 2-3,-3-6 5,2 3 0,1 3-12,3-4 15,-3 1-7,-1 3-6,2-3-1,3 1 7,-1 2 3,-1 0-8,-1 4 1,1-1 1,-4-2-8,5 4 7,-3-2-5,1 1 3,-2 2-17,1 3 18,0 0-3,-4-3 2,1 2-3,3-2-3,0 2 17,-4 0-16,-3 1-2,10 1 5,-6 3-7,3-3 4,-2 2-5,1 1-7,-1 0 3,0 6 4,1-2 2,-2 2-5,2 1-1,-2 0 5,0 4 1,1-1-12,-3 3 21,2 2-8,-3 0 6,0-2-2,-1 4 7,0-1-4,0-4-8,-2 5 0,-2 3 2,3-5-1,-2 1 2,0-2 6,-1 1-10,0-1 3,1 0 12,-2-1-9,0-3 3,2-2 7,1 0-9,0 3-7,-2-6 6,3-2-3,-2-1-16,0 1-8,3-3-18,-3 2-16,1-2-17,1-2 0,0 1-16,-2-1-10,3-2-9,0 4-19,0-4-21,0 0-25,0 0-25,0 0-4,-4-11-23,4 11-16,-3-7-13,3 0-183,0 0-479,0 1 213</inkml:trace>
  <inkml:trace contextRef="#ctx0" brushRef="#br0" timeOffset="414175.3339">20285 8058 103,'-3'-1'168,"3"1"-9,-7-1-10,7 1-5,0 0-8,0 0-7,0 0-1,0 0-5,0 0-11,-4-2 2,4 2-6,0 0-1,0 0 0,0 0 0,0 0-4,0 0 6,18 0 0,-5-1-3,1 0-5,3-2-8,4 3-1,-3-3-16,5 1-3,-1-1-10,-2 1-7,1 2 6,-5 0-16,-2-3-5,-1 3-6,-2-1 17,-4 2-5,1 0-4,-1-2-4,-2 1-10,0 1 2,-5-1-5,7 0-3,-7 0-13,5-1-7,-5 1-20,3-1-28,-3 1-37,0 0-31,0 0-41,6 0-45,-6 0-31,0 0-191,0 0-455,0 0 202</inkml:trace>
  <inkml:trace contextRef="#ctx0" brushRef="#br0" timeOffset="424041.2815">21361 7479 168,'3'-16'180,"0"3"-5,-3 2 2,1 4 9,-1 2-12,0-5-12,0 6-16,3 2-19,-3-3-9,0 5-18,0 0-12,0 0-2,-4 16-14,0 11-7,-1 2-5,0 4-10,-5 16-5,2 6 5,-2 1-8,-2-5-1,1 8-2,-6 20 0,6-24 0,1-3-1,-3-1-2,2-2 1,-2-1-1,0-2-2,1-12 3,2-4-7,2 2 6,-1 0-5,2-1-2,-2-5-3,4-2 4,2-4-7,-1-8-4,0 4 0,0-5-3,2-1 0,-2 0-2,3-3-3,-1 1 5,2-2-7,-1-1 0,-2 0-4,3-3 2,0-2 2,-1 3-3,2 2-1,-1-5-4,0 0-8,0 0-19,0 0-13,4-12-22,-2 8-34,-1 0-25,2-1-21,1-7-40,2 0-49,-1 1-123,1 0-381,0 0 168</inkml:trace>
  <inkml:trace contextRef="#ctx0" brushRef="#br0" timeOffset="424752.1321">21588 7853 211,'-3'-12'244,"3"2"-8,0 3-8,0 1-10,0-1-7,-3 0-11,3 3-13,0-1-11,-4 3-15,4-3-6,0 5-12,-3-4-13,3 4-13,0-3-14,0 3-9,0 0-14,0 0-5,-10 7-10,6 4-11,-3 3 5,-3 6-2,-1 3-7,3 0 1,-4 4 3,3 1-10,-1 0 3,1 0-9,1 2 4,1-1 1,-2 0-3,5-3-2,1 1 5,3-7-1,3-3-2,-3 2-4,2-3 1,3 1-1,1-5 3,1 1-3,0-4-7,4 0 8,0 2-2,0-8 0,4-1 2,-3-1 4,5 0-6,-3-5 13,3 1-8,4-7 6,-5 0-18,5 2 24,-7-3-4,4-4 3,-2-1 8,-5 2 8,-1-1-5,-2 1 3,2-1-3,-4-2 0,2 1-9,-2-1 0,-2-1-6,-1-2 1,1 1-8,-4 2 0,0-2-4,-4-1-4,1 2 7,-4-1-11,4 2-3,-11-4 3,7 5 0,-4 2-10,-2 1-7,2 0 4,1 2 1,0 5-13,3 1-14,-3-1-26,-2 1-27,3 1-36,-1 3-31,1 2-27,0 2-33,-2 1-36,1 6-39,0-1-66,0 6-325,-1-3-712,4 5 315</inkml:trace>
  <inkml:trace contextRef="#ctx0" brushRef="#br0" timeOffset="430546.2904">22409 7991 131,'0'0'118,"0"6"-8,0-6-3,3 2 4,-3-2 15,0 0-1,11-5 9,-4 0 3,2-2-6,2-3-2,7-6-2,-2 0-5,3-3-10,-2 1-11,0 1-2,-4-4-3,5 0 1,-8 1 6,0 3-14,4-4 0,-7 6 0,-3 5 1,2-1 11,-1 6-6,-3-8-4,1 10-11,-2 2 3,-1 1-18,0-5 0,0 5-7,0 0-18,-5 12 6,-1 2-4,-1 2-1,1 0-10,2-1-4,-3 2 6,4 0-9,-2 1 0,3-1-4,-2 0 0,4 0-5,0-3-4,4-4-4,-1 2 0,1-2 3,-1-1-7,4 0 3,2-3-4,0-1 0,1-2 3,4-6-6,1 1 2,-2-5-5,7-2 4,-3-7 3,3 1-2,-2-3-2,-4-2 10,-1-2-11,4 2 2,-5-4-6,0 5 8,-4 2-1,-2 0 9,-2 7 5,1 1 12,0 0 9,-2 4 2,-2 2-2,0-1-3,-1 1-1,0 3-9,1-5 0,-1 5-3,0 0 1,-6 17-10,3-8 4,0 2-1,-2 7-5,1-5 10,2 6-5,-2-4-8,1-1 3,0-2 9,3 2-15,0 3 4,-1-6-4,-1-1 4,2-2-4,0 0 2,0-5-2,0 6 0,2-6 12,-1 0-1,-1-3-6,3 2 3,-3-2 1,10-4 7,-2-3-4,2-4-4,2-4 0,0 1 14,2-3-13,3 1 0,-7 3-4,3 1 3,-6 4 3,1 1-8,1 1 1,-4 0 11,2 1-16,-1 3-2,-2-1 1,2 1 2,-1 2 4,-5 0-3,10 8-4,-7-3 7,1 1-5,-1 2-5,4 1 10,0 3-5,-4-3-1,1 2 5,0 1-8,-1-1 8,4-1-2,-4 0 11,2-1-17,0 7 6,-1-7-10,2-6 10,-2 6-9,3-3 9,-4-3-1,1 1-3,-1-1 2,1-1-7,-1 0-1,1 0-1,2-2 1,-6 0 3,6-4-16,-2 2-5,0-2-9,0-1-9,3-1-16,-4 0-8,1-2-21,2-5-21,-2 7-24,0-5-39,2 0-29,-2-1-43,1 3-56,-1-8-182,-3 5-519,1-5 230</inkml:trace>
  <inkml:trace contextRef="#ctx0" brushRef="#br0" timeOffset="431231.1476">22874 7450 89,'-6'-1'251,"-1"-3"-25,0 1-10,4 2-32,0-3-17,3 4-17,-5-1-20,5 1-15,-3 9-11,3-5-25,0-1-27,2 3-51,-1-1-70,3-2-72,-2 2-118,3-1-282,-2 0 125</inkml:trace>
  <inkml:trace contextRef="#ctx0" brushRef="#br0" timeOffset="431296.7881">23502 7521 267,'4'-17'278,"-1"3"2,0-2 0,1 6 2,-4-2-20,0 2 10,0 5-49,0 0-13,0 0-26,0-2-5,0 2-12,0 5-30,-4-3-22,4 3-3,-6 8-10,-1 1-3,-5 11-23,-2 3-4,-3 1 3,1 4-17,-2-2-6,1 3-2,3-2-10,-3 0-13,4-3 12,5 2-8,-2-3-5,6-4 6,-2 1 1,5-2-11,1 0-5,0-7-11,1 0 10,3 0-4,-1-1 1,4-2-3,-1-1-12,2-1 7,2 1-1,0-6 3,4 2-2,0-6-6,0-1 5,0 2 5,0-6-7,-1 1-1,-3-4-4,1 2 7,-1 3-6,-3-7-6,0-1 17,0 0-14,-7 2 5,3-4-2,-3 7-9,0-1 6,-3 2 0,-1-3 7,1 1-2,-2 1 8,0 3-11,1 4 3,1-1-4,-1-2 4,3 2-13,-1-2 2,2 1-6,0 4-9,-1-3 4,1 3-3,0 0 0,8-3 6,-4 3 4,-4 0-1,20 5 1,-13 0-2,0 1 2,-1 1 1,5 1 1,-4 4 1,0 5 7,-2-3-1,-1 5-3,-3-2 9,2 9-4,-3-8-4,-3 1 4,3-2-1,-4 0-4,1 0-20,2-1-32,-1-3-29,2 3-44,-1-6-45,1-2-50,1-5-52,-1 6-193,3-5-512,0-3 228</inkml:trace>
  <inkml:trace contextRef="#ctx0" brushRef="#br0" timeOffset="432071.2437">23788 7628 5,'7'-17'244,"-4"1"-15,1 3-2,-1 3 2,-2 3-17,2 2-20,-1 1-16,-2 4-22,0 0-13,0 0-22,1 17 1,-1-1-7,-3 1-11,2 9-6,-5-1-10,2 3-7,1 0-7,-2-2-2,0 2-11,1-10-3,0 0-3,0-1 1,0-1-6,2-4-2,1-2-4,-2 0-4,0-1 6,-1-4 20,4-1 6,-2 1 13,2-2 16,0-3 15,0 0 6,0 0-17,0 0-7,7-12-16,-5 4-9,1-4 12,-1-6-18,3-2-12,-1-4 0,3-1-8,-3-4-11,2 1-3,-2 0-1,3 1-4,-3 0 2,3 4 17,-2 6 0,-1 0 10,1 6 6,-3 3-8,-1 1-10,1 0-7,0 4-2,-2 0-5,0 3-6,7 3 5,-1 7-15,1 4 7,7 5 0,-1 3-3,-3 3 2,1-1-9,-1-1-1,-2 0 4,2 1 1,-3-6-5,1 4 10,0-4-12,-3-3 5,0-4-4,2 2-6,-5-4 0,4-2 5,-3-2 1,0 2-3,0-3 18,-1-3 23,1 0 5,-3-1-15,4-6 9,1-5-11,2-3-3,-2-6-1,2-5-4,3-3-5,-3-2-2,2-4 2,-1 4-6,-2-2-3,-2 0-4,3 4 3,0 1 3,-4 8-16,0 0 11,2 4 1,-2 1-27,0 7-22,1-2-42,-1 0-46,-2 4-54,4 0-22,-2 2-25,2 3-16,2 0-33,-1 3-23,5 0-24,-4 1-270,0 3-642,2-2 284</inkml:trace>
  <inkml:trace contextRef="#ctx0" brushRef="#br0" timeOffset="432134.0518">24218 7484 522,'5'1'92,"-2"-1"64,1 0 19,-4 0-2,6-4 10,-3 2-6,-3 2 17,4-4 7,-4 4 0,0 0-25,4 0-9,-4 0-24,5 0-4,-5 0-28,0 8-12,2 4-8,-2-5-1,-1 4 0,0 5-1,1 1-11,-5 7-4,3 5-1,-3-12 9,1 2-9,1-1-5,-4 6-7,4-10-1,-2 3-4,-1-2-6,2-5-2,4 2-6,-3-4-2,0 2-1,3-5-5,0 2 3,-1 0 25,1-5 8,0-2 23,-3 6 25,6-3 7,-3-3 15,0 0-8,0 0 3,0 0-14,1-12-15,-1 0-11,3-3-8,0-2-7,5-7-14,-1 0-5,0-8-2,3 3-2,0 0-12,1-2-6,-1 2 4,4 1-12,-1 5 1,0-1-7,2 1-2,-4 2-11,6 3 22,0 1-5,3 4-4,1 3-6,-6 4-6,8 1-13,-2 3-24,0-2-28,-5 2-29,2 4-21,-18-2-44,33 4-34,-33-4-21,25 3-29,-14 1-33,-11-4-26,16 6-31,-16-6-36,0 0-298,8 16-707,-8-9 314</inkml:trace>
  <inkml:trace contextRef="#ctx0" brushRef="#br0" timeOffset="432796.4358">24298 7615 101,'-1'3'306,"-1"2"-22,2-5 8,9 5-9,-1-4-7,9-1-11,7-1-21,1-2-26,3 3-3,3 0-28,6-2-27,4 2-14,-13 0-14,0 2-1,-4-2-23,0 3-21,-24-3-2,30-5-28,-30 5-30,18-5-30,-18 5-35,0 0-49,20-2-40,-20 2-88,0 0-79,0 0-180,0 0-513,0 0 227</inkml:trace>
  <inkml:trace contextRef="#ctx0" brushRef="#br0" timeOffset="487161.6577">11072 9494 96,'0'0'156,"0"0"16,0 0 3,0 0-5,13-12-10,-6 2-3,4 2-2,3-13-8,4-2-7,2 0-8,5-14-13,-3 13-7,7-14-18,-1 0-1,0 3-1,-6 7-12,-4 5-9,-1-1-5,-2 2-4,2 4-6,-7 2-5,-4 7-2,-1-8-5,0 9 1,-3-4-8,1 5-8,0 2-3,-3-4-10,-3 6 0,0 0-4,1-2-7,-6 3-1,4 2-8,-4 3-2,-1 1 1,0 1 2,-1 8-8,-2 7-1,4-4 4,2-1-3,-1 2 3,4 1-4,6-3 2,-3 5 8,2-1-11,6 8 7,-2-8 3,1-1-2,1 4 10,-1 3-10,0-1 3,0-7-4,-1-2 3,0 3-3,-2-4 2,-3 1-4,-1-3-5,0-2 7,-3 1 5,1-4-1,-4 3 0,-1-3 1,-3 0-8,0 0 2,0-5-2,-1 1-3,-3-1 12,1-1-11,2-4-5,-2 3-6,4-2-15,-1 0-12,3-2-23,-2 0-25,4-1-45,-1 1-13,3 0-43,0-3-107,6 2-331,-3-1 146</inkml:trace>
  <inkml:trace contextRef="#ctx0" brushRef="#br0" timeOffset="487919.6959">11607 9196 179,'0'0'221,"0"0"-8,0 0-9,-20 13-12,13-4-23,-4 4-15,3 3-15,-2 5-18,1-6-5,2 4-18,3-2-8,-3 0-10,4 0-6,0-2 1,3-3-14,2 5-7,1-5-5,1-3-4,0-1 3,3-3-12,0 0 1,3-3-1,3 0-7,1-5-6,1-1 3,1-1-5,0-4-7,-3 1 3,4-6 0,-3 2-3,0-8 6,-4 6-15,3-5 6,-6 6-6,2-3 11,-2 5 3,-3 0 6,-1 0 15,-1 5 7,3-1-1,-5 2-4,3 2-7,-2 1-8,-1 2-1,0 0 0,0 0-5,-4 10-4,-1-1 0,1 3-1,-1 5-4,-4 2 2,5-2-3,0 6 0,-2-4-5,6 5-3,-4-5 0,5 0-5,-1-1 0,3-2-13,-2 1-8,5 0-9,-1-3-9,1-4 7,1-5-26,2 2-7,0-2-9,4-2-5,1-3-18,1-3-6,0-1 10,3-9-2,-1-3 4,-3-3 9,1 1-8,-2-3 13,-1-1 25,-1-6 2,-2 1 9,2-5 10,-4 4 19,-3-5 16,4 4 11,-3 3 14,0-1 10,-2 2 15,0 9 15,-2 8 10,-1 0-10,3 2-10,-3 1-13,0 3-4,0 2-4,0 0-4,-4 27 5,0-1-3,-2 5 2,-2 1-1,1 3 4,-2-1 0,-4 9 0,4-9-6,0-3 4,-1 0-3,2-2-3,-2-4 2,2-8 12,2 0-13,3-6 10,-3-1 9,4-2 15,-3-2 18,4-2 17,-2-1 13,3-3-11,0 0-10,0 0-7,9-17-13,-1 1-4,5-5-11,1 1-8,3 0-1,1 1-4,2 2-6,-3 5-5,-5 1-12,4 3 2,-3 5-2,2 0 3,-4 1-17,1 5 5,-4-2-4,2 3 3,-3 3-1,0 2-13,-1 8-1,-4-7 0,0 4-11,-4-3-11,0 6-5,-5-1-13,-2-1-4,-2 0-3,-2-2 7,-5 0-7,0-4 3,2 0-6,2-3 3,-7-1 1,7-3 1,0 0-7,1-4-3,5 0-11,-1-1-13,1-4-17,2 1-31,2-2-25,5-2-35,1-2-24,3 0-212,1-1-460,4-1 205</inkml:trace>
  <inkml:trace contextRef="#ctx0" brushRef="#br0" timeOffset="488652.1551">12287 9308 40,'1'-4'317,"1"-1"-10,1-1-6,-1 1-13,0 3-4,1-3-42,-3 0-25,0 5-20,0-3-20,0 3-21,0 0-18,0 0-17,-5-3-8,5 3-16,-15 8-10,6-1-6,-5 3-1,1 2-15,1 2-14,1-2-5,0-1-13,5 3-5,-1-1-20,2 1-9,5-2 0,0 1-5,4 1-2,3-1 6,3 2-5,0-5-2,2 0 6,5 7-3,-7-5 2,0-3 0,-2-1 8,2 0-11,-5 1 1,2 0-1,-4-6 4,-3 9-4,0-7 9,-3 4 0,-4-1 1,-8 1 5,1-1-5,-7 1-3,-3-1 0,0-4-8,-1-1 8,2-1 5,0 1-3,1-1-6,7-2-15,1 0-29,3 0-37,4-2-43,-2-3-35,6 2-47,5-4-47,-2-3-160,8 1-452,3-3 200</inkml:trace>
  <inkml:trace contextRef="#ctx0" brushRef="#br0" timeOffset="488712.2018">12580 9210 112,'8'-7'307,"-3"-3"-3,-1 6-9,1-1-17,-4 1-31,3 0-35,-1 3-19,-3 1-20,0 0-19,0 14-15,-3-5-11,-5 16-15,2-6-8,-4 8-8,-1 1-11,1 0-9,-3 3-10,4-7-6,-2 5-9,1-3 9,2-1-20,4-9-4,-3 2-3,4-1-14,3 0-13,-1-5-2,2-1-14,1-2-9,2-3-2,2 1-10,-1-2-6,4-2-27,0-2-33,6-2-15,-3-2-39,5-2-34,4-4-29,-2 2-200,-7-1-447,10 1 198</inkml:trace>
  <inkml:trace contextRef="#ctx0" brushRef="#br0" timeOffset="488769.2432">12489 9365 99,'0'0'221,"14"-5"-20,2 1-1,7-1-16,1-3-16,5 6-8,2-1-13,8 1 10,-9-3-7,-4 6-8,1-1-9,-4 4-17,-4-1-5,-2-1-14,-5 1-4,-4 3-6,-3 3 0,0-3 7,-1 5 3,-7-2-2,0 7 4,-2-2 1,-4 3-7,2 0-8,-3-1-1,1-2-14,0-1-7,2 1-8,0-5-4,1 2 3,2-5-10,1 2-7,3-1 4,0 2-12,3-4-2,-1-1-6,3 0-12,5-1-23,1-2-21,6 2-26,4-3-43,-1-2-54,4-3-86,1 0-288,-1 0-574,-3-7 254</inkml:trace>
  <inkml:trace contextRef="#ctx0" brushRef="#br0" timeOffset="489487.5416">13081 9215 84,'-5'-4'131,"1"1"-22,1-1-46,0 4-46,3 0-85,0 0-72,0 0 32</inkml:trace>
  <inkml:trace contextRef="#ctx0" brushRef="#br0" timeOffset="489551.995">13241 9179 154,'4'-5'310,"-1"0"-10,1 1-24,-4-1-35,3 2-28,-3 3-22,0 0-19,0 0-15,2 18-18,-7-2-14,0 8-8,-1 4-14,-7-2-18,4 3-1,-4-1-6,2 0-9,-1-4-6,0 3-4,2-4-11,1 2-1,4-9-12,0 1-5,0-2 2,2-5-21,3 4-9,-2-7-10,4 4-4,1-7-5,0 3-12,1-1-15,2-5-14,1 2-24,1-2-31,-1-2-21,9-3-28,-4 0-31,0-5-15,0 2-140,-3 2-375,0-4 167</inkml:trace>
  <inkml:trace contextRef="#ctx0" brushRef="#br0" timeOffset="490301.7013">13120 9359 113,'-6'0'197,"6"0"-23,0 0-11,14-3-14,0 1-9,6-2-13,3 0-10,4 0-4,2 3 1,-1-4-2,0 5 5,3 0-5,-4-3 6,-1 2-2,-3-4-5,-1 2-3,-10 3-4,0 0-2,-3-2 7,-2 2 1,-2 2-3,-1-2-20,-1 1-1,-3-1-3,1 8-12,-2-2 1,-5 2-11,2 3-6,-2 3-4,-1 1 0,0-1 3,3-1-18,-6 1-5,7 1 0,-2-4-5,3 6 0,2-2-2,2-5 2,-2 0-4,5-1-3,-1 1 0,3-4-4,1-2 8,3 0-12,-1-4-5,6-1-3,-1-2 1,2-2 1,1-4-4,-3-1-3,4-2 7,-2-4-8,-5 4-5,1-2 0,-2 2 5,-1-1 5,0 2 1,-4 1 12,-1 2 13,2-1 10,-5 4 1,0 1 5,0 4-15,1-7-7,-3 7 1,1-1-29,-1 1 19,0 0-2,0 0 9,-4 16-11,4-7 11,-3 3-11,0 0-4,0-1-2,3 2 6,-1-3 3,1 1-15,1 0 5,2 0 3,-3 0 2,4-2-7,1-4 5,2 3-1,2-4 0,4 1 2,1-5 5,7-3-16,2-1 4,0-2 5,-4-3-3,2-1-8,1-7 33,-2-2-30,-1-5-3,-1-3 6,-1 0-8,-3-3 15,0 2-11,0 0 4,-1-2 3,-3 6 3,0 0 2,-5 5 21,3 2 12,-6 4 7,1 4-1,0 2 0,-2 4-10,1-2-10,-2 5 6,0 0-14,0 0-10,0 0 13,-11 28-9,-1-4-5,3-1 9,-3 3-9,2 2 13,0 1-7,3 4-2,0 0 0,3-7-6,-2 4-4,5-5 5,0 1-5,3-6-3,1-5 1,-3-1-14,6 1 12,-2-3 0,5-3 3,-1-3 1,6-2 3,1-1 1,3-3-10,3-5 6,0-1 12,1-3-12,-1-3-1,-1-2 5,-3-3 1,0 2-8,-4 1 6,-2 0-2,-3 0 7,4 0-2,-7-1-5,-1 6 7,-1 0 5,2 1 5,-4 1 0,0 2-6,-1 0-12,-2 3-2,2 2 3,0 0 2,-16 7-1,5 4 5,-1 0-15,1 4 15,0-1-7,3 8-7,-1-5-5,3 0-5,2 0-10,0 0-5,3-5 4,-1 2-11,2-2 5,2-3-1,2 2-11,-1-4 6,2 0-7,5 3-7,-1-6-19,0-3-15,2-1-27,4 0-22,0-3-21,1-2-34,-1-2-36,5-2-14,-2-4-44,-5 2-178,-2 1-503,0-3 223</inkml:trace>
  <inkml:trace contextRef="#ctx0" brushRef="#br0" timeOffset="490362.7225">13888 9249 148,'-5'2'279,"3"-2"-26,2 0-31,0 0-2,9 5-11,5-4-18,10 1 0,3 0-26,4-2-8,9 5-12,0 0-4,-10 0-20,0-3-14,1 1-13,-6-3-5,-1 2-18,-2-2-4,-6 3-13,-8-4-25,2 1-20,0-2-26,-6 2-49,1 0-45,-5 0-46,5-5-36,-2 5-210,-3 0-438,0-4 194</inkml:trace>
  <inkml:trace contextRef="#ctx0" brushRef="#br0" timeOffset="502811.8082">15082 9265 188,'1'-6'268,"-1"0"-9,0 4-23,0 2-22,-1-4-31,1 4-13,0 0-17,0 0-18,-10 22-8,3-4-15,-3 5-3,0 6-17,1-3 0,-3 3-3,2-3 9,1-1-5,0-1-9,2-9-4,1 1-5,2-5-4,1-1-4,-1-3 1,0 0 17,1 0 25,3-5 25,-2 1 6,2-3 13,0 0-30,4-15-7,-2 5-13,5-9-7,-1-3-11,4-7-8,3 1-2,-4-3 0,6-14-13,4 4-3,-8 10-3,5 2-1,-1 0-2,2 2-4,2 5-5,-3 3-9,4 4-1,-1 5-3,-5 4-7,1 5-1,-1 3 1,0 6-6,2 2-2,1 9 2,-5 5-14,1 1 12,-3-3-4,-2 9 2,-1-4-8,2-1 0,-3 3-6,-1 2 9,-1-1-13,-4-4-18,3-1-23,-3-6-36,0 5-34,0-5-38,0-2-42,-3 2-38,-1-4-55,4-3-46,-3-3-280,-1-1-665,-1-3 294</inkml:trace>
  <inkml:trace contextRef="#ctx0" brushRef="#br0" timeOffset="503532.6171">15131 9447 300,'-5'-3'343,"0"2"-15,1-2-17,4 3-21,-3-3-17,3 3-22,0 0-40,10-5-20,5 1-18,1 2-19,8-6-12,4 4-16,3-1-10,-2 1-18,9-4-5,1 3-30,-11 0-27,2 0-50,-1 1-42,0-1-65,-3 2-58,4-3-59,-5 3-245,-1 1-521,-1-1 231</inkml:trace>
  <inkml:trace contextRef="#ctx0" brushRef="#br0" timeOffset="503596.6576">15939 9300 473,'0'0'436,"0"0"-53,8-5-42,-7 5-45,-1 0-25,0 0-28,6 8-18,-3-3-18,1 6-30,0 6-4,0 3-15,3 2-18,-1-3-11,1 4-15,-1-3-4,-1 4-13,1-6-10,-6-7-15,7 2-4,-3-2-4,-2 0-8,1-7 14,-1 4 8,-2-5 23,3-2 20,1-1 4,-4 0-2,17-12-19,-5 2-6,3-11-10,3-1-9,-1-4 7,1-3-21,8-5-9,-11 8-10,2 3-1,-4-3 1,-2 5-7,2 0-8,-5 7 0,-2 4-8,0 5-25,-4-4-39,3 1-52,-1 3-58,-1 1-71,0-3-43,-3 7-30,0 0-31,9 7-31,-2 1-314,-2 2-726,0-2 321</inkml:trace>
  <inkml:trace contextRef="#ctx0" brushRef="#br0" timeOffset="504422.8394">16581 9307 181,'-2'-17'283,"-1"-2"10,2 1 5,-2 0-2,-1 1-5,-2-2-19,1 9-23,-1-4-16,2 5-14,-2 1-38,-1 3-19,-3 2-2,3 5-35,-7 6-7,0-1-12,-2 12-9,-4-2 13,3 2-39,1 3-11,1 0-5,6 0-3,-1-3 0,2 1-9,2-5-4,4 3 0,0-1-14,2 0 4,2-6-4,0-5 16,2 3-3,2-3-19,1-4 1,0 2-5,2-3 2,2-2 3,-1-3-4,0-6-11,2 2 10,1-5-2,2-6-13,-7 4 11,1-2 2,-3 0 1,2-7-6,-2 12 0,-2 0 4,-4 2 5,3 0 36,-3 5-36,4 0-7,-1 1-1,-3 4-7,0-5 17,0 5-23,0 0-1,0 0-1,0 17 6,4-8 0,-4 1-1,0 0-7,3 1 15,-3 5-2,5 0-5,3-3-4,0 2 12,2-1-1,0-2 13,3-3-17,1 0-2,1-1 9,5-3-4,-3-3 2,4-2-7,0-4 17,0-1-17,-2-3 3,-1-5-8,1-2 4,-1-4-4,-2-2 20,-3-5-11,1 0 0,-2-6-3,-3 4 9,1-1-8,-3 1 8,-1 2 0,-2 2 16,0 9 7,-4-2 12,2 6-4,-1 1 26,-1 5-24,2-3-9,-4 3-2,4 3-18,-2 2-2,0 0 9,-6 10-6,2-1-1,-5 16 0,5-1-2,-2 0 0,-1 0-2,1 5 10,1-5-12,2 6-1,3-6-2,0 0-1,3-5-14,2-1 14,-3-2-8,4-1-13,-1 0 3,1-8 1,1 3-1,4-1 1,2-3-5,1-2-2,-1-4-5,2-1 11,-1-6 2,6-2-13,1-3 16,-4-3 3,0-1-2,0-2 3,-3-1-5,-2 1 5,-4 2 3,2 1-11,-3-2 29,-1 3-14,-1-1 8,-1 4 5,0 1 2,-1 2 10,1 2-5,-4 1-1,3 2-10,-3-3 3,0 6-9,0 0 3,0 0-14,0 0 17,-3 14 3,-1-5-13,0 3-1,1 0-2,-1 3 3,1 4 1,0-2 3,0-3-7,2 2 4,0-3 0,1-1-6,1 0-12,0-1-5,2 1 2,1-3-17,1-4 12,0 3 5,5-3-7,-3-1 2,3-4 3,1 0 1,-5-4-4,10-2 0,-4-4 9,1 1 4,-2-5 3,6-3 5,-6 2-7,-1 2-11,-1-3-4,-2-1 20,-2 2 9,1 5 13,-3-2 10,0 3 8,1 0-2,-4 8-2,1-6-9,1 3-5,0 0 8,-2 4-16,0 0 0,0 0 1,0 0-1,-8 22-6,5-10 0,-1-1 3,1 7-4,0-1 3,-1 0-1,3 0 0,-2 0 0,1 0 20,2 0-24,2-10 2,-1 10-2,2-5 0,1 0-11,3 0 9,3-2 7,1-1 0,2-3-2,2-5-1,1-1-1,8-4 1,-3-1-5,0-4 8,0-3 1,0-5-4,1 2-10,-4-4 26,3-2-10,-4 3-2,-1-6-14,-4 2 9,-2 5 8,-1 3-1,0-11-1,-6 12 3,-1-2-1,-2 4 6,0 2-24,-2-1 10,-2 4 4,-3 1-11,-1 1 2,-2 4 0,0 3-2,-13 2 7,9 4-2,0 1-1,-3 6 0,3 1-1,6 0-2,0 1 13,5-1-18,-2 3 11,4 3-10,2-3 2,2-3 4,4 1 4,4 3-2,-2-4 0,2-4 12,0-2-14,6 5 6,-3-6-12,7 0-8,-8-3-16,3-4-7,-1-3-39,1-2-21,0-1-28,4-2-25,-6-2-45,7-3-20,-2-2-51,-1-2-44,-4 3-50,-3 0-199,5-4-608,2-3 269</inkml:trace>
  <inkml:trace contextRef="#ctx0" brushRef="#br0" timeOffset="505166.8217">18241 9581 84,'0'0'401,"0"0"-33,0 0-36,0 0-30,0 0-17,0 0-30,10-5-26,-4 2-22,2-5-15,-1 2-24,7-6-23,-1 0-8,4-5-16,1 2-10,-2-2-10,-1-2-10,0 0-8,-3-1 15,3 3-4,-7 0 7,0 0 3,-3 0 6,1 7 12,-2-2-3,-1 1-3,0 6-14,0-2 2,-2 0-10,1 6-7,-1-4-14,-1 5-10,0 0-14,0 0-11,0 0 7,-13 13-11,3-1 0,2 3-3,1 2 0,0-1-8,2 1-14,0 1 8,1 5 3,1-7-6,2 1-4,5-1 9,-1-2-6,1-2-16,3 2-5,2-4 5,3 1-9,5-2 2,0-2 1,5 0 15,-6-5-15,4-5-1,1-1-2,-1-3 3,-1-3 3,1-6-1,-2-2-1,2 0 9,-3 0 3,-3-3-8,0 1 0,-4 5-3,-3-1 4,3 2 12,-4 4 10,-2-3-13,-1 6 29,0 0 3,-1 0-7,1 2-13,-3 2-10,0 1 6,0 2-1,0 0-1,-8 9-3,1 2 7,0 3-12,-2-1 4,1 3 3,-1 1-6,2 0-4,0-3 1,1 2 5,-2-1-1,5-2-5,-1-4 0,4 2 2,-3-2-1,3-2-7,0-2 13,-3 0 0,6-1 9,-3-1-5,3-1 6,4-2-5,1-5 6,5-2-19,0 0 8,2-4-2,2-2 0,0-2 2,-3 3-5,3-1 6,-4 2-4,-2 1-2,0 3 1,-5 2 4,1 0-8,-3 2-2,2 1 1,-2-1-9,-4 3 2,4 0-2,-4 0 4,3 5 0,1 1 0,-4 3 1,2 0 1,-1 2 0,-1 1-13,0 0 18,3 3-1,-3-1-11,4-4 10,-1 2 1,1 0 5,-1-3-12,1 1-6,1-2 11,2 1 2,-2-5-2,-2 1 1,1-2-2,-1 1-5,1 0 4,2-3 2,-2-2-2,3 1-6,-1-3-3,0-2-14,1 0-3,1-2-27,-1-1-22,-2-1-26,4-1-26,-5-2-23,-1 1-30,1 0-32,2-5-36,-4 1-53,0-2-51,-2 1-253,3 1-660,-3-2 292</inkml:trace>
  <inkml:trace contextRef="#ctx0" brushRef="#br0" timeOffset="505926.2015">18455 9007 139,'-7'1'293,"3"-1"-36,-1 0-17,5 0-28,-7 0-24,3 2-31,2 0-54,-1 3-66,3 0-86,-1-3-87,1-2-105,0 6-259,0-6 115</inkml:trace>
  <inkml:trace contextRef="#ctx0" brushRef="#br0" timeOffset="505993.8941">19827 9310 185,'-2'-2'321,"-3"1"-1,2-1-12,3 2-43,-2-6-9,2 6-31,7-11-16,1 4-23,13-1-16,2-1-15,5-3-7,14 3-23,5 1-1,-1 4-12,4-5-6,0-2-13,-4 8-11,-2-2 0,0 1-7,-17 4-18,-3 0 23,-9 0-25,-3-1-7,-3-1-3,-2 2 17,-1 1-22,-3 1 3,-5 3-3,2-5-2,-15 14-16,-8 3 8,-2-1-5,-13 9-1,-3 1 4,-2-3-9,-1 6-7,2-5 5,2 4-1,2-3 1,4-3-5,2 1 2,5-6-2,3 0-16,5 0 12,-1-4 3,6-4-7,4-2-4,3-2-3,1 2 7,1-1 1,3-2 8,1-1-2,1-1 7,3 2 15,8-1 10,4 1 2,11 0 6,13 2-8,3-3 6,1 0-7,0-2 1,2 3-14,2 0 5,-6-4-2,-12 0-4,9-2-6,-11 1-1,0 0-16,-3-2-37,-3 1-22,-7-3-33,1-1-26,0 0-36,-3 0-46,-4 1-48,5-1-61,-3-2-316,-3 1-669,-1-2 296</inkml:trace>
  <inkml:trace contextRef="#ctx0" brushRef="#br0" timeOffset="506729.3456">21046 8983 266,'5'-17'272,"0"7"0,-1-2-8,-1 3-16,-1 2-22,1 2-27,-3 5-22,0 0-19,0 16 9,-5 14 5,-7 20-1,-4 4-4,-6 33-1,-4-5-17,0 0-6,2-7-13,1-21-6,-6 20-16,9-23-4,1-2-12,-4 1-10,5-1-9,-2-3 0,6-14-11,1-4-16,-2 1-13,5-2-29,0-4-40,2-8-41,2-4-43,2-2-45,1-4-33,0 2-37,3-7-33,0 0-241,0 0-550,12-25 244</inkml:trace>
  <inkml:trace contextRef="#ctx0" brushRef="#br0" timeOffset="506796.4137">20871 9514 191,'14'-48'219,"2"3"10,-3 14 7,-1 0 18,2 1-5,0 1 0,2 5-22,-1 2 6,2 3-17,-3 7-17,0 2-12,6 3-26,1 2-1,-7 8-4,3-1-28,-3 2-18,0 6 5,0 0-25,-4 4-8,0 1-11,-3 2 0,-1 0-16,-6 2-3,0 0 0,-6 6-9,-7-3-6,1 5-5,-4-8-13,-5-3-19,1 1-15,-1-5 0,2 2-11,3-8-15,-4 1-10,6-3-8,0-1-14,4-3-11,-1-2-22,1-1-25,3-3-32,6 0-31,-2-4-24,4-1 9,2-6-41,4 2-165,3-7-449,4 1 198</inkml:trace>
  <inkml:trace contextRef="#ctx0" brushRef="#br0" timeOffset="506854.4307">21189 9232 185,'9'-4'251,"-1"-1"15,-2 0 17,-1 0-3,1 0-8,-2 3-18,1 0-17,-3 1-21,-2 1-25,10 0-12,-4 1-28,-2 1-7,6 3-12,-2 2-15,2 3-3,-1 2-22,-2 0-2,1 4-4,-1-2-12,-1 2-7,-2 0-16,-2-5 2,-1 2-4,0-1-7,-2-2-9,2 1-3,-2-4 15,1 0 3,0-4 42,0 1 2,0-4 4,0 0-4,0 0-7,0 0-14,-1-17-8,6 1 0,-2-2-16,4 1-4,0-2 4,2-4-9,3-3-6,-2 13-7,4-7 11,0 3-16,3 0-3,-3 7-1,-2 0-26,7-2-15,0 0-35,-7 9-32,2 1-24,-5 0-28,2 2-36,-2 2-40,-4-2-46,5 3-20,1-1-40,-4 3-221,0 0-592,3 0 261</inkml:trace>
  <inkml:trace contextRef="#ctx0" brushRef="#br0" timeOffset="507634.1085">21735 9164 62,'5'-6'278,"-1"2"-6,-4 0 3,0-1 3,0 0-1,0 1-27,0 4-6,0 0-25,0 0-24,-4-3-20,4 3-21,-14 11-6,4 2-18,2-1-21,-5 0 1,1 4-12,4-2-9,-1 7-14,0-4-14,8 0 1,1-2 6,0 1-9,4-1-9,0-3 10,6 0-12,3-5 0,6 8-8,1-9 0,5-2-6,1-2 8,-2-7-8,0 1-2,-2-1-7,-1-4 5,-1-2 6,-2-6 16,-5 2-12,4-4 22,-4-2 11,-6 6 0,1 1-4,-4-3-1,-4 5-18,0-2-6,-5 3 6,-4-1-35,-2 0-28,-6-3-17,-3 5-25,-1 6-2,-3 2-36,0 7-22,3-4-23,4 2-28,3 5-40,0-1-28,4 0-40,6 2-50,1-1-193,2-1-559,5 3 248</inkml:trace>
  <inkml:trace contextRef="#ctx0" brushRef="#br0" timeOffset="508433.527">22281 9203 18,'11'-23'277,"-4"7"16,-1-3 5,0 2-2,-5 0-12,-1 0-20,0 5-17,-3 1-34,0 0-7,-4 4-32,-4-3-20,-3 6-27,-3 4-4,-7 2-19,2 5 8,-4 5-25,2 4-12,2 1-1,2-3-10,6 3-1,-3 2-11,10-4-3,1 1-4,2 1-5,2-4-12,2-2 8,2 2 3,2-1-3,2 0-11,7 0 10,-2-7 2,0-1 6,3-1 1,2-1 6,-2-2 2,6-4-2,3-6 14,-10 2-18,8-5 5,-1-5-3,1 1-6,-1-11-2,-5 2-4,4-3 1,-4-2 0,2-9-9,-4 8 3,2 3-5,-2 0 2,-2 1 5,0 3 2,-6 8 8,-2 9 11,1-4 0,-3 2-1,3 4 16,-2 2-17,-2 0-14,0 4-7,0 0 2,-9 13-9,2 1 2,0 5-4,-7 7 5,4 1-9,-4-1-3,4 6-1,3 0 2,-4-3-4,8 6-1,-2-7 1,3 3-10,2-2 0,0-11-6,7 8-5,0-7-9,0-3-15,0-3 9,3-1 6,3-2-6,-2-5 3,3 0-12,0-4 12,2-5 0,-1 0 5,7-7-17,-3-4 28,0-2-1,0-4-11,2-2-15,-1-2 22,-2 3-1,-1-2 2,0 2 2,-3 4-8,-4 2-12,4 7 24,-7 0 2,0 1 4,-4 1-7,1 5-2,-1-1-3,1 0-14,-4 1 11,0 2-5,0 0-1,0 0 5,-4 9 15,-3-1-14,0 6-3,1 1-10,1-5 17,-1 4 1,1 2 7,3-4 0,-1 1-10,1-1 2,4 0-7,1-1 6,1 0-18,0-1 23,8 0-8,-4-3 10,6 0-11,7-5-10,-5 3 18,5-7-26,-5-2 1,3-4 6,1-2-5,-7-4 8,5-6 0,0 1 2,-1-4 7,-3 2 7,-1 0-1,-2 4 25,-2 3 7,-4 2 22,0 2 12,-4 0 5,3 7-13,-2-2-4,-1 0-6,3 1-12,-4 4-6,0 0-2,0 0-2,-7 15-9,2-3 5,-5 2 4,7-4-22,-3 6 17,-1 1-2,3 0-4,4 9 1,-3-11-6,3-3-2,0 0-27,0 1-14,2-1-26,-1-4-15,6 1-47,0 0-49,-1-4-55,5-2-73,5-1-54,-1-4-254,6-3-661,0 1 294</inkml:trace>
  <inkml:trace contextRef="#ctx0" brushRef="#br0" timeOffset="508500.9958">23319 8982 270,'2'-6'264,"0"4"-16,-2-2-25,0 4-16,0 0-8,0 0-24,-21 11-5,7 0-12,-5 5-17,0 3-3,1 5-23,2-6-7,2 5-11,2 0-7,0 0-11,2-1-3,3-6-10,3 2 2,4-2-9,-3 1-6,3-5 0,2 0-8,1-2 2,1-1-6,4-1-2,1-4-2,6-3-5,-1-1 6,9 0-13,-1-5-3,1-3 1,1-1-3,-2-5 2,2-3-8,0 0 1,0-7 0,7-11-8,-9 13 5,4-13-7,-12 6 8,4 0 4,-5 0 20,4 2 1,-6 0 7,-1 3 8,-3 7 37,-4 1 5,4 6 15,-4-3-7,0 8-7,-2-3-10,0 2-20,-1 6-19,0 0-2,0 0 5,-11 15-8,1-1-9,2 1 3,-5 9 9,0 0-28,7-8 5,-3 9-2,1 2-9,0-1 2,4 2-2,-1-5 8,3-3 2,-1-1-26,5-2-20,-2 0-25,1 0-3,1-4-2,2 3-16,0-4-17,0-2-14,3-5-22,0-1-12,3-1-30,-1-1-31,6-7-23,-1 0-25,0 1-3,1-8-28,1-2-180,-3 2-494,-2-2 218</inkml:trace>
  <inkml:trace contextRef="#ctx0" brushRef="#br0" timeOffset="508564.1576">23364 9005 71,'-5'2'155,"3"-2"2,2 0 22,0 0 10,11 7 3,6-5-9,6 1-7,5-3-5,0 2-6,10-1 1,0-1-6,-8-1 4,8 1 15,-10-5-9,-3 1 14,2 2 8,-6-1-7,-7-2-2,-1 3-7,-2-1-14,-8 3-8,3 1-16,-1-2-3,0 1-27,-5 0-7,5 1-9,-5 3-13,0-4-2,-4 8-7,-2 3-10,1-2-1,-4 2-13,2 4-2,2-2-4,-4 3-10,2-2 0,4 1-14,-2-4 12,2 4 3,0-5-20,1 0 9,2 2 1,-1-4-29,1 1-17,0-4-6,1 2-22,1 1-13,5-4-32,0-2-23,0 1-33,3-1-39,3 1-46,2-6-65,2-4-306,1-3-661,6-2 294</inkml:trace>
  <inkml:trace contextRef="#ctx0" brushRef="#br0" timeOffset="509362.1479">24276 9061 65,'-15'4'282,"0"-1"-13,-5 0-14,-4 1-23,3-1-15,-3 6-15,0 3-15,5-1-18,-3 7-22,5-6-10,5 0-14,-2 5-11,5-2-6,5-6-12,-3 7-5,4-3-7,3 0-3,3-1-3,1-2-7,3-1-1,2 1-8,3 0-6,0-3-2,0 0-4,2-3 15,-1-4-19,1 0 4,-1-2-3,-5-3 0,2-2-11,0-2 3,1-3-1,-1-4-2,4-5-8,-4-2 1,-3 0-8,-1 4-4,-2 0-2,-1-1 0,1 2 1,-1 0 0,0-2-2,-2 2 13,3 3-5,-1-2-8,3 5 9,-1 4-7,8-4 6,0 5 2,3 2-16,-1 3-3,0 1 3,-1 4 6,3 0-11,-4 4 2,0 3-3,-4 2 0,1 2-3,-1 1 5,-2 0-1,-2 4 12,1 0 3,-5-1 1,4 0 8,-5 2-1,0-2-1,-2-7-3,-1 5 3,2-3 1,0-5 5,-2-1 4,3-2 12,-2-3 3,1 5 15,-1-6 23,2-1 22,0 0 5,-1 6 2,1-6-11,0 0-2,-2-14-12,3 4-8,0-2-7,0-6-9,9-6-8,3-2-9,1 2-9,0 2 5,3 5 13,0-4-5,4 3-10,-1 3-3,0 1-5,2 5-2,-2 3-4,1 2-2,0 6-17,-21-2 10,38 5-1,-22 4-9,2 3 6,-5 1 1,2 2-3,-5 1-3,-1-1-8,-2-1 13,-3-2-2,-1 5 1,-2 1-1,-1 1-5,0 5 5,-1-7-5,-5 0 3,0-2 2,0 4 1,0-2-15,0-7-20,-4 2-33,10-12-53,-14 18-40,4-8-59,-1-2-57,11-8-63,-20 11-88,20-11-346,-17 1-823,17-1 364</inkml:trace>
  <inkml:trace contextRef="#ctx0" brushRef="#br0" timeOffset="511284.7426">10835 10483 101,'0'0'218,"-10"-2"2,10 2-12,-8-1-10,5 1 1,3 0-8,-8-2-8,4 2 4,4 0-6,-8 0-1,8 0 0,0 0-11,-8 0-8,8 0-3,0 0-10,0 0-8,-1 0-17,1 0 3,0 0-12,0 0-22,0 0 12,0 0-14,0 0-6,7-7-23,0 3 2,1 1-3,7-5-11,3 3-5,4 0-5,1-3-3,2 3-14,0-1 8,1 1-2,-4 1-2,1 1-5,-1 2-4,-6 0 1,-1 0-1,-5 0-4,0 2-10,-2-1 8,-1-1-1,-1 0-16,0 1 18,-6 0-2,7 0-7,-7 0-2,4-2 14,-4 2-15,5 2-1,-5-2 2,0 0-5,0 0-3,3 2 3,-3-2-2,0 6-9,-3 3 14,-2 1 1,-1 4-6,-3 2 6,-7 5 3,-1 1-2,-3 0-4,-2 1 1,-11 7 0,5-1 6,5-9-3,-2 1 4,-4 9 5,6-10-7,1-2-1,-1 1-3,-1-2 1,4 0-4,1-3-1,6-1 5,-1-1-2,2-5 7,7 0-21,-3 0 16,3 0 3,1-2-7,0-2-1,1 1 7,-1-1-3,3-1-2,-2 1 2,3-3-5,0 0 8,-4 1-3,4-1 3,0 0 3,-2 4-3,2-4-1,3 5 11,-3-5-8,7 4-2,4-3 17,-2-4-6,6 5-18,6-2 20,3-3 3,2 6-4,3-3-16,0-2 11,10 2 1,0 0 8,-11 0-12,13 0 0,-15 4 5,3-1-1,-4 0-3,0-3-2,-3 2-4,-1 2-3,-5-4-17,-6 0-26,-1 1-2,-2-1-15,1 2-11,-3-2-6,-5 0-12,8-2-19,-5 2-40,0-3-34,1-1-33,1-1-23,3-1-37,-4-1-205,2 0-521,0 0 231</inkml:trace>
  <inkml:trace contextRef="#ctx0" brushRef="#br0" timeOffset="512194.3638">11397 10665 13,'0'0'234,"-5"-1"-13,3-2-4,2 3-14,0 0-5,-7 0-9,7 0-6,0 0-6,0 0-10,0 0-8,0 0-12,0 0-9,0 0-7,0 0-8,0 0-18,0 0-8,0 0 6,0 0-10,19 3 0,1-6-4,3-1-7,3 4 2,5-2-6,10-2-6,1 3-2,1-2-6,-2 0 6,3 2-15,-4-4-5,-1 2-13,-10 3 8,-2 0-6,3 0-10,-7-2 5,2 3-4,-10-1-2,-1-1-1,0 2-6,-6-1 3,-3-1 9,0 1-17,1 0-5,-6 0 3,6 1 4,-1-1-6,-5 0-3,6 0 0,-6 0 3,4-1-8,-4 1-34,0 0-26,3-7-14,-3 4-6,0 3-31,3-6-22,-6 0-15,3 1-10,-4 0-5,-2-2-2,3 2 5,-2-4 11,-2 1-2,1 0 15,-7-1 6,5-2 7,-5 1 3,2 0 32,0 1 20,-3-1 15,2 2 30,1 0 37,1 2 15,3 1 21,-1-1 16,1 2 8,2 0 9,2 1 6,-1-1 4,0 2-2,3-1-13,1 3-8,-4-1-6,4 1-4,0 0-16,0 0 8,0 0-14,0 0-2,0 0 2,14 1 7,-6 4-5,6 2 1,2-2 9,2 2-9,2 2 1,-1 4 3,-2-9-5,4 8 12,-1-4 0,-5 1-26,1 0 6,3 4-6,-8-4 10,1 0-15,-2 2 6,-2 3 4,-2-6-2,1 5 5,-4-2-7,0-3 4,-2 7-9,-1-1 17,-1 11-1,-2-10 3,-3-2 5,-2 4-13,0-2 14,2 2-2,-7-5-7,4 3-3,-3-2 1,0 2-16,0-1 8,1-1-10,0-4 4,-2 4 10,2-4-13,2 0-10,1-2-27,0-1-12,0 0-34,0 0-32,2-2-29,2 1-37,0-2-28,0 1-30,-1-1-38,1-2-62,1 0-202,3-1-560,0 0 248</inkml:trace>
  <inkml:trace contextRef="#ctx0" brushRef="#br0" timeOffset="529841.8556">12913 10560 158,'0'-7'190,"0"5"-10,1-4-4,-1 1-4,0 5-4,0-7-5,0 7-4,0-5-5,0 1-10,0 4-8,0-5-13,0 5-1,0 0-15,0 0-6,0-4-10,0 4-6,0 0-9,0 0-5,0 0-6,-12 9-9,5 0-3,-2 3-3,-1-1 2,-1 3-6,-4 10 1,2-4 3,0 4-12,-1 2 3,4-1-8,-1-1 2,1 2-1,2-1-10,1 4 5,-2-3 2,1 0-10,3 0 1,1-7-2,1-3 1,5 2-8,-1 1 6,2-7-5,0 2 3,1-1-1,4 1-12,0-5 14,-1 0 1,2-4 2,4 1-3,1-2 1,0-4-2,2 0-3,-1-2-5,5-6 10,3 1 3,-2-2-6,-6 1 6,4-1 2,0-5 6,-5 10 3,0-9 2,-2-2 0,0 3-4,0 1 15,-3-7-1,0 4 5,-1-3 0,-1 5-3,0-12-1,-4 9 0,2-2-9,-3-2-4,-1-1 6,-4 1-5,3 1-2,-5 1-8,1 2 5,-2 4-7,-1-5-8,-1-1 2,-1 2 2,1 1-3,-7-3-3,4 9-6,-1-1-3,-1 4 5,-1 0-9,0 1 0,1 1 20,2 3-21,-1 3 2,-1 0-12,2 1-7,4-2-14,-2 3-16,1 0-15,2 1-17,-1-2-20,1 5-22,4-4-18,-1 2-30,3 0-27,1-1-49,5 4-57,-3-2-192,1-3-537,3 0 238</inkml:trace>
  <inkml:trace contextRef="#ctx0" brushRef="#br0" timeOffset="533039.677">13528 10619 47,'0'0'79,"0"0"-7,9 3-12,-9-3-9,0 0 6,0 0-3,7 0-4,-7 0-2,0 0-1,0 0-1,0 0-2,0 0 12,0 0-12,4 1 1,-4-1-4,0 0-7,0 0 16,0 0-7,0 0-8,0 0-11,0 0 12,0 0-6,0 0 7,0 0 1,3 3 5,-3-3 4,0 0 3,0 0-7,0 0 7,0 0-4,0 0 9,0 0 0,0 0 5,0 0 0,0 0 0,0 0-3,0 0-2,8-2 2,-8 2 0,0 0 8,0 0-4,0 0-1,0 0 1,0 0 0,2-5-9,-2 5 4,3-2-8,-3-3-3,0 5-4,2-6-5,0 2-4,-1 2 1,1-1-3,-2 3-4,2-7 0,-2 4-5,3-2 1,-3 1 0,0 0-1,0 4-1,0-6 9,0 6-9,0-4-1,0 4-4,0-7 6,-3 3 5,2 2-16,1 2 1,-3-5 5,0 3-9,1-2 1,-1 3-4,3 1 3,-9-5-6,7 5 4,-5 5-5,1-5 3,0 0 1,-2 1-7,-1 2 7,2 0-1,0 1-2,0 1 4,-1 0-2,-1 2-5,1-3 4,0 3-4,-2-2 3,4 1-2,0 5 0,-1-2 4,-3 0-1,6 1-1,-1-2 0,-3 4-7,6-5 8,-4 6 1,3-5-3,0 2 2,2-3 1,-1 1-1,2 1-3,2-2 1,-1 0 1,-2-1 2,4 2 1,1 1 0,0 0-4,0-3 1,2 1 3,1 0 2,0-2-5,-4 0-1,4 2-1,1 0 1,0-2-4,0-3 6,0 5-7,1-2 5,-1-5 2,2 5-1,-1 3 0,-3-4 0,3-1 0,-2 4-1,2 0-5,-4-2 7,2 1-1,0-2-2,-2 5 2,-3-6 4,2 2-5,-2 3 2,-2-2-2,1 0-1,-1 0 1,0 1 0,-2 1 2,-3-3 0,1 3-3,-1 1 6,-2-2-3,-1-2 1,1 4-1,-1-4 1,-2 0 0,2 0 5,-1-3-9,-1 1 5,-1-3-1,4 0 1,-4 0 3,-1 0-4,-3 0 10,8-3-12,-3 1-1,0-1 0,0-2 0,4 3 4,-4 0-3,5 2-1,0-3 4,-1 2-4,2 0 1,0-1-5,4 2-13,-6-5-17,3 2-24,0 3-23,3 0-53,0 0-26,-1-7-16,5 0-53,0 2-144,5 0-404,1-2 179</inkml:trace>
  <inkml:trace contextRef="#ctx0" brushRef="#br0" timeOffset="533833.655">13881 10617 47,'0'0'137,"0"0"-16,0 0-7,-5-5-2,5 5 9,0 0-4,0 0 9,0 0 5,0 0 5,0 0-14,0 0 10,0 0 6,0 0-16,0 0 6,0 0 2,0 0-8,0-3-2,0 3-9,0 0 9,0 0-10,5-4-7,-5 4-11,2-1-7,-2 1-5,7 1-9,-1-2-9,2-1-6,2 0-7,4-1-1,2-4-5,-1 4-4,0-1-4,6 3 2,-6-1-6,1 0-1,0-1 1,4-1-12,1 0-1,-7 0-2,2 2-1,1 2 1,-2-4-3,-1 4-2,2-2 0,-3 0-1,-4 2-3,-1-2 6,1 2-8,-4-1-4,-1 1 4,1-1-1,-2 0 4,-3 1-2,0 0 0,5-2-3,-5 2-1,0 0-4,0 0 3,0 0 4,0 0-4,0 0-1,0 0 1,0 0-2,5 5-2,-5-5 0,-5 6-1,2-1 12,-2 3-11,0 0 0,-1 1 0,-5 5 0,-2 6 1,1-2 3,-4 4-2,2-2-9,-3-3 9,-1 3 1,-1 0 1,1-1 3,-3 0-3,1 5 1,2-9 0,-2 4-2,2-2-2,1 0 9,4-3 3,2-5-11,1 1-4,0 1 1,0-2 2,6-4 3,0 0-1,1 0-3,-2-1 3,3-1-3,-2 2 9,3-2-4,-4-1-1,5 0 1,0-2 2,0 0-5,0 0 12,0 0-3,5 5 1,-3-1 5,5-4 9,3 1-13,2 1 1,3-4 1,8 1-3,-1-2 1,2 3 0,0 3-2,3-7 2,0 1-3,-2 1-9,-1 0 12,-1 4-7,0-5 2,-7 2-4,-2 1 5,1 0-4,-5-1 1,-2-1 2,-2 2 6,0-2-12,-2 2-1,3-3 5,-7 3-3,4 0 2,-4 0 0,6 0-7,-6 0-4,4-3-23,-4 3-35,5 3-42,-5-3-38,0 0-53,6 3-69,-6-3-225,8-3-534,-4 0 236</inkml:trace>
  <inkml:trace contextRef="#ctx0" brushRef="#br0" timeOffset="534640.8959">15637 10407 37,'1'-11'135,"2"-1"-2,0 0-2,-2 0-6,4 0 7,-3-3-1,1 3 1,0 2 4,-1-2-2,-1 2-2,0 4-1,1 2-10,-1-2 5,-1 1 1,1 2 3,1-2-10,-1 1-2,2 1-13,-3 3-6,0-5-14,0 5-7,0-4-5,0 4-9,0 0-9,0 0-10,0 0-5,0 0 2,-7 17-10,6-6-2,-3 14 1,-1 4-6,1 5 4,-2 0-8,-2 11 2,0 0-13,-1 3 10,-1 5 0,3-5-3,0-3-1,-4 4 5,1-2-7,3 3 2,1-16-1,-4 12 4,3-10 8,-4 9 3,6-13 1,-4 1-2,2-3-5,1 7-3,-1-12 2,0 4-4,1-6 0,4-3 1,-4 4-5,2-9-4,0-3 4,-2 3 10,5-5-16,-1 1 3,0-5 3,0 0-7,1-1-2,-1-1 2,2-1 0,-1 1 4,1-4-6,-2 6-1,2-6-11,0 4-17,0-4-29,0 0-27,0 0-51,0 0-51,0 0-75,0 0-236,8-10-532,-4 3 236</inkml:trace>
  <inkml:trace contextRef="#ctx0" brushRef="#br0" timeOffset="535870.3307">16200 10459 201,'0'-7'208,"3"2"-8,0-5 3,-3 3-3,1 0-10,2 2-4,-3 1-2,0-2-5,3 2-11,-2 1-19,-1 3-15,0-5-14,0 5-15,0 0-13,0 0-5,-1 16 6,-2 2-13,0 8-2,-1 2 0,0 0-4,-2 4-3,2-1-8,-3-1 0,1-1-4,1 2-9,-3-2-5,3-5 7,0 1-13,0-7-2,1 0 4,1 0-2,-2-8-7,3 2-8,-1 3-4,0-6-3,2-1 0,-2-1 1,2-2-11,0 0-3,-1-1-13,2-1-12,-3 1-16,3-4-18,0 0-37,0 4-42,0-4-47,0 0-51,6-11-48,-2 4-165,3 0-481,0-2 213</inkml:trace>
  <inkml:trace contextRef="#ctx0" brushRef="#br0" timeOffset="536613.8239">16440 10602 216,'-4'-3'276,"2"0"14,1-1-12,-1 0-21,2 4-17,0-6-15,0 6-25,0-3-27,0 3-25,3-5-11,1 3-16,2-2-10,1 1-9,7 0-2,2-1-23,3-3-2,8 2-4,-3 2-13,0-1-13,1-1 4,2 6-4,-1-2-9,-3-1 2,1 2 0,-8 0-12,-2 0-1,-3 1-3,-1 0 2,-6-1-5,2 2-2,-4 1-3,0 1 8,0 1-4,-4 2 12,-2 3-4,-4 4 18,-2-1-13,-4 6 6,-5-2 3,2 5 2,0-3-8,1 1 7,-2-3-1,2-3 3,3-1-6,-4 5-2,9-2-2,-5-7 5,6 0-12,-3-1 2,6-1 8,-1-2-11,1 0-7,0-1 4,4 0 19,0-4-16,0 0 8,3 6-17,4-2 7,4 2-2,2-5-2,4-1-11,0 0 15,7-1-9,1-1-6,1 2 0,0 0-6,-2 0-27,4 0 0,1 4-36,0-4-41,2 3-39,-1-3-44,9 4-61,1-5-52,-11 2-279,2-2-623,16 4 276</inkml:trace>
  <inkml:trace contextRef="#ctx0" brushRef="#br0" timeOffset="537433.2272">17844 10294 118,'0'-5'156,"4"1"-10,-4 4-6,2-3-8,-2 3-3,1-4 1,-1 4-9,0-5 2,0 5-15,0-3 5,0 3-3,0 0-1,0 0-7,3-2-16,-3 2 7,0 0-5,3-3-4,-3 3-7,0 0 0,0 0-9,0 0-6,0 0-4,0 0-2,0 0-5,0 0-5,0 0-1,0 0-7,0 0-5,0 0 4,0 0-10,0 0-7,0 0 10,0 0-12,0 0-3,-6 8 8,3-2 4,3 0-6,0 2 12,-4 1 4,4 3-3,0-2 7,-3 6 8,2-4-8,2 5 3,-1-1 3,0 0-5,0 1 4,0 0-1,0 0 2,0 2 0,3 0 2,-3 1-4,0 3-1,0 2 5,0-4 29,-3 4-28,3 1 2,0 1-10,-1 2 6,2 2-2,-5-4 6,-2 1-7,2-2 6,0 3-5,-2-3 2,2 1-6,-2-1 0,2 1-2,-3-3-1,2-3 6,0 7 9,-2-2-15,3 1 0,-3-3-4,3 0-2,0 3 4,-1-8-4,0 6-9,2-7 1,0 0 1,0 1-7,-1-1 0,1 0 1,0-1-1,1 3 1,0-4 2,2 1-13,-4-2 8,1-2 0,2-1-10,-1-2 1,0 1-1,0 1-2,-1-2 9,3-5-4,-1 7-9,-2-5-11,3 0 16,-2-3-3,1 0-8,0 0 11,-2 0 7,3-4 2,3 5-13,-6 1 1,3-1 5,0-5 4,0 0-13,-3 4 6,3-4-21,0 0 1,0 0-24,0 0-37,0 0-34,0 0-40,0 0-53,0 0-81,0 0-62,7-13-288,-4 8-686,0-1 304</inkml:trace>
  <inkml:trace contextRef="#ctx0" brushRef="#br0" timeOffset="538307.7738">18547 10618 169,'1'-6'174,"2"-1"-9,3-1-3,-3 5-8,2-6-10,-2 3 8,0 1-3,-2-1 3,-1 3 9,2 0-8,-1-1-4,-1 1-5,0 3-8,0 0-6,3-4-9,-3 4-13,0 0-7,0 0-17,0 0-8,0 0-8,-8 9-15,2 1 6,-5 12-2,-1 0-9,-3 0-4,-2 4 6,4 5-12,0-2 1,0 0 2,4 1-6,-4-4-4,4 3-6,2-2-2,1-1 0,3-1 2,0-8 0,6 4 4,-3-4-2,5 3 3,-1-4-3,2-2 2,-3-3-1,6 2 3,-1-5 5,1-1-4,3-1 1,0-2-3,0-3 2,1 1-3,1-5 1,0-1 7,0-2-7,-1-5 3,-2 3 5,3-6 13,0-5-5,-1 2 6,1-4-3,-4-4-2,1 1-14,-4 2 4,-4 5 6,4-6-2,-1 5-8,-2-2 4,-1 2-4,0 0-1,-2-1-1,-2-1-3,-1 5 6,1-3-12,-2 2 2,-4 2-9,1-2 0,-1 6-9,-4 0 5,1-1-5,0 1 6,-1 3-12,-5 0 0,2 4-18,0 3 1,0 2-32,0 0-8,-1 6-19,2-1-11,-1 2-29,8-4-16,-6 7-30,4-2-28,4 0-34,0 1-32,4 1-47,2-2-211,4-2-556,6 1 247</inkml:trace>
  <inkml:trace contextRef="#ctx0" brushRef="#br0" timeOffset="539080.2821">19039 10600 130,'5'-10'269,"1"0"7,0 2-7,1 0 5,-5 2-24,0-1-23,-1 2-12,1 1-22,0 2-8,-2-2-18,1 1-11,-1 3-16,0 0-17,2-4 3,-2 4-28,0 0-8,-7-3-9,7 3-5,-10 3-14,3 1-6,-4-1-3,1 3-7,-1 2-8,-2-1-4,2 3 11,1 2-12,0-6-5,3 3 3,1-1-17,-1 9 1,3-8 0,0 2 3,4 1-11,4-1 7,-3-1-2,2 3-1,7 0 8,0 0-3,-3 0-3,3 0-8,3 1-9,-2-1 19,0-1-9,1 1-2,0-2 1,1 0 12,0 0-20,-1 2 9,0-4-6,0 0-3,-5 0 3,0 0 3,0-1-6,0-2-8,-4 1 10,0 0 1,1-2 0,-4 0-3,0 0 3,-4 4-1,-2 2 5,-4-5-1,-1 5-3,-5-5 8,-3 6-5,-1-5-1,-1 2-3,-1-4 6,-1 1-5,4-1-2,-3-5-24,8 2-18,-1 0-39,5-1-38,-2-1-52,4-1-47,3-1-57,-1 0-230,4-3-547,2-1 242</inkml:trace>
  <inkml:trace contextRef="#ctx0" brushRef="#br0" timeOffset="539925.9157">20691 10391 13,'4'-10'225,"-3"-2"3,2 3-9,-1 2-3,-1 5-5,-1-5-2,3 2-11,-2 1-6,-1 2-17,0 2-19,0-9-9,1 7-8,-1 2-19,0 0-17,0 0-15,0 0-5,0 0-9,-5 13-5,4 0 2,-2 5-7,0 9 9,-3-2-13,-3 3 2,3 6 7,-1 0-8,-1 12 4,2-12 7,-1 10-9,-2 4 6,1-14-1,1 10 0,-1 3 4,3-14 0,2 1 12,-7 11-21,3-16-5,3 5-8,-1-1 10,-3-5 2,4 1-17,-3 0 7,3-6-16,-2-3 7,4-3-4,-3-2-4,4-3-1,-2-3 2,1 1-9,-2-2-5,3-1-1,1-4 4,-3 1-4,3-4-10,0 5 1,0-5 1,0 5-32,0-5-34,0 0-32,0 0-38,10-12-51,-3 7-59,3-2-44,1-3-77,6-6-214,4 2-615,-1-3 272</inkml:trace>
  <inkml:trace contextRef="#ctx0" brushRef="#br0" timeOffset="539997.4063">21185 10605 61,'1'-8'235,"1"-2"3,-2 3-12,1 1-15,-1-1-15,3 0-6,-1 2-13,-1 0 4,0 0-6,-1 5-7,0-5-2,2 4-2,-1-3-6,-1 4 0,0 0-5,2-4-10,-2 4-9,0 0 2,0 0-18,0 0-11,0 0-15,0 0-1,0 0-18,0 0-4,0 0-15,0 0 17,-6 14-14,3-3 4,-3 0-2,2 7 3,-1-1-2,2 11 5,-6-3-1,3 3-2,-3 1-6,3 3 2,-1 0 1,-1 2 0,-2-1-10,3 1 3,-3-3-8,6-1 0,-5 0-6,2-3-2,3 1 2,-3-4-7,0-7-2,4 0-4,-4-1 1,2 0-3,2-4-6,0-1 2,-2-4-2,4 1-3,1-3-2,0 1 6,-2 0-4,0-3-4,2-3 2,-1 4 1,1 0-9,0-4-2,-2 4-28,2-4-27,-1 3-39,1-3-33,0 0-46,0 0-59,0 0-73,0 0-84,0 0-258,0 0-698,0 0 308</inkml:trace>
  <inkml:trace contextRef="#ctx0" brushRef="#br0" timeOffset="542144.043">12659 12163 51,'3'-5'176,"-3"5"-7,2-7-8,-1 3-6,0-2-5,-1 2-2,2-4-1,-1 5 2,1-3-8,-1-2-1,0 3-2,1-1-8,-1 2-4,-1-1 1,0 0-5,-1 1 4,1 4-13,0-7-6,-3 4-9,3 3-5,-3-5 6,3 1-25,0 4-3,0 0-11,-3-3-9,3 3-4,-5 8-4,-3 0-6,0 6 2,-4 5-11,0 1 0,-2 5-4,2 4 2,-3-3-2,6 2-5,-1-2-3,1 3-7,1-4 6,4 0 3,1 0 6,1-7-7,2 3-3,0-2-4,5-2 2,-3 0 0,4-2 0,-2 2 1,6-3-4,-1-1 5,3-2 1,-2-4 0,4 1-11,-2-3 8,3-3 1,-1-2 11,2-2-12,6-1-2,-10-4 2,9-3-1,-7-1 1,4-4-2,-3-4 9,2 1 7,-3-3 5,-1-1-8,-2-1 10,-1-5 3,-4 3 3,4 3 4,-7 4 2,4-8-9,-4 8 21,-2-1-14,-1 1-5,-2 1-2,0 0-2,-3 1-11,0 1-11,-1 1 6,-1 7 3,-3-5-11,-1 3 0,-3 1-6,1 1 6,-4 2-5,3 2 3,-1 4-9,1 8-28,-6-6-12,6 4-22,0 1-32,2 0-12,3 5-34,3-5-32,0 1-29,6 0-14,0 3-34,6-3-47,-2-5-175,5 2-510,3 0 226</inkml:trace>
  <inkml:trace contextRef="#ctx0" brushRef="#br0" timeOffset="542904.249">13303 12093 7,'1'-2'208,"2"-4"-16,-2 3-11,1-2-11,2 1-5,-2 0-5,2 0-16,-3 0 5,1 1 0,-1-1-2,2 1-9,1-1-4,-6 0-5,4 0-6,0 1-8,-2-2-8,0 5-5,-2-6-4,2 3-3,0 3-6,-3-8-12,2 6-10,-2-2-10,-1 1-2,-2 1 1,0 0-8,-3-2-9,-1 5-14,-6 4 10,2 2-4,-3-2-6,1 6-4,0-2 8,3 0-12,-1 3 2,3 1-7,1 1 9,2 0-7,2-2-4,3 4 0,0-7-3,3 4-3,3-2 2,2 3-2,0-2 2,5 0-9,1 0 6,5 6 6,4-4-5,-8-6 2,9 6 2,-9-4-5,3-3-1,-4 2-9,3 0 7,-3 2 4,1-1-1,-6-6-4,1 5 3,-2-1-6,-2 0 2,-2 1-1,2 3 1,-4-3 11,-2 0-10,-3 2-1,0-1-4,-2-1 9,-3 1 5,-2-2-10,2-1 9,-3 0-8,1-1-3,-1-5 5,-1 4-4,1-3 5,0-1-7,1-1 2,1-1-2,0 1-5,1-2-12,-2 0-18,3-1-24,3-1-29,0 2-45,4-1-22,0-2-43,3-3-29,0 1-195,3-3-460,4 1 204</inkml:trace>
  <inkml:trace contextRef="#ctx0" brushRef="#br0" timeOffset="543746.4926">13647 12112 19,'-2'-3'202,"-2"2"-7,1-2-10,3 3-9,-4-2-20,4 2-6,-5-2-14,5 2-12,0 0-11,0 0 2,0 0-17,0 0-10,0 0-5,0 0-2,0 0 2,11-4-7,-6 1-2,2 1-9,3 1 10,2-3-2,3 2 0,0-1-6,1 1 0,6-1-4,-6 0-4,5 1-5,0-2-4,-5 4 10,1 0-17,2-5-7,-2 5-4,4-2 0,-7 2-3,3 0-3,-3 0-4,-2-1 0,0 0-1,-2 0-1,0-1-1,-3 1-2,3 1-9,-6 0 6,1 1 2,0-1 2,-5 0-1,7-1 8,-7 1 0,4 0 2,-4 0-14,0 0 12,5 3 3,-5-3-3,0 0-8,0 0-11,0 0 7,0 3 0,0-3-4,0 0 1,-5 7 10,0-1-16,-2 2 5,-2 2-12,-2 2 17,-6 4-9,-3 1 0,2 1 2,-2 2-9,-1 2 1,-8 9 5,8-11-2,1 3-1,-4-3-5,1-1 8,4 0-2,-3-2-3,3 1 3,2 0 10,0-3-8,1 2 0,4-6 7,2-4-4,-3 4-8,6-3 16,0-1-10,3-5 0,-2 4-2,5-2 5,-2-2-7,0 1 4,0-2 13,3-1-9,0 4 4,0-4 6,3 4-1,1-3 1,2 1 5,4-2-5,1 2-7,3-4 17,7 7-18,0-5 1,1-1 3,0-1 7,2 0-13,0-1 5,-1 1-12,1 1 5,-7 1 16,5-1-14,-6-2-1,5 1-6,-6 2 7,-1 2-5,-6-3 6,3 1 5,-4-1 6,-2 1 2,2-3-1,-2 3 2,0 0 4,0 0 6,-5 0-10,5-1 2,-5 1-16,0 0 11,0 0 2,6 1 2,-6-1-14,0 0 13,0 0-14,5-2 0,-5 2-17,0 0-32,0 0-39,0 0-37,0 0-59,5 0-68,-5 0-70,7 1-248,-7-1-605,12-4 267</inkml:trace>
  <inkml:trace contextRef="#ctx0" brushRef="#br0" timeOffset="544516.4277">15341 11957 29,'7'-16'103,"3"-7"24,-2 6 3,-2-3 1,3-3 21,-4 8 3,3 1 12,-3 3 5,-4 0 5,5 2-1,-5 1 5,2 0-2,-3 2-5,3 3-20,-2-1-3,-1-1-15,0 5-25,0 0-11,0 0-6,0 0-13,-4 29-7,-3 7-13,-2 14 5,-2 7-11,0 3-2,-7 20-8,2-1 9,8-20-11,-2 0-6,0-2-6,-1 0 10,1 2 7,-1-6-12,2-2 0,2-3 2,0-13-13,0 9 4,0-16-5,4-1 1,-4-1-4,5-7-1,-4 1-6,3-6-9,0-2-26,3-3-38,-2 1-25,2-5-31,0-2-22,0 0-52,2 0-48,-2-3-250,10-9-527,-6 2 233</inkml:trace>
  <inkml:trace contextRef="#ctx0" brushRef="#br0" timeOffset="544591.4809">15931 12061 40,'0'-10'290,"0"3"-3,0 0-13,2 1-8,-1 2-20,-1-1-23,3 1-22,-3 0-19,0 4-21,-1-4-16,1 4-22,0 0-9,-3 19 0,1-4 0,-2 5-3,0 7-2,-2 3 1,1-3 3,-1 4-11,2 1-6,-2-3-4,3-5-4,-1-4-12,1 6 0,-1-7-3,1 0-14,0-1-6,2-2-4,-1-3-2,1 0-7,-2-4-8,3 3 4,-4-3-25,4-4-28,0 0-19,0 1-35,-3-2-19,3-4-26,3 5-36,-3-5-53,0 0-76,0 0-251,14-12-574,-2 4 254</inkml:trace>
  <inkml:trace contextRef="#ctx0" brushRef="#br0" timeOffset="545379.4933">16444 12091 164,'-10'-3'186,"0"0"-4,2 0-21,-2-1-1,3 3-8,1-2-15,-1 3-15,3-1-10,4 1-7,-10 0-19,8-1 14,2 1-5,0 0 7,0 0 3,-8 0 13,8 0 8,0 0 4,-4-4 13,4 4-8,0 0 6,0 0-6,0 0 3,0 0-9,-3-2 2,3 2-5,0 0 7,0 0-27,13-3-12,-3 4-6,5-6-11,5 4-18,4-1-1,6 0 4,-4 2-9,2-1-12,2 1 3,-2 1-4,0 3-13,-1-4 9,-3 1-10,-3 1-11,-7 1 8,-4-2 7,0 0-25,-3-1 10,0 2-1,-3-2-11,-4 0 7,6 1 5,-6-1-15,4 3 0,-4-3-7,0 0 4,-12 8 0,-1 2 2,-7 1 3,-1 5 17,-6-3-16,-8 12 0,10-10-1,-1 0-4,-9 6 2,8-5-3,3 0 3,2 1 6,1-1-6,1 0-15,2 0 19,1-1 0,4-6-2,3 3-6,3-7 7,0 2-7,2-3-1,0 1 19,4-1-16,-2 0 8,0-1 4,3 1-10,-1-1-5,4 1 20,2-3-7,-2 2 8,5 3-2,3-3 9,6 0-9,6 2-6,-3 2 4,3-6-7,4 2-1,-2-2 6,0 1-1,3 0-12,0 0 6,-1-2 5,-3 0-2,0-2 9,-1 4-12,-8-2 1,2 1 2,-3-2-9,-1 1 7,-3 0 3,-2-2-2,-1-1-10,-1 3-6,-1-1-8,0 1-27,-1-1-30,-1-2-35,-3 3-64,5 0-45,0-4-81,-3 0-324,0 2-677,1-1 300</inkml:trace>
  <inkml:trace contextRef="#ctx0" brushRef="#br0" timeOffset="546257.1039">17922 12100 13,'0'0'77,"0"0"17,0 0-11,0 0-4,2-8 5,0 6 14,-2-3 2,3 0-3,-2-2 7,0-2 10,2 1 2,-1-4 5,-1-1 8,2 3 8,-2-6 7,1 0-5,-2 6 4,1-3 3,2 4-6,-2-1-3,0 4-3,1-5-5,-2 5 2,0 0-23,2 3-10,-2-1-10,0 4-8,0-5-15,0 5-11,0 0-3,0 0-15,-4 19 3,1 9 0,-2-2-3,0 3-5,-3 6-6,0 10-2,-2 6 0,-1-3 1,1 0-2,-1-1 6,1 3-3,0-5 5,-4 0 4,4-9 0,3-3 17,-3 1-11,3 0 10,0-4-7,0 2-7,2-2 0,-1-13-4,2 1-4,-2-1-12,1-1 4,3-4 0,-1 0 19,0-4-23,2 3-4,0-6-22,-2 3-10,1-6-28,2 3-12,2-3-14,-2-2-17,0 0-39,0 0-53,0 0-59,10-13-68,-5 4-183,8-4-532,7 0 235</inkml:trace>
  <inkml:trace contextRef="#ctx0" brushRef="#br0" timeOffset="546327.6864">18559 12063 87,'-5'-5'228,"-1"1"-18,2 1-12,-1 0-21,-1 6-26,-4-3-7,3 8-5,-3 1-20,-1 5-1,1 1-5,-3 8 1,-1 3-3,2 0-2,-1 0 5,2 6-9,1-5 2,1-3 7,-2 3-16,1-5 1,5 3-1,0-5-5,1-3-5,3 1 0,-1-3-6,1 1-5,2-3-7,1-3 4,3 6 9,-3-9-12,1-1 0,1 0-1,3-1 7,0-1-2,3-2-12,4-1-2,1-2 12,-2-3-13,8-1-9,0-2-1,-4-3-4,4-3-2,-2-3 4,-1-8 1,0 7 0,-2-4 7,-1 3-5,-4 3 3,2-6 5,-3 4-2,-3 0 5,1 3 3,-3-2 2,-2 0-8,-1 4-8,0-2 3,-4-3-6,0 4-5,0 1-4,-2 1-9,-2-4-3,-5 3-2,-2 0-16,2 1 9,-5 4-9,-2-4-2,3 6-9,-2 2-14,-4 2-19,1-2-21,3 6-20,1 1-27,1 1-25,5 2-21,-4 3-22,4-1-12,4 0-38,5 8-33,1-9-34,3-1-51,3 1-201,8-2-584,4 4 259</inkml:trace>
  <inkml:trace contextRef="#ctx0" brushRef="#br0" timeOffset="547101.7618">19220 12019 174,'5'-9'242,"0"3"3,0-5-11,0 4-12,-2 0-13,0 0-9,-2 1-3,3 2-11,-4 0-1,1-1 4,1-1-34,-4 1-8,1 0-15,0 0-12,-2 3-15,-3-3-15,0 4 0,-4-2-11,0 4-11,-6 1-6,1 0-6,-2 5-3,1 1-9,-1 3 2,0-3-4,3 5-10,0-2-5,3 1-1,3 0 2,2-3-12,-2 4 6,3 0-5,1-1 6,3-1-5,2 1 5,3 0-1,3 2 6,2-1-9,5 8-1,-1-9-2,6 0-4,-2 1 5,4 1-1,-2-5-7,0 3 11,-4-3-12,-2-2 4,2 2-3,-3-1-3,2 3 7,-4-1-13,4 2 8,-8-2-2,2 1 0,-1-3 14,-4 4-14,3-3 7,-5-1 1,-1 1-1,3 1-6,-6 1 11,-1-2 26,1 3 9,-7-2-13,-1-1 5,-2 1-1,-1 1-7,-8-3-15,3 2 14,-4-4-4,1 0 2,-1-3-6,1-1-2,1 0-4,0-4 3,6 2-40,2-2 10,2 4-37,2-7-33,2 4-45,0-4-59,4 2-63,3-4-73,0-2-292,3-2-655,4 2 290</inkml:trace>
  <inkml:trace contextRef="#ctx0" brushRef="#br0" timeOffset="547869.0477">20640 11975 171,'1'-13'231,"4"2"-2,-1 0-13,-3-1-4,2 2-5,0 2-19,-2 1-8,0 2-11,0-1 8,0 3-13,-1-1-21,0 0-12,0 4-8,1-4-27,-1 4-11,0 0-6,-1 16-10,-1 1 3,-3 10-10,2 2-7,-2 3 0,-8 17-1,3-2 2,1 0-2,-2 1 1,4-1-10,-3-1 7,2-11 2,-2 11-1,5-12 0,-2-1 13,0 0-10,-1 0 19,1 1-1,1-3-3,1-1-10,0-3 10,0-3-2,0 0 12,0-7-28,3 0-9,-1-2-2,0-2-6,2-4-11,0 2-8,0-4 14,0 0-3,-2-2-1,3 0 4,-3 0-14,3 1-24,0-6-22,0 4-19,0-4-12,2 4-29,-2-4-41,0 0-66,0 0-80,9-8-68,0 0-221,-1 0-611,6-1 271</inkml:trace>
  <inkml:trace contextRef="#ctx0" brushRef="#br0" timeOffset="547931.0911">21151 12043 227,'3'-8'306,"0"-1"-5,-1 5-7,0-3-18,-2 2-19,2 0-11,-1 1-30,-1 0-19,0 4-26,3-4-9,-3 4-19,0 0-17,0 0-7,0 0-7,-2 17 12,2-2 12,-1 2-6,-5 9 6,2 3 0,-1 3-5,-3-3-1,3 2-5,-1 5 4,-5-2-2,5 0-8,-1 0-7,0-1 5,1-1-21,-2 0-5,8-3-8,-10-3-4,6-1-13,-2-6 0,2 0-8,1 0-9,-1-5-1,4-1-2,-3-3-7,2 0-1,-1-3-11,2-1 2,-4 2-6,4-6-17,0 1-21,0-3-37,2 5-17,-2-5-47,0 0-96,0 0-88,11-9-86,-4 4-365,0-5-811,0 0 359</inkml:trace>
  <inkml:trace contextRef="#ctx0" brushRef="#br0" timeOffset="559833.0258">14738 10583 39,'0'0'77,"0"0"-10,0 0 8,0 0-24,0 0 8,3-1 0,-3 1-6,0 0-6,0 0 0,0 0-6,0 0 4,0 0-2,0 0-9,0 0 11,0 0-6,0 0 4,0 0 4,0 0-5,0 0-5,0 0-5,0 0 13,0 0-12,0 0-2,0 0 0,0 0-8,0 0 9,0 0 3,0 0-6,0 0 5,0 0-12,0 0-2,0 0 1,0 0 14,0 0-13,0 0-9,0 0 14,0 0 6,0 0 1,0 0-3,0 0 9,0 0-2,0 0-3,0 0 3,0 0 3,0 0 0,4-2 1,-4 2 4,3-1-7,0-1 13,-3 2-6,3-6 5,-3 6-5,1-3 11,-1 3-10,3-4 4,-3 4 0,0 0-5,3-1-2,-3 1-5,0 0 3,0 0 1,1-3-4,-1 3-4,0 0 3,0 0-1,0 0-11,0 0 7,0 0-4,0 0 0,2-4 0,-2 4 5,0 0-8,0 0-4,0 0 1,0 0-3,0-7-3,0 7 1,0 0-3,-2-6-4,2 6 9,-1-4-6,1 4-6,-3-4 2,3 4-7,-3-6 9,3 1-5,-3 3-8,-1-1 2,1 0 0,2-1 2,-2 2-6,-2-1-9,0-1 3,1 4 3,-2-1-6,3 0 3,-3 1-5,-1 0 7,1 0 0,-3 4 0,2 1-2,0 3 3,-1-2 1,-3 5-1,1 2 1,-3-1 1,3 0-3,3 4 3,0 0-1,0-1 5,1 1-1,2 1-2,0-1 1,1-1 3,3-3 7,0-2-8,3 0 2,0 3 1,2-3 3,3 4-3,1 1-2,1-4 4,2 1 9,0-1-13,3-1-1,0-2 5,-1 2-3,-1 0 1,-1-3-2,-1 2-3,-3-4 0,0 0 0,-1 2 2,-3-2 0,0-2-3,1 4-6,-4-1 2,2-2 4,-5 1-3,-2 3 2,0-1 3,-3-1-1,-3 4 2,0-3 3,-1 1-1,-4-3-4,0-1 3,1 0 1,0 2-6,2-4 5,2-2 1,-3 0-4,2 0 3,0 0 1,3 0-6,-3-1-3,4 0-16,0-5-13,2 5-17,-3-4-38,4 1-36,4-1-25,0-1-53,0 2-176,3-6-413,1 3 182</inkml:trace>
  <inkml:trace contextRef="#ctx0" brushRef="#br0" timeOffset="560653.7775">14958 10652 89,'-3'-2'224,"2"-3"-11,-2 0-7,0 4-12,3 1-10,0-5-13,0 5-17,-3-1-10,3 1-9,0 0-13,0 0-13,0 0-12,0 0-2,3-9-13,1 7-17,5-1 7,5 1-7,0-3-9,9 3-3,-1-2-1,3 0-11,2-1-3,-1 5-2,-2 0-7,-1-1 2,0 1-5,-3 3-5,-5-1 0,-1 1-2,-4-1 0,0 1-7,-3 0 4,-3 2-7,-1-1-1,0 1 3,-3 2 1,-3 4 7,-5 0 7,-1 3-4,-5 7 7,-3-5-6,2 1 0,-1 1 0,-1-2-7,0-1 11,1 2 4,-3-1-5,2 1-1,0-3-3,3-7 1,3 5-9,-2-3 3,1 4 1,5-7-2,1 0-2,0-1-3,2 0 0,0-2 0,3 3 3,-4-4 2,4 2-7,1-4 6,1 4 13,1 0-20,2 0 7,0 0 2,6 0-4,3 0-1,6 1-12,5-2 9,2 4-1,-1-5 5,3-2-1,-1 0-12,1 5 6,-2-5 2,0 1 5,-5 2-25,1-3-24,-6 1-29,4-1-30,-3 3-48,-3-3-54,3 1-48,-4-1-223,2 0-505,-5 0 225</inkml:trace>
  <inkml:trace contextRef="#ctx0" brushRef="#br0" timeOffset="561471.6155">17341 10532 36,'0'0'165,"0"-4"-7,3 0 1,-3 4-2,3-5-3,-2 5-7,-1 0-8,0-5-6,0 5-8,0-7-8,0 7-8,-4-5-8,4 5-2,-3-4-10,-1 0-5,1 0-13,-2 0-6,0 3-3,-4-1-7,0 2-5,-1-2-7,-4 2-5,0 2-11,1 0 3,1 3-1,-1 2-3,0-1-4,3 3-4,2-2-1,-2 6 0,3-2 0,0 1 1,0-3-2,4 1-5,3-1-1,0 2-2,0 0 6,3 1-2,1-3 3,6 5-4,-3-1-8,0 1 7,6-2-5,-2 1 4,-1-2-5,1-1-4,-1 0 9,-1 5-6,2-4-2,-1-1 7,-2 2-4,-1-7 1,-1 3-2,1 1 4,-3-2-5,0 0 0,-3 0 1,3-2-5,-2 0 4,-2 0 0,0 2-3,0-1 1,-4 0 7,1-1-1,-5 0 4,-2-1 7,-3 2-3,0-1-4,-2 1 1,-7-6 3,9 1-4,-3-1-7,1 0-1,5-2-6,0 1-6,-1-3-19,5 2-22,-1-2-33,0-1-46,3-1-32,1 1-74,6-2-123,-2 2-388,5-3 172</inkml:trace>
  <inkml:trace contextRef="#ctx0" brushRef="#br0" timeOffset="562256.342">17555 10578 222,'-1'-7'249,"-2"3"-9,2 0-14,-1-1-13,0 2-18,0-1-14,2 4-21,0-5-14,0 5-5,0 0-12,2-7-18,2 7-12,1-3-18,2 1 3,3 1-7,7 0-10,-3-2-8,1 3-4,1 2-7,1-1-4,-3 1-9,0-1 1,-1 3-5,0-4-5,-3 4 0,-2-2-8,-1 1 3,-3 0-4,1 1-1,0-1-1,-1 1-8,-1 2 4,-3 1-6,0 0 4,-3 1-1,-6 6 3,1 3-4,-4 6 1,-3-6-8,-3 1 11,0 3-4,-2-4 0,2-2-2,-2 0 0,1 0 2,1-1-5,0 0 2,6-1-1,-1-1-1,0-3 1,3 3-4,2-5 2,1 0 0,1-1-2,2-2 6,1-1 0,3 1 6,-2 1-3,2-5 0,5 5 1,4-2 10,6 2-18,-1 0 12,9-2 0,-1 1 2,4-2 0,0-1 12,-6 0-10,4 0-6,1-2 0,-2 5-1,-1-3-3,-6-1 2,-1-1-3,2 1 5,-7-1-6,4-1 1,-7 2 6,3-1-7,-7 1-20,5 1-12,-2-2-33,1 1-36,-7 0-56,7-2-67,-4 2-261,4-2-520,-4 2 230</inkml:trace>
  <inkml:trace contextRef="#ctx0" brushRef="#br0" timeOffset="563115.9292">19568 10635 11,'3'-2'151,"-3"2"-5,6-2-7,-6 2 6,5-3-24,-4 1-12,3 0 12,-4 2-4,0 0-3,4-1-2,-4 1-2,0 0-6,3-4-2,-3 4-4,2-2 6,-2 2-6,0-3-11,0-1-4,0 4-6,0-4-3,0-1-8,0 0-3,-2 3-8,0-7-4,-1 6-6,-1 0-1,1-1-16,-1 1 2,-3 1-5,0 2 2,-1-2-7,-1 2-2,2 3-2,-8 1-1,5 3 4,-2 1-6,1 3-4,1-1 1,-1 2-4,1 1 3,5-1-2,0 0 0,1 4-2,1-3 6,0 1-1,3 0-3,3 2 3,0-3-1,1 2-1,6 2 0,-3-5 3,3 1-5,1 2 6,2-4-4,-2 2-2,1-2-2,0 0 0,-2 2-3,1-3 2,-5-1 2,0-3-8,-1 2 6,-2-1-1,1-3 0,-1 1 2,-3 0 2,2 2-4,-2 1 1,-2-3 0,-1-1 7,-4 2 0,2 2 0,-4-2-3,-1 1-1,0-3 2,-1 2 4,1-2-4,-3-1-3,1 1 6,-1-4 12,2 3-4,1-3-3,0 0 0,0-1-3,3-1-15,-2 0-20,1-2-21,0 1-25,5-1-29,0 3-47,1-4-35,2-3-51,2 4-162,1 0-422,5-7 186</inkml:trace>
  <inkml:trace contextRef="#ctx0" brushRef="#br0" timeOffset="563882.3253">19771 10747 166,'0'-5'264,"0"-2"-5,4 5-6,-4-2-16,0-1-11,0 1-19,3 1-15,-3-1-14,4 1-11,-1 0-12,1 1-5,2-2-20,4 2-14,2-4-6,5 2-13,7 0-16,-2-2 5,1 4-1,4-3-24,-3 2 8,0 3-8,1-1-7,-2 0-1,-8-1-6,2 1-5,-3 2-5,-4-1-2,-3 0-9,0 2-8,-4-2 8,4 2-3,-4 1-4,-3-3 2,4 0-3,0 2-6,-4-2-4,-1 7 1,-2 1 2,-8 8 2,5-6-6,-6 3 1,-7 6-2,2 1 5,-1 1-3,0-2-6,-2-2 2,3 3 4,-4-2-3,1 0 2,4-1-14,-3-2 12,5-3 0,1 0-1,5-5-5,-2 2 6,3-1-6,3-7 5,1 6 1,-1-3-7,2-1 8,0 1-3,0 3 5,2-4 1,4-2-1,-1 4-1,7-3 1,4 2-4,7-4 8,-1 0-3,5 2 2,-1-2-6,0 0 0,-1 0 10,-1 0-12,1-2 1,-1 2-4,-2 0 7,-6 0-1,0 0-7,2 0 1,-5-2-1,-4 2-15,4-2-19,-4 2-21,0-2-30,-1 1-29,-2 1-65,2-5-67,0 5-303,-4-3-595,3 2 262</inkml:trace>
  <inkml:trace contextRef="#ctx0" brushRef="#br0" timeOffset="564732.5699">21671 10768 135,'4'-4'197,"-1"-1"-7,1 1-11,-1-1-5,-1 2-3,-1 0-10,2-2-15,-1 1-14,0-1-7,-1 2-9,-1-4-7,0 2-5,3 1-7,-6-4-7,2 4-4,-2-1-10,-1 0-12,-1 2-4,0-2-4,0 2-7,-4 2 0,-1 1-11,0-1-5,-4 4-8,0 1 2,0 6 3,-3-5-6,5 0-2,-4 6-3,6 3 5,-3-1-8,4-2-2,1 4 1,0-3-5,1 3 1,4-4-2,0 3 8,2-1-3,2-1 3,2 0-5,2-1 1,4 4-12,0-3 12,2 0 0,7 3-3,-1-2 0,6-1-6,-5-1 5,-4-1-3,5 1-1,-1 1-1,-7-1 4,0-5 1,-1 2-8,-4-2-7,0-2 10,-1 0 0,-1 0-9,-3 0 2,-1 1-2,-1 0-6,-3 6 8,-4-5 0,-1-2 1,-5 1 6,-1 1-4,-1-2 3,-1-1 2,-4 0-4,7-2 4,-3-1 12,0-4-2,2 3-9,-1 2 8,3-2 1,4 0-2,0-2-7,-2 1-13,5-1-12,1 3-28,-1-3-36,3-2-43,2 1-33,1-1-48,0 5-206,4-12-447,2 5 198</inkml:trace>
  <inkml:trace contextRef="#ctx0" brushRef="#br0" timeOffset="565481.0129">21902 10739 135,'-3'-6'280,"-1"1"-16,4-1-17,-3 1-20,-1 1-18,3-1-15,1 2-28,0 3-13,-2-6-15,2 6-14,3-4-10,-3 4-9,10-1-13,5-1-9,8 3-7,-1-1-7,2 0-9,3 1-7,3 4-7,-5-3 2,-1 0-6,3 1-4,-5-1-6,-2 1-1,-6 1-4,0-1 0,-1-1-5,-5 0-1,-1 0-5,-2-1-1,0 3-5,-5-1 3,3 2 0,-6 1 4,-1 3 16,-4 6-8,-6 2 5,-3 4 5,-2-2-9,-2 2 1,-4-3-2,2-1-1,0 2-4,1-1-4,0-2-1,3-1-3,7-3 0,-1-3-8,0 4 5,5-6-1,1 0 9,1 2-4,2-3 2,1 0-6,3 1 4,0-1-7,7 1 8,-1 0-3,7-1 4,2 0-2,9-2-1,1 0 1,2 3-4,0-5-2,0-2 1,-1 2 2,-1-1-4,0-2-2,-1 2-5,-2-1 6,1 4 1,-2-3-3,-6-2 5,-2 0-4,-4 1 9,-1 0-7,0 0 0,-3-1-4,-1 1 11,-4 0-1,8 0 0,-4 1 2,-4-1 2,0 0-1,6 0-7,-6 0-4,0 0-5,0 0-21,0 0-37,0 0-48,0 0-51,0 0-61,0 0-54,0 0-232,0 0-548,0 0 243</inkml:trace>
  <inkml:trace contextRef="#ctx0" brushRef="#br0" timeOffset="571800.3401">14775 12187 72,'-3'-3'152,"3"3"-22,-3-5-12,0 1-2,2 0-3,-2-3 4,-1 3-16,1 2 4,-1-5 1,-2 2-16,4 2-10,-5-2-5,-1 0-9,4-2-16,-3 3 8,-3 2-11,2-3-5,-2 2-5,0 1 2,-2 0-7,-3 3-2,5-2 5,-5 2-17,8 2 3,-4-1-5,1 3-6,-3 2 14,2 0-14,-2 1 0,1 2-5,1 3 2,0 0 15,4 1-17,-1 1 1,1 0-23,1 2 26,1 0-8,3-1 4,1 1 0,-1-1-7,4-6 12,3 6-6,-2-5 1,2-1 1,-1-1-4,4-1 7,3 4-4,0-6 4,1 1-4,4-2 10,0-1-4,0 4-1,0-4 0,3 3-8,-5-2 6,-2 0-7,-3-2-1,1 4-5,-1 0-1,-1 0 2,-4 1 4,3 1-4,-4-1 5,-1 1 10,-2 3-7,-2-3 7,-3 6-7,-3-5 9,-1 2-6,0 2-6,-3-5 2,-4 2 6,-1 1-5,3-5 4,-3 1-2,-3 0-5,4-3 4,0-1 0,1-2-3,-1 0 4,1-2-3,-1-2-1,3 2 3,-1-2 2,2-1-5,0 1 10,4-1-7,-1-1-1,5 3 9,-1-2-13,0 2-1,1 1-1,1-3-14,3 3-18,-4-4-21,4 4-29,0 0-22,-3-2-15,3 2-12,0 0-145,0 0-299,0 0 133</inkml:trace>
  <inkml:trace contextRef="#ctx0" brushRef="#br0" timeOffset="572732.5357">17217 11996 46,'5'-3'109,"0"1"-5,1 0 8,-2 0-2,0-2 4,3 1 0,-4 2 3,1-2 3,-1-1 0,0 2 7,1-2-3,-2 0 8,-1 4-3,1-4 2,-2 4-16,2-5-6,-2-1-10,0 2-8,0 4-20,-2-8-3,-1 3-6,-2 0-13,3 2-2,-3-1-8,-4 0-9,-1 4 2,-3-1-8,-1 1-2,0 5-2,-2 1-2,-2-2-10,3 8 3,0-4 0,4 4 0,-5 4-2,5-3 1,0 3-5,4 0 4,0 2-5,4-6 0,0 3-1,2 1 4,4-1-7,2 2 0,5-2 4,-1-1-1,6 3-2,-3-6-3,3-3 3,-1 0 0,7 3-1,0 1 0,-4-4 0,5 0 0,-1 1-3,-7 0 3,-1 2 0,0-4 2,-4 1-3,2 2-7,-4-2-2,-3 0 4,3 1 7,-4-4-8,-2 7 0,-1-2 1,-4-1 1,-3 1 5,0 2-4,-4 1 0,-3-4 4,-1-1-3,-5 0 1,-3 2 3,-1-5-1,0 1 6,2-2-3,-1 1-3,-1-2-1,3 1 1,0-1 1,7-3 2,0 0 11,-2 2-9,9-2-18,-3 0-19,3 0-30,3 0-41,-1 0-30,5 0-37,0 0-44,-5-2-111,5 2-352,0 0 157</inkml:trace>
  <inkml:trace contextRef="#ctx0" brushRef="#br0" timeOffset="574128.8896">19731 12005 86,'3'-4'147,"2"0"-8,-3 0 0,0 0-11,1 2 8,-2-1-2,-1 3 1,4-8-5,-2 5 2,-2 3-4,1-7-5,-1 3-14,0 0-4,0-1-13,-3-1-12,-1 2-6,1 2-14,-1-2-8,-5-1-6,1 1 0,-1 2-6,-6 1-7,2 2-6,1 3 3,-4 2-2,2 1 10,-4 7 4,-2 0-9,6-6-8,0 4-9,-2 2 5,5 0 1,3-2-5,0 5-1,2-4-6,2-2 4,2 4-3,2-5 5,2 0 0,3-3-6,5 5 5,2-4 2,10 4-4,0-3-1,2-1-3,6 0 3,-3-4-3,-2 1 1,0 0-2,-3 2 0,-6-3-4,-2 3 5,3-2 1,-7 0-11,0 0 0,-3 0-6,0 2-1,-3-2-5,-1 4 11,0-2-1,-3 2 3,-4 3 6,1-2 1,-7 4 10,3 2 0,-7-3-2,1-3 7,-6 3 1,0-2-4,-2-2-4,-3 1-1,2-3 0,-1 1 0,0-3-3,1 0 1,2 0-4,4-2-2,1 0-4,1-2-12,3 0-15,3 0-22,-1-1-8,1 2-24,2-2-44,6 0-28,-10-3-42,7 1-195,3 2-420,0-6 186</inkml:trace>
  <inkml:trace contextRef="#ctx0" brushRef="#br0" timeOffset="575154.3836">21720 12092 53,'3'-1'175,"0"-2"-6,1 0-4,-1 0-12,-3 1-7,4-1 4,-1-1-3,-3 0-13,3 0-5,-3 4-10,-3-5-9,3 5-11,-3-6-12,1 3-9,-3 0-13,1 2-4,-6-2-6,-4 5-6,1-1-3,-2 3-2,-2 0-3,-3 4-6,1 5-1,-1-4-3,7-2-4,-1 5-14,0-2 9,3 5-4,-1-3 1,3 0-1,3-2-1,-1 3-6,3-4 0,2 2-6,0 4 7,2-3-3,2 0 13,3 5-10,0-4 5,4 1-4,0 0-5,3-4 3,-1-1-4,7 4 4,-5-4-1,8 3-4,-7-4-1,0-2-1,2 2 10,2 2-10,-4-2-2,0 0-2,0-1 0,-4 0 4,0-1-3,1-3 2,-2 5 5,-1-2 4,-1 1 1,0-2-4,-2 0-2,-1 0 8,-1-3-11,-1 1-3,1-1 2,-1 4 2,-1-4 15,-1 2 6,0-4 6,-3 5 5,0 2 10,-1-2 0,-1 0 2,-4-2-4,2 4 10,-3-2-11,-4 0-2,0-1 0,1 1-5,-5-1-1,-2 1-3,6-2 0,-7-2-6,0 3 1,4-2 0,0-1 0,3 0-2,-3-1-1,-5 0-2,6 1-2,1-3-3,-1 1-1,2-1-14,0 0 11,1 2-3,2-1 4,4 1-5,0-1-9,1 0 12,2 1-6,4 0 1,-10 0-7,10 0-5,-4 0 3,4 0-7,-7-2 4,7 2-9,0 0-6,-6 0-1,6 0-2,0 0-12,-4-3-3,4 3-8,0 0-14,0 0-14,0 0-13,0 0-24,0 0-18,-1-2-41,1 2-18,0 0-47,0 0-180,0 0-449,15-3 198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2:12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22571 10311 178,'-3'-10'193,"2"-2"-13,-2 1-6,3-6-15,0 0-12,3 2-12,-2-2-11,5 2-10,1 0-9,0-1-6,0 0-7,0 3-13,0 6-3,0-2-14,-1 3 0,2 1-8,1 1-4,-1 4-8,-1 0-5,2 6-3,-1 4-13,3 7 8,-1 8-4,-3 1 9,-4 8 5,0 12-10,-6 3-7,-4 4-3,-3-4-3,-3 4-1,0 0-4,-6-3-3,1 4-7,1-3 9,-3 0 0,-1-3-5,1 0 2,2-2 3,1-3-6,-1 4 5,7-16-8,1 0-1,3-4-1,-2 4 3,5-3-2,0-1-1,3-6-2,2 4-1,0-4-1,5 1 2,-2-4-3,10 4 3,-5-5 0,3 4-1,0-5 0,3 8 1,-2-2 0,2 6-4,-5 0 3,1 0 1,-1-1 3,-3 5-2,-4-4 4,0 18 1,-6-9-4,-4 11-3,-3 0 3,-1 5-1,-5-6-3,2-2 4,2-2 1,-2 3 4,3-12-4,-2 10 8,3 2-3,4-15-5,-1 15 2,3 1 1,2-13 12,-2-2-12,3 16 6,-3-15-4,1 4 4,1-5-2,-2 4-1,0-7-1,-2 7 3,2-7-4,-3 3 0,-3-3 3,0-6-7,-1 1 8,-1-3-2,-3-3 0,-2-3 2,-2-3-5,0-2 1,-2-4 3,0 3-3,0-9 1,-2-3-3,2 1-10,-1-9-5,2 0-11,2-3-12,-1 2-27,1-4-34,11-7-43,0-1-44,0-5-158,4 2-369,7-3 163</inkml:trace>
  <inkml:trace contextRef="#ctx0" brushRef="#br0" timeOffset="275.1102">22550 11669 120,'-2'-2'223,"2"2"-20,-1-6-9,1 6-6,3-4-10,4 0-14,7 3-5,10-4-13,3 1-4,14 4-12,-2-2-8,2 3-8,-3-2-20,2 0-1,-2 11-7,-9-9-13,-3 2-5,0 1-3,0-2-19,-4 5-16,-8-4-21,-4-1-28,1 2-29,-6-1-35,-3-2-56,1 2-61,-3-3-160,-13 9-390,-5-8 173</inkml:trace>
  <inkml:trace contextRef="#ctx0" brushRef="#br0" timeOffset="441.9986">22550 11852 204,'-2'3'221,"1"2"-15,-2-3-7,3-2 4,6 6-3,4-2-11,4-1-9,3-1-11,8 2-12,13-1-22,-10-2-6,-1 3-16,4-4-9,-3 0-28,-1 3-36,1-6-42,-5-1-58,-1-1-61,2-3-64,-10 3-175,-1-4-389,0-6 172</inkml:trace>
  <inkml:trace contextRef="#ctx0" brushRef="#br0" timeOffset="649.4189">22908 11543 149,'-3'-4'256,"0"1"-33,3 3-25,0 0-16,0 0-11,0 0-7,17 7-13,-4 2-7,5 6-14,0 2-1,2 3-11,-2-1-9,4 1-8,-7 4-9,-1-1-9,-3 2-6,-1 2-12,-7 0-6,1-6-4,-4 3-7,-7 2-4,-3-1-8,-1-1 1,-6-2-5,0-3 0,-1-2-11,0 0-8,-3-1-18,2-5-24,1 3-27,-2-4-39,9-3-49,-2 0-55,2-2-200,1-3-431,5-2 190</inkml:trace>
  <inkml:trace contextRef="#ctx0" brushRef="#br0" timeOffset="893.335">23319 11808 92,'6'-12'313,"-2"5"-25,-1-2-19,-2 4-12,2 2-18,-2-4-24,-1 7-16,0 0-21,0 0-14,-7 13-20,0-4-20,-4 7-5,1 4-11,-4 4-12,0 5-7,4-7-19,3-2 3,3 4-7,0-7-11,-2-3-1,6 4 0,0-6-9,4-1-4,0 0 2,2-1-6,1-3-12,3-2 8,3 1-14,6-3-15,-2-4-36,-4 1-45,8-7-49,-3-4-55,2 1-50,0-4-30,-9 4-174,-4-6-470,2-9 209</inkml:trace>
  <inkml:trace contextRef="#ctx0" brushRef="#br0" timeOffset="998.4111">23450 11673 76,'-1'-11'166,"-2"2"-17,0 3-13,3 1-18,0-1-12,-1 3-25,1 3-32,0 0-35,0 0-56,0 0-101,0 0-154,5 14 69</inkml:trace>
  <inkml:trace contextRef="#ctx0" brushRef="#br0" timeOffset="1307.1057">23502 11791 155,'0'0'302,"0"0"-36,0 0-23,0 0-23,0 0-18,0 0-16,-7 2-17,7 9-9,-1-1-6,-1 6-24,1 1-6,-2 1-14,0 2-11,0 0-7,1-9-14,-1 5-5,1-6-9,1 0-7,0-3 1,1-2-4,-2-3 16,0 2 28,2-4 12,2 6 14,-2-6-10,0 0 1,0 0-26,4-16 4,2 3-10,0-4 3,6-4-13,0-1 3,1 0-23,-1 3-4,9-1-11,-1 8-1,-7 3-3,6-2-8,-3 9 3,-1 0-12,-1 2 15,6 8 3,-9-3-11,-1 1-6,0 5-24,0-1 28,-6 3-10,3 2 0,-4 2 4,1 1-3,-2-2-7,-4 0-3,-3 2-24,-1 1-28,-4-5-45,3 3-59,1-2-81,-8-1-91,-3 3-296,6-5-671,-4 5 297</inkml:trace>
  <inkml:trace contextRef="#ctx0" brushRef="#br0" timeOffset="1907.5879">23271 12310 63,'-1'-13'246,"0"3"-14,-4-1-22,1 6-15,-5 0-16,-3 4-20,-3 7-12,-3 5-15,-7 3-9,1 3-11,2 7-11,-5 7-6,6-4-3,2 0-11,-6 6-11,7-6-7,5-3-4,3 2-4,3 1 1,4-4-12,1-1 1,4-4-8,4 8-3,1-9-2,0-2 0,6 0 1,-1-1-6,8-1-1,1-4-27,0-3 6,3-2-2,-3-7 1,1-2 5,-1 0-6,-6-6 2,2-4 2,-6 2-4,1-1 1,-4-2-6,-1 0 9,-3 0-2,-1-1 6,-3 0 9,2 0 3,-7 2 10,0-2-9,-4 3 9,4 2-5,-5 2 3,2 0-1,0 1-5,1 2-1,4 2-3,-1 3-5,1-1 6,-1 1-15,1 0 3,3 2-4,0 0-1,0 0-2,7 14 4,0-7 1,-1 3-6,5 2-2,-2 2 6,-1 1-3,2 7-4,-6-5 0,-1 0 5,0 12-2,-3-3 1,-3-1 1,-3 2-1,2 0-1,-6 1 5,3-3-3,3-10-1,-6 9-7,3-6 6,0-2-8,4-6-6,-1 2-24,1-4-35,-1 0-59,1 2-37,3-6-37,0-3-38,0-1-157,0 0-432,17-4 193</inkml:trace>
  <inkml:trace contextRef="#ctx0" brushRef="#br0" timeOffset="2396.4813">23582 12455 285,'6'-9'289,"-2"2"-36,-1-1-19,0 7-22,-1 0-24,-2 1-9,0 0-20,-3 17-16,-2-5-10,-3 9-13,-2 4-8,2-2-10,-4 0-3,1 6-15,0-3 6,3 2-12,-3-7-11,7-4-1,-3-2-7,4-1-8,-1-3-7,0-2 1,1-1-5,0-4 4,2 1 20,-1-1 14,1 1 11,0-3 9,1-2 18,0 0 9,0 0-14,0 0-21,0 0-8,1-19-15,0 7 7,4-5-10,-2 0 10,1-1-12,1 1-4,0-1 2,2-7-1,-2 9-8,2-3 7,-3 4 1,2 7-9,1-4 0,-4 7-23,1-3 12,-1 5-7,4 2-6,-3 1 3,2 8 3,4-1-6,1 7-2,0 1 9,2 6-12,-2 5 8,1-2-8,-2-2-2,-2 1-11,0-4 11,-2-4-5,0 2-6,-1 0 4,2-8 5,-4 2-3,1 0 0,3-1 11,-7-5-17,4-1 6,-2 1 9,2-5 17,-1 3 13,-3-3-10,14-10 4,-7 3-9,3-4-5,7-7 6,-4-2-7,-2 4-7,0-11 0,3-3-10,1 2 8,-6-5-8,1-2-9,1 6 2,-4 3-6,2 6 2,-1-2-4,-5 5-4,0 5 5,0 0-15,0 5-14,1-1-41,-3 4-26,-1-1-40,3 2-27,-3 3-21,0 0-28,7 15-35,-4-2-60,3-2-61,-1 4-296,2 4-719,0 5 318</inkml:trace>
  <inkml:trace contextRef="#ctx0" brushRef="#br0" timeOffset="2745.1524">24091 12555 109,'4'-7'325,"-1"-1"-48,1 3-7,-1 0 0,0 0-1,-2 1-10,2 1-18,-3 3-23,2-2-35,-2 2 13,0 0-30,2 16-11,-4-6-16,4 0-14,-6 8-16,1 3 1,2-2-6,-5 5-12,-1-4-1,2-2-13,-1-1 11,0 8-27,-1-10 1,2 0-6,0-4-6,3 0-9,0-2-3,-1-4 1,-1-1-17,4 5 2,0-5 31,-1-1 18,1-3 18,-2 4 14,2-4 10,0 0 3,0 0-13,0 0-9,3-13-8,0 6-10,1-11-16,3-10 0,3 4-5,-3-8-7,4 1-1,-1-2-9,2-2-3,1-10-7,-1 16-4,-2 0-4,2 2 3,5-1-9,-3 3-6,6 3 1,1 2-4,2 1 1,2 2-8,-1 10-3,1-3-18,5 1 2,-3 6-6,2 1-21,0 4-25,-2 1-41,3 1-30,-6 6-29,-4-5 17,-6 5-34,-8-1-34,6 0-30,-3 3-42,-5-3-50,-5-2-273,-2 2-666,-3 3 295</inkml:trace>
  <inkml:trace contextRef="#ctx0" brushRef="#br0" timeOffset="2913.4911">24140 12622 132,'-5'3'342,"2"1"-34,3-4-18,0 0 15,17 5-19,-2-2-6,9-3-21,4 5-27,12-5-23,1 0-27,-2 2-1,6-2-30,-5 5-19,-11-6-26,-3 0-37,0 0-50,-3 3-46,-8-3-58,-2 1-76,-13 0-62,0 0-59,21 4-170,-18-1-487,-3 1 215</inkml:trace>
  <inkml:trace contextRef="#ctx0" brushRef="#br0" timeOffset="3340.7136">23330 13050 50,'0'-17'204,"3"1"-3,-3-1 0,0 6-4,-1 2-13,-1 0-13,0 3-16,0 5-16,2 1-13,0 0-11,-14 8-11,4 3-6,-2 8-8,-1 10-4,-3 1-8,-2 14-8,1-2 6,3 1 3,1-12-15,2 2 3,-2 0-5,2-1-4,-6 10-8,5-9 0,0-6-11,0 2-2,2-2-5,-3 1-1,-1-1-6,4-8-1,-1 5-4,3-9-13,-4-3-30,2-2-29,4 0-47,-2 2-52,1-8-38,4-3-49,-6 0-135,9-1-405,0 0 179</inkml:trace>
  <inkml:trace contextRef="#ctx0" brushRef="#br0" timeOffset="3944.0573">23028 13289 252,'-1'-5'231,"2"-1"-19,-1 6-13,2-7-15,-2 2-12,7 0-13,3 2-8,4-1-4,6-5-16,7 1-9,1 3-10,16-7-10,-5 8-15,3 3 3,-15 7-9,2-5-7,-6-1-9,1 8 10,-4-4-20,-2 11-4,-7-10-4,-1 0-4,-5 2 3,0 2-7,-2-1-3,-2 3-1,1 1-3,-1-3 7,-4 2-11,2 6-5,1-9-7,0 2 4,-1-3 5,1 0-8,-2-3 1,2-4-3,2 8 5,-2-1-1,2-4 3,3 0-5,-5-3 7,8 1-4,-8-1-1,17-5-1,-10 0 0,4-2-3,0-2 5,-1 1-1,-4-4-4,5-2 2,-8-1 0,1-2-3,2 2-1,-6-2-15,0-1 12,0 0 0,-4-2-5,-2-3 3,-1 8-6,0 1 1,-1 6 0,-4-5 0,1 7-5,1 3 10,-2 1-7,3 5-1,-5-1 5,4 3-5,-4 4 1,7-1-1,1 1-3,-2 4 0,2 1 1,6 1-5,-1 2 6,2 1 5,6-2-6,0-2 4,3 1 4,3-1 1,5 0 0,1-1-5,3-6 3,3-1 5,-1-5-6,0-2 15,-1-5 13,2 3-8,1-6 0,-4-1 0,1-2 3,-6-3 1,2-3-2,1 6-6,-6-9 3,4 0 5,-4 3 9,-1-2 0,-3 9 0,1-3-5,-4 5 2,0 4 2,-5 0 2,3 0-14,-5 0 1,3 5-13,-3 0 2,0 0 0,10 4-1,-6 6-3,-1 1 3,1 6-1,-1 0 5,-3-1-15,4 11 25,-4-9-20,0 0-7,0 2-12,0-2-4,0-5 1,-4 4-3,4-2-34,-3-3-31,3 0-28,0-3-36,0-4-44,0 2-24,3-2-30,4-2-29,0-3-15,2 0-156,-1-4-483,6-7 214</inkml:trace>
  <inkml:trace contextRef="#ctx0" brushRef="#br0" timeOffset="4383.9653">24033 13292 116,'7'-7'228,"0"5"19,0-4-19,-4 2-20,1 3-2,1 0-26,-3 1-7,-2 0-11,5-3-14,-5 3-6,0 0-19,2 8-2,-2-4-7,0-4 0,-4 9-6,0-3-12,3-1-6,-4 1-19,3-1 8,0 8-12,-1-9-4,-1-1-5,3-1-20,-1 3 18,2-5 16,-4 3 12,4-3 10,0 0 1,0 0 6,0 0-7,-3-12-3,10 5-19,-4 0-2,4-6-18,3-2-3,2 1-29,1 1 25,4 0-9,-2 3-9,4-2 1,-2 5 19,-3 4-19,0-4-11,-1 7 9,-6 4-2,8-1 4,-5-1-7,-6 3-7,2 1 17,3 0-13,-5 2 0,-1 1 5,-1-2-19,0 6 26,-1-1-19,-4-3-3,0-1-6,-1 1 16,0-3-27,1 3 21,2 0-4,-3-3 1,1-4 0,3-2 21,0 0-21,-3 3 8,3-3 5,0 0 7,0 0 2,0 0-12,9-27-8,-1 15-2,12-8-1,-1 3 1,5 0-4,0 0 9,3 3 0,-3 5-12,0-2-7,-2 7 8,-6 1-1,-2 3-1,2 3-9,-2 1 9,-6 1-2,-1 1-8,0 1 5,-1 2-14,-2 1 18,0-1-28,-1 1 33,-6-3-6,2 5 0,-2-2 1,0 5-19,0 0 11,-5-6-19,-2 5-60,0-1-59,-5 7-77,2-7-102,-4 8-341,-1-5-721,2 0 319</inkml:trace>
  <inkml:trace contextRef="#ctx0" brushRef="#br0" timeOffset="5650.9261">10085 13834 177,'5'-14'175,"1"2"-1,-1-5-11,0 7 5,3-5-13,-1-1-10,2 1-2,-2 1 5,-2-2-9,2 11-3,-2-11-10,0 9-10,-1 2-9,-1-1-2,0 3-1,-2 0-7,2 1-13,-3 2-1,0 0-14,3 10-4,-3 6-4,-3 9-4,-1 10-2,-3-3-8,-1 2-5,0 10 4,-3 2 10,-3-5-5,6-7-3,-2-3-6,0 1-10,2-3 4,1 2-2,0-6-6,2-6-3,-3 3 4,3-6-6,1-4-5,2 1-3,-3-2 0,3-2-3,-1-1 0,1-3-4,1-2-4,-1 0-18,2 3-29,0-6-39,0 0-42,0 0-39,0 0-27,-4-15-1,4 4-15,2-4-1,2 1 20,-1-5-6,1 1 18,0-8 12,-4 1 26,3 7 23,2-9 22,-3-2 23,-1 0 33,1 2 12,-1 2 28,2-1 10,1-4 18,-1 0 32,-1 1 12,0 0 13,3 11 17,-1 1 15,0-1 0,2-2 7,-2 3 1,3 0-3,3 0 0,-2 8-2,1-5-8,7-1-1,1 3 5,2-1-15,3 1-3,-2 4-3,3 4-1,0 2-3,-3 4-8,1 6-10,-5-2-7,-3 4-2,2 0-2,-5 2-8,-2 0-11,-2 5-3,-3 0 11,-2-2-14,-5 11-4,-4 0-1,-2-1-20,-3-3 12,-3 0-2,0-5-8,-4 2-5,2-4-9,-2 4-17,-1 0-10,0-10-24,-2-3-13,0 1-16,2-3-26,6-3-25,-1 1-17,2-4-26,3 2-32,4-3-33,0-6-227,4-1-499,3-2 221</inkml:trace>
  <inkml:trace contextRef="#ctx0" brushRef="#br0" timeOffset="5854.263">10640 13139 69,'8'-23'332,"-3"7"4,-2 5-3,0 4-24,-1-3-19,0 6-22,1 2-21,-3 2-31,0 0-27,0 0-17,0 18-14,-5 2-8,-2 4-18,-2 5-17,1 0-3,-2 2-10,-1 2-6,-1 0-6,3-4-47,-3 0-52,2 2-45,-1-2-72,1-3-72,3 2-77,0-10-242,1-1-558,-1 1 247</inkml:trace>
  <inkml:trace contextRef="#ctx0" brushRef="#br0" timeOffset="7081.2714">10763 13772 169,'0'0'228,"-4"-3"-12,4 3-11,0 0-10,-5 2 0,5-2-6,0 0-9,-2 2-17,2-2-12,0 0-4,0 0-9,0 0-8,0 0-13,22-1-6,-13 2-11,7 0-8,-1-1-13,9 2-2,-4-2-9,4 3-12,0 1 0,1 1-1,-2-3-17,1-1-17,-2-1-20,-1 7-29,-5-6-33,-1 2-29,-3-2-45,-3 1-28,0 0-15,-2 2-26,-2-3-11,-2 3-136,-3-4-379,-4 5 167</inkml:trace>
  <inkml:trace contextRef="#ctx0" brushRef="#br0" timeOffset="7280.6275">10663 13958 68,'-9'4'117,"2"0"-10,2 0 30,3 1 16,2-2 17,2 3 12,4 0 12,8 0-3,3-1-1,8 3-7,5-1-1,8-1-6,1 0-8,2 0-10,-3-2-17,3-3-12,-13 0-8,-1-1-19,1 0-6,-5 0-9,2 3-13,-8-3-13,-3-1-21,-4-2-37,-3 3-36,-1-1-47,-2 0-63,0-2-55,0-1-65,-4 0-157,0 4-453,-3-5 202</inkml:trace>
  <inkml:trace contextRef="#ctx0" brushRef="#br0" timeOffset="8177.1219">11024 13614 15,'-3'-12'228,"3"2"3,-2 1-2,0 2-3,2 2-18,0 0-19,0 1-12,0 4-25,-1-7-11,1 7-14,0 0-9,0 0-13,1 13-8,3-1-6,2 5-11,2 10-3,1-3-5,2 1-5,0 1-14,0-4 3,2 4-2,0 0-6,1-1 2,2-2-6,1 0-1,1-1-9,-1-4 0,1-1 0,2-4 6,-6-3-4,-2-5-8,0 4-2,-2-6-1,-1 2-1,0-1 5,-1-2 13,-1 1 20,-4-1 22,1-4-4,-4 2 1,7 2-12,-7-2 1,0 0-14,0 0-4,0 0-7,0 0-2,-14-7 0,0 8-15,0 0 0,-8 4 0,-1 4-9,-6 3-2,2 1-1,-6 12-4,-3-2 0,3 4 0,6-8-4,-2 13-1,-1-2 4,11-7 10,0 2-12,4-2-8,1-2-14,3 1 22,-2 3-5,4-11 0,2 0-4,5 2-1,1-1-8,1-1-14,0-4-25,1 0-26,0-1-16,2 0-42,0-4-37,2 1-34,1 1-34,1-2-33,3-2-229,-2-3-540,2 0 238</inkml:trace>
  <inkml:trace contextRef="#ctx0" brushRef="#br0" timeOffset="10176.0605">11748 13379 162,'5'-4'161,"-5"4"-11,2-3-9,-2 3-16,0 0 3,0 0-11,0 0-1,0 0-10,0 0 2,0 0-17,0 0-3,0 0-4,0 0-3,0 0-2,6 0-5,-6 0-2,0 0-5,0-2-1,0 2-9,0 0-7,0-5-3,0 5-2,0 0-7,0-7-5,0 7-8,-5-7 3,2 5-9,0-1 5,-2 0-9,0-1-3,-4-2-3,0 5 2,0-2-2,-4 0-3,0 1-5,2 2 1,0 4 1,-5-1 3,4 2-3,-2 2 1,2-1-6,2 2 4,-1 2-7,1 2 9,1-2 3,3 2-2,0 1-2,2-2 1,0-1-4,1 2 2,0-2 0,3 1-2,0 0 1,0 0 0,2-2 2,-1 2-2,3 1 4,-1-1 7,1-2-8,1 0 2,-1 3-1,2 0 0,0 2 0,0-6 2,0 2-2,-1 0 2,1-1-1,2 5 0,-1-5 0,0 4-3,2 0 7,-3 1-5,1 2 1,-2-3-5,1-2 5,1 3-2,-4-2-2,1 2 5,-1-4 0,-2 2-7,0 0 3,-1-3-3,-1-3 0,0 4-12,-2-1 13,0 3-1,-1-6 5,-2 3-2,-4-2-5,3-2 1,0 3 7,-3-4 0,1 0-3,0 1 1,-2-2-4,2-3 1,0 1-4,2 3 6,1-2-3,2 0 2,-2-2-1,2 0 13,4 0-12,-6 2-2,6-2-2,-3 3 1,3-3-4,-4 2 3,3 3-3,-1 0-5,2 3 10,-1 2 0,-2 6-2,0 2 3,2 5 6,-2 4-7,-4-1 0,3 0 3,-3 2-2,-1 3 6,0-2-6,-2 3 2,1-3 2,-1 0-3,-1-1 7,3-1-6,-1-2-3,-2-1-2,2-1 1,-2-3 6,4-3-3,2-3-1,2 1 4,-1-3-6,3-1 2,-2-1 3,1-1 1,1 2 5,2-6-2,1 3 8,-1-3 2,4-1 7,-3 3 5,3-5 4,-3 1 1,6 2 9,0-5-14,-2 9-1,2-6-4,1-1-2,-2-1-6,0-1 0,2 4 1,-1-2-3,-3-1-3,-1 1-2,2-2-2,1 3 3,0-3-8,-3 0 4,2 2 2,0-2-12,-1 3 0,-2-3-14,-3 0-8,7 0-9,-7 0-12,7-2-21,-7 2-37,4-1-21,-1-1-33,-3 2-27,0 0-33,5 0-142,-5 0-390,0 0 172</inkml:trace>
  <inkml:trace contextRef="#ctx0" brushRef="#br0" timeOffset="28558.3842">21568 14140 42,'4'-6'197,"-3"-1"-15,1-2-4,3-1-14,0-4-10,2 4-4,2-3-10,-2 4-6,1-3-6,2-3-9,2 2-11,4-2-7,1 0-12,3 3-9,0 2 0,2-2-9,-1-2-8,6 8-7,0-3-3,0 11-10,0-4-2,3 2-9,-6 0 0,3 4-5,1 4-2,-4 3-9,-1 5-1,-4 0-1,-5 7-4,-1 3-2,-2 3-1,-5 0-1,1 3 0,-7 2 3,-3 2-7,-5 9-5,-5-3 6,-7 6-3,1-8-8,-7-1 0,2-4 1,5-8-3,-7 8 4,-2-1 4,11-11-2,-4-2 4,-3 1-3,6-6-1,1 2-6,1 1 8,-2-1-4,8-7 7,3 5-4,0-5-1,4-1-3,3 3 3,0 0-2,0-1-1,3 6-2,1-2 4,2 11 5,1-8-3,0 2-3,3 3 4,-4-6-3,2 7-5,-1-7 5,0 9 3,-4-10-6,2 6 4,-3-4 0,1-1 0,0 0 5,-2 8 4,-4-9-6,2 0 0,-2 1 0,0 7 9,-1 0-2,1-9 2,0 4 1,3 5 5,-1-1-1,-2 3 3,6-3 3,-3-3-5,1 8 8,2-5 4,0 1 4,-1-8 13,0 9 8,1-7 0,-3-2-3,0-7-4,0 6 11,-3-3-5,1 2 2,-3-4 0,-2-3-8,0 1 2,-7-1 5,-3-1-6,-3-1-3,-8 0-3,-10 0-3,9-4-7,-12 1 0,-3-6-7,3 3 3,0-5-1,-1 2-3,4 3-7,0-7 0,-1 5-3,9-4-13,3 1-27,-4-1-34,3 3-33,1 0-72,6 6-70,-1-3-254,2-7-531,-1 5 236</inkml:trace>
  <inkml:trace contextRef="#ctx0" brushRef="#br0" timeOffset="30190.8218">12266 13777 43,'0'0'84,"0"0"-6,0 0 4,0 0-13,2 4 8,-2-4 12,0 0-9,0 0 2,0 0 16,0 0 8,0 0 5,0 0 1,0 0 7,0 0-2,0 0-14,0 0-5,4-9-8,-4 4-7,0-1 1,4 1-8,-4-4-7,0 0-3,1 0 12,-1-2-16,0 1-3,0 2-2,-1-3-1,1 5-1,-4-2-9,3-1 1,-1 3-15,-1 3 7,2 1-9,-6-2-4,1 6 4,-4 0-5,-2 3-6,-1 0-4,-1 5-3,-2 6-2,3-3-6,1 1 2,2 1-3,-1 2-5,4 0 8,1 1-1,2 2-4,3-5 1,2 2-1,3 0 1,2 9 2,1-11 0,0-1 2,6 0-11,-2-2 11,2 1 2,-1 0-6,4 3-16,-3-4 5,-4 0-2,1 5 4,-1-5-5,-4-3 6,1 2 3,-3-4-2,0 0 2,-2 2 0,-1-2 0,-1 1 5,-4 0-4,4-1 3,-7 1 3,0-1-2,0-3-2,-4 2-2,1-1 4,-3-2 1,2-2 0,-4 2-2,6-4-3,-2 1 5,0 0-2,-2-3-2,4 1-8,1 1-9,-2-2-22,5 0-19,0-1-30,-1 1-30,3 0-15,1-2-55,3 1-153,1-1-370,4-2 164</inkml:trace>
  <inkml:trace contextRef="#ctx0" brushRef="#br0" timeOffset="30793.1664">12545 13946 153,'-3'-5'176,"3"5"-14,0 0-14,0 0-33,0 0 5,0 0-5,17 3-14,-4-3 7,10 0 6,3 2-16,1 4 0,11-3-16,2-3 2,-2 5-4,2-4-8,1 0-6,-3 2-8,-8 1-5,-1-4-3,12 3-9,-16 0-1,0 1-9,-4-3 0,-4 3-1,-3-1-5,-3-3 1,-3 2-1,-1-2-8,-1 0 6,-2 0-12,-1 1 10,-3-1-1,0 0-1,7-1-4,-7 1-15,0 0 1,0 0-11,0 0-9,-10-10-20,9 4-9,-8 2-2,2-7-4,-1 8-8,2-6 13,-5 1-5,3-1 8,-4 1 4,3-2-2,-1 0 13,3 5-3,-5-6 5,2-1 12,2 7 7,1-4-4,-1 5 9,1-1 8,-1-3 4,3 0 1,-4 2 9,5 3 7,1 0 6,-1-1-2,1 2 5,0-1-8,3 3-8,-4-2 3,4 2-3,0 0-3,0 0 3,0 0-5,0 0-4,13 0 16,-5 2 0,4 0 4,3 1-2,7 4 2,-1 0-3,0 1-2,0-3-6,-2 1 2,-2 2 4,-3 1-7,2-1-2,-5 0-2,-2 0-6,-1 6 3,-1-6-4,-2 2 8,-1 1-11,-2 0 5,0 8 1,-4-4 1,-4-1-3,0 3-2,-3-2 3,-3 1 3,-1 4-6,-3-3 3,4 0 2,-4-1-8,-1 2 8,5-7-1,-2-1-6,-1 3-6,1-2-6,1 1-12,-3 2-16,3-6-28,0 6-33,-1-4-25,3-2-20,1 4-24,-2 0-129,3-2-322,-4 1 142</inkml:trace>
  <inkml:trace contextRef="#ctx0" brushRef="#br0" timeOffset="31726.8137">11999 15677 40,'0'0'128,"-4"-1"-5,4 1-2,0 0-14,0 0-18,0 0-5,0 0 3,8-5-1,-1 4 11,-1-3-15,2 4-7,8 0 7,1-3-5,4 1-1,-1-1-9,6 6-2,1-4 1,-2-3-8,6 6-10,-7-4-3,2 2-6,-6 2 6,0 2-12,0 3-6,-5-2-2,-3-1-11,-4-1-2,-2 2-1,1-4 14,-1 7 5,-6-3-9,0 4-4,-2 1 2,-6 3 1,-2 1 2,-9 7-9,-2-4 1,0 3-6,-3-8 2,-8 17-5,8-9 8,0-3 1,-1-1 4,2-1 3,-1-2 6,0 3 5,5 2-2,3-9-1,2-1-2,1 1-2,6-5 2,-1 4-6,2-4-8,2-1 5,0-1 3,0 1-10,2-2 6,1 3-9,1-4 8,0 0 15,7 6-4,1-2 7,1 0-8,3 0 15,7 0-9,0 0 1,2-4-5,1 4-14,3 0 9,-3-2-1,4 0-2,-4-1-14,4 0-6,2 2-30,0-6-40,2 2-37,7-7-47,-7 5-54,8-6-171,-10 7-409,2-8 181</inkml:trace>
  <inkml:trace contextRef="#ctx0" brushRef="#br0" timeOffset="32202.4572">12709 15838 47,'-7'5'133,"7"-5"2,0 0-2,1 5 7,6-3 8,2 1-9,6 2 6,10 2-17,0-1-6,17 2-13,-2-3 1,0 2-5,2-3-7,-4 2-3,3-3 0,-12-3-1,1 1-4,-2-1-11,3 7-3,-4-7-5,3-3-5,-6 2 4,0-1-19,-2 0 3,-6 1-17,-2-1 6,-5 2-1,1-1-2,-2-4 4,-2 5 1,0-1 2,-6 1-1,9 1-1,-7-3-8,2-3-1,-2 4-9,-2 1-7,4-8-13,-4 3-4,2-3 2,-4 3-9,2-4-1,-4 1 0,0 0 1,0-2 1,-1 0-6,0 2 3,-1-1-3,-1 0 7,1-1-5,1 3 3,0 1-2,2 1 6,-1 1-7,2 0 6,-3 0-9,4 1-3,1 3-6,0 0 5,0 0 4,0 0-2,11 12 7,-2-1-6,3 2 14,1 6-3,2 0 8,-2 1-3,0 1 5,-5-4-5,4-5 5,-7 6-1,0 1-2,-1 5 12,0-7-10,-4 9-1,0-10 1,-6 2 0,-1-6 4,-4 12-14,-4 1-19,-4-4-15,1 1-35,-2-2-32,-4-3-30,-3-1-40,2-2-47,-11 4-159,-1 6-409,9-12 181</inkml:trace>
  <inkml:trace contextRef="#ctx0" brushRef="#br0" timeOffset="32842.6293">12310 16999 95,'7'-12'180,"4"-3"-5,-4 1-6,3 2-4,-5 6-11,-2-3-21,1 5-6,-3-1-19,4 5-1,-3-3-17,-2 3 6,1 12 7,-1 1 8,-2 1-17,-4 15 12,3 2-5,-4-5-11,1 2 7,-3-1 10,0 2-1,2-2-5,0 1-23,1 0 16,-1-2-9,3-7-2,1-7 0,1 4-11,-3-1 5,-1 9-12,1-13 0,4-6-12,-2 1 32,1-4-21,2 7 10,-1-7 15,1-2-3,0 0-18,0 0 31,0 7-2,0-7-20,0 0 2,0 0-4,1-27-20,-1 20-3,5-16-8,1-3 0,2-3 3,-3-2-14,2-3-4,3 2-4,-3 4 0,3 4-2,0-8 1,0 1 0,1 3-40,0 2 31,-1 11-5,3-7 5,0 3-1,-1-4-1,-2 10-13,1 6 11,1-5-11,0 2 4,-2 4 2,3 1-5,-3 5-7,-2 1 3,5 5-2,-2 1-2,2 3 6,2 14-7,-2-4 24,-6 5-23,1 1 18,2 2-16,-3 6 5,-2-2 8,-2-1-10,2 19-18,-2-23 7,-2-2 8,1 6-5,-1-5 2,-1 1-4,2-1 7,-2-9-6,0 0-9,-2 1 14,4 0-16,-4-5 1,1-3-28,-1-3-13,1-1-9,-1 0-13,2-2-23,0 1-21,0-5 0,0 9-58,0-9-40,0 0-48,0 0-37,0 0-185,-4-16-537,2 4 238</inkml:trace>
  <inkml:trace contextRef="#ctx0" brushRef="#br0" timeOffset="33009.5853">12324 17155 70,'-7'0'199,"1"-3"-18,2 0-13,1 1-39,3 2 8,0 0-5,0 0-13,0 0 4,20 0-7,4 0-9,4-1-12,10 6-20,0-5-27,2 5-48,0-6-80,-1 1-78,-13 3-86,12 0-264,3 3 117</inkml:trace>
  <inkml:trace contextRef="#ctx0" brushRef="#br0" timeOffset="33580.6003">13175 17173 28,'-23'-4'228,"0"-1"-6,8 4-8,5 0-13,2-3-13,2 4-25,2 0-8,1-2-21,3 2-8,0 0-9,0 0 1,0 0-14,21 13 0,-1-6-17,6-2-2,0 2 0,3-4-17,8 1 8,3-2-12,-11-1 4,10 2-8,-10-4-9,-1-1 0,0 4 6,-1-4-26,1 2-13,-5-3-11,-1-1-9,-7-1-8,0 2-16,-2-4-16,-5 4-12,1-3-11,-4 0-2,-2-3-5,-2 3 8,-2-3-1,-2-3 8,0 3 19,-5-6-6,0 3 3,-4-3-5,0 3 25,-1-2-3,0 2 15,2 5 24,-2-4-4,3 5 22,3 0 5,2 4 2,-1-5-10,3 5-3,-1-3-7,4 5-1,0 0-1,0 0 1,0 0 13,15 9-11,-5-2 10,3 3-3,4 7 5,-1 2-7,0 1 14,1 3 3,-3-1 1,0-1 5,-1 3-4,-2-3 6,0 2 4,-6-7-4,-4 3 5,1-4-7,-2 2 0,0-3 1,-3 1-10,-3 2 0,-1-2-2,0 1 0,0-9-5,-6 13-1,2-7-8,-1-4-2,0 0-15,0 0-5,3-3-13,-4 0-29,4 6-26,-3-9-31,4 2-23,-3-5-33,2 0-41,-1 0-64,10 0-163,-17-9-456,8 3 203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5:41.8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4328 2396 61,'-3'-16'130,"2"3"-12,-1-3 0,-2-4-9,1 8 2,-1-6 2,-2 2-9,2-1 0,-1 2-17,0 4-6,1 0-8,0 2-6,-3 0-3,-1 1-16,-1 1-3,-4-2-10,3 6-2,-4 1-3,-3 2-7,3 1-3,-2 3-2,-6 5-2,4 6-1,-6 2-8,7-3 2,0 7 2,-4-1 5,4 2-12,0 2 7,0 3-6,0-3-2,1 5-9,0-2 5,-4 2 8,2 12 0,4-10-3,0 0-6,-2 16 11,5-16-1,0 1 3,1 2-3,2 0 9,3-1-9,1-1 1,1-1 1,-1 2 5,3 2 11,1-1-5,5-3-14,-3 1 14,3-6-11,0 5 0,4-5 7,4-1-2,1 0 4,-1-7-1,2 2 7,1-1-7,4-6 0,2 0 2,-2-1 5,2-3 6,-1-1-2,4-3-4,1-4 2,-2-3-1,-4 0 3,7-3 0,2-2 0,-1-3 1,8-10-4,-14 5 8,13-9 2,-4-4-4,-10 6 1,6-11-4,-8 7-1,7-12 0,-3-3-3,-9 9 1,4-13 2,-5 15 5,-2-3-4,-1-1 6,-4 1 7,2-2-7,-6 0 3,-2 2-10,-2 4 0,2 0-7,-3 0 8,-2 3-4,0 1-3,1 9-5,-3-2-3,3 1-4,-3 0-3,1 8-12,-1-4-2,2 1-10,0 3-21,-2 2-11,3 0-17,-2-1-33,4 5-30,-3 1-45,1-1-13,3 2-26,1 1-133,0 0-374,-3 9 166</inkml:trace>
  <inkml:trace contextRef="#ctx0" brushRef="#br0" timeOffset="344.3695">4825 2515 117,'3'-2'238,"-3"-2"-7,3 3-31,-3 1-12,0 0-26,1-7-18,-1 7-19,0 0-12,-3 26-12,-1 2-13,-3 5-7,-3 15-5,3 0-7,0 0-6,4-13-5,3-1-8,0 1-7,5 0 5,0-4-10,1-4-4,2 0-3,-1-3-1,6-6-10,-5-4 14,1-6-3,5 2-6,-4-7 5,4-3 5,3-3 1,2-7 13,1-1 5,0-4 6,-2 1 15,-1-8-2,-4-4-5,-2-1-2,-1-2 4,-3-3-7,4-14-7,-5 10 0,-2-13-7,-2 1-8,-2 13-1,0-12-10,-2 18-1,-2 0-5,1 2-5,0 10-1,-3 0-2,4 5-9,2 2-28,-3 3-41,3 3-71,0 4-32,0 0-14,0 0-25,-3 21-26,2 6-188,-1-1-454,4 6 201</inkml:trace>
  <inkml:trace contextRef="#ctx0" brushRef="#br0" timeOffset="701.0364">5244 2817 1801,'5'-7'29,"-4"-3"-21,1-1 62,-2 2 44,3-2 13,1 0-11,-3 6-18,-1-1-25,2 0-15,-2 6-7,3-8-14,-3 8-3,0 0-9,0 0-6,5 17 3,-2-5-10,-2 8 9,2 4-5,-3 1 3,2 3-1,-4-4-7,2-7-3,-3 0 3,3-7-6,-1 2 2,-2-7 1,2 6-3,1-7 7,-2 2 4,2-6 24,-1 8 24,1-8 5,0 0-5,0 0-14,0 0-4,0 0-2,7-35-11,3 14 6,-2-5-11,5-1-3,-2 2-5,3 4-2,-1-1-4,4 6 2,0 0-4,-7 4-3,4 7 2,-3-2-4,3 2-3,-5 7 0,2-1-5,0 1 11,-4 0-15,3 6 2,-2-3 2,0 6-3,1 0 6,-3 3-12,1 1-8,-3 1-13,-1 1-31,1-1-21,-2 0-30,-2 0-25,0-3-28,0-1-30,1 1-30,-2-1-179,1-1-437,0-1 195</inkml:trace>
  <inkml:trace contextRef="#ctx0" brushRef="#br0" timeOffset="877.6815">5717 2774 268,'4'-3'250,"-4"3"-28,1-2-22,-1 2-25,0 0-17,0 0-13,0 0-18,0 18-8,0-9-14,-1 1-13,-2 4-5,2-3-8,-2 2 1,0 3-17,-1 2-32,1 2-34,-1-4-28,2-5-32,-3 2-23,5-2-42,-3-2-37,0 1-123,2-3-311,1 0 137</inkml:trace>
  <inkml:trace contextRef="#ctx0" brushRef="#br0" timeOffset="1017.6658">5773 2560 87,'-1'-6'157,"2"3"-71,-1 3-34,0 0-14,0 0-35,0 0-41,0 19-27,0-6-69,0-3 31</inkml:trace>
  <inkml:trace contextRef="#ctx0" brushRef="#br0" timeOffset="1196.7978">6036 2544 84,'2'-7'312,"-2"1"-37,-2 1-32,1-1-26,1 6-32,0 0-14,0 0-11,0 0-22,-3 29-12,-1-10-16,4 6-7,-1 4-15,-4 2-5,3 1-19,-4-1-46,3 3-39,-4-2-52,-1-1-35,2 0-37,-1-4-44,0 4-119,1-7-331,-1 1 146</inkml:trace>
  <inkml:trace contextRef="#ctx0" brushRef="#br0" timeOffset="1424.157">6007 2788 152,'0'-8'297,"0"3"-23,0 5-25,4-8-30,2 3-17,8-7-23,7 4-18,1-2-10,5-2-22,-3 1-14,3 1-11,-2 3-11,0 0-7,1 2-11,-1 0-10,-6 0-27,-5 4-18,-4 1-28,0-1-40,-2-2-23,-4 2-32,-4 1-44,10 0-37,-10 0-158,0 0-370,0 0 164</inkml:trace>
  <inkml:trace contextRef="#ctx0" brushRef="#br0" timeOffset="2668.4585">6941 2563 167,'1'-7'220,"2"3"-30,-2 3-23,-1 1-13,0 25-14,-1 12-3,-3 13-3,-2 7-15,-4 23-13,5-20-9,-4 24-2,1 2-10,2-32-8,-1 4-6,1-7-2,0 0-13,3-14-6,-3-2-4,3-1-5,-4-5 1,3-2-5,0-8-7,1-2 1,0-4-13,2-4-1,-1-2 2,2 0 4,-1-3-1,1-2-2,0-2-9,0 0 5,-3-17-4,3 5-7,0-16 2,0 0 7,3-5-8,1-14 2,4-2 11,-1-2-6,5 3 9,2-5 2,1-1 8,2 0-7,4 7 5,4 3-9,0 5 1,-2 3-1,-1 14-1,-4 3-31,0 2-1,2 6-1,-6 6 1,2 4 3,-4 1-3,4 3-2,-5 2 0,0 7-1,-3 2 6,0 0-7,-7 1-1,-4 6-18,-4 4-4,-1 2-10,-9 0 1,-3-1-6,2-3 6,-3-2-11,1-4-3,-1-3 1,3 0 6,-1-6-18,7-2 12,-4-3-4,8-3-13,-1-2-3,9 2-29,-11-10 13,11 6-6,0-6 0,5-2-7,3-4 8,7-5 14,2-1 0,3-1 9,1 0 3,-3 1 15,4 0 18,1 0-2,-3 6 16,1-1 12,2 1 35,-5 3-1,-5 4 14,-1 1 6,-2 3 3,0 1 4,-3 4 5,0-3-3,2 5 9,-2 1 6,-2 2 9,2 3-5,0-1 0,0 9-7,1 0-1,0 7 0,-4-5-8,2-2-8,-2 8-10,0-5 13,-1-1-8,1 1-5,-4-9-3,2 2 2,-2-7 0,4 4 5,-4-7 9,0-2-6,0 0-14,7-12 6,-1-2 8,-1-6-8,4-5 9,1-1-5,0-2 11,-2 3 4,5-3-1,-1 3-3,-2 2-9,0 8 1,1-5-6,-1 6-10,1 6-1,1-1-2,0 4-1,-2 3-26,3 3-24,-3 0-27,5 7-27,-5 0-25,3-2-46,-1 4-27,0 0-109,0-1-318,1 0 141</inkml:trace>
  <inkml:trace contextRef="#ctx0" brushRef="#br0" timeOffset="2960.6895">7756 2742 8,'2'-9'200,"-1"0"0,-1 0 10,-1 3 18,-1 0-12,-1 0-3,3 3-12,-2 1-29,2 2-20,-2-6-18,2 6-13,0 0-20,-10 11-2,6-3-15,-1 2-4,0 0-13,1 3-7,0 1-12,0 4-15,4-4-7,0-2-2,8-2-7,-1 5 3,3-5-6,3 1-5,2-6 2,7-1-3,-1-3 4,2-4-1,-3 1 2,1-6-5,-5 4 4,-2-4 0,0 2 7,-4-5 6,-2-3 5,-1-2 10,0 0 6,-4-10 7,0 9-8,-3 0-5,-3-2-6,-1 3-1,-2 2-10,-2-2-2,-4 7-1,1-1-7,0 6-7,-6-3-11,4 7-21,-3 0-21,1 5-22,3 1-30,-1 5-18,2-1-39,2 4 7,8-2-46,-2 1-17,6-1-155,-2 0-396,9 0 175</inkml:trace>
  <inkml:trace contextRef="#ctx0" brushRef="#br0" timeOffset="3312.5197">8165 2689 73,'5'-14'230,"-3"-2"-2,-1 3-5,-1 4-9,-1-4-14,-4 5-19,0-3-21,-3 6-17,2-2-8,-4 5-30,-3 6-1,-1 3-17,-3 8-6,-2-1-8,0 6-7,2-2-8,5 2-6,2-5-7,3 2-6,0-1 5,4-1-12,2-1 0,1-4 0,1 3-7,7-1 0,-3-3 1,4-4-1,4 3-9,1-6 3,3-2 6,4-3-5,0-4 0,-1 0-9,0-8 7,-3 2-2,-3-5 3,1-1 1,-3-3 1,-1-3 2,0-3 4,-4-3-7,0-3 2,-4 2-7,0 0 14,-2 3 17,1 0 1,-4 10 25,-1 0-17,2 9 14,1-2-5,0 4-13,0 1-2,-3 2-14,3 1-16,0 4-1,0 0-5,0 0-8,-10 23-23,8-5-13,-1-4-24,1 13-15,-1-3-14,6 3-23,-3-3-18,3 0-35,-1-3-12,0-3-38,3-4-15,0 1 9,1-3-143,-2-5-388,3 3 172</inkml:trace>
  <inkml:trace contextRef="#ctx0" brushRef="#br0" timeOffset="3632.1651">8482 2399 108,'1'-2'170,"0"-1"-24,-1 3-19,0 0-3,0 0-10,6 10-13,-4 1 0,-2 0-11,1 6 5,-4 4-9,2-1-11,-1-3-4,-3 1 6,2 2-20,0-3-9,2-4-6,-2-2 2,3-4-16,0-1 14,0 1 8,-2-5 15,2-2 8,0 3-14,0-3 6,5-10-12,2-2-7,1-7-5,8-4-7,0-3 0,0 5-6,2-3-6,1 0 0,3 6 2,-2 1-6,-4 4-5,5 6 4,-7 2-8,0 3-3,1 5-2,-1 4-2,-1 0-3,-5 1 3,2 4 0,-1 0 2,-4 4-1,0 2-1,-2-1-1,-1 1 6,-2 2-8,-4 5-28,-2-1-39,-1 3-37,0-5-50,-3-1-44,-3 1-117,0-1-342,-3-1 152</inkml:trace>
  <inkml:trace contextRef="#ctx0" brushRef="#br0" timeOffset="4664.4721">4542 3713 76,'0'-5'126,"0"-4"-7,-3-3-4,0 3-8,2-3-14,-2 1-1,-4-3 5,0 0-8,-3 1-8,3-1-8,-3-2-7,0 3 10,-4-7 1,3 7-7,-7-4-3,-2 1-7,-1 2-4,1-4-2,-4 4 8,-1-2-7,0 6 6,0-3-3,-1 1 0,2 0-4,-2 4 0,-1 1-32,1 1-3,1 2 2,-2 3-1,3 1 3,-3 0-7,3 4-2,-1 2-6,0 2 2,2 0 0,0 2-4,4 7 1,-1-5-6,0 5 2,0-1-1,5 5-1,-2 1 3,3 1-2,-3 5-1,3-1 8,3 5-6,-6 11-2,6 2 9,-2 0-4,7 0-1,-5 2-1,1 0 1,3 3-2,3-2 0,0 3 0,-2-2 3,3-3-1,3-1-5,0-11 4,1 0 1,4 0 3,1-2-4,-1-3 11,5 1-5,-3-3-5,7 1 8,-1-2-5,5-2 15,-1-3-14,3-4 6,-2-2-1,3-1-1,1-6 2,4-2 3,4-7-3,9-2 0,-1-2 5,0-5-4,0-9 1,3 3 0,-3-6-1,0 0-3,6-4-3,-6-3 2,3-5-1,-3-1-6,1-4 7,-2-1-5,15-19 0,-24 14 0,0-1-3,-1-1 2,-6 0 0,-3-2 4,-3-4-2,-6 1 13,-2 4 10,-4 14-2,-4-1 2,-2 2-2,-5-1-10,-1 2 6,-2 4-1,-4-1-3,3 3-2,-5 0-3,-1 3-4,-1 4-5,-2 4 5,0-1-11,0 3-12,1 4-10,3 6-26,2 2-26,-2 2-25,3 3-18,-3 5-42,3-1-27,3 8-16,-2 4-141,-1 1-370,11-1 164</inkml:trace>
  <inkml:trace contextRef="#ctx0" brushRef="#br0" timeOffset="5030.0961">5439 3635 229,'-1'-4'218,"-2"1"-18,3 3-23,-7 13-17,0 3-18,-3 15-10,2 6-14,-2 13-8,0 4-14,4 0-6,1-2-12,6 3-3,-1-8-10,3-11-7,2-3-2,1-2-21,1-5-5,3-2-7,-3-7 2,3-5 0,-2 0-2,2-7 0,-1-3 0,3-6 1,2-1 13,6-9 6,-3-3 12,4-6 7,-7-4 9,3-2 9,0-13-3,-1-7-6,0 5 3,-3-2-13,1-1-1,-2-3-10,-3 4-2,-2-3-2,3 5-7,-7 12-4,3 0-5,-4 3-3,-2 5-11,2 8 2,-1 5-11,1 1-42,-2 2-53,1 3-49,1 2-33,-2 3-3,0 0-33,9 14-18,-2 1-145,-1 2-398,-1 1 176</inkml:trace>
  <inkml:trace contextRef="#ctx0" brushRef="#br0" timeOffset="5372.5089">5872 3875 230,'0'-2'237,"1"-3"-16,-1 3-28,1-1-27,-1 3-19,0 0-13,0 0-9,0 0-20,6 10-8,-3-1-10,-2 1-8,1 4-11,-2 1-3,1 3-10,-2-1-3,1 0-7,0-3-3,-2-5-1,2 2 0,-1-2-8,1-3 24,0 0 17,-1-1 20,1-1 14,0-4-5,0 0-12,0 0-10,0 0-18,-2-24 4,6 7-8,5-7-8,0-2-9,4 4 0,1-3-5,-1 4-9,2 2-7,-3 9 1,1 3 1,-4 3-10,4 6-2,-2 0-1,2 5-6,-3 6 8,0 3-9,1 3-1,-1 5 3,-3 0-6,-2 3 8,-2 0-7,0-1 2,-3 3-6,0-8-18,2 6-21,-2-11-39,1-2-22,-1-4-26,3 2-9,1-3-38,3-2-11,4-3-28,2-6-166,3-4-414,6-6 184</inkml:trace>
  <inkml:trace contextRef="#ctx0" brushRef="#br0" timeOffset="5535.005">6315 4001 41,'13'-19'181,"-2"4"23,-4 8 18,-1-1 7,-2 0-7,-1 3-9,0 1-25,0 0-21,-2 3-15,-1 1-20,0 0-14,1 14-10,-3-3-10,-1 5-8,0 0-9,3 1-9,-3-1-6,0 3-6,3-1-10,3-1-3,-6 1-5,6-5-10,-3-4-12,4 4-11,2-6-7,1 2-9,1-6-21,2 0-32,-2-3-48,8-4-60,1-3-42,0-4-168,-4-2-409,2-6 182</inkml:trace>
  <inkml:trace contextRef="#ctx0" brushRef="#br0" timeOffset="5637.2836">6549 3760 94,'-3'-9'205,"2"-4"-6,-3 2-13,4 6-26,-3-1-47,1 2-57,1 2-31,1 2-32,0 0-59,-4 13-96,4-13-174,1 9 78</inkml:trace>
  <inkml:trace contextRef="#ctx0" brushRef="#br0" timeOffset="5796.7001">6707 3666 204,'0'-5'347,"2"3"-28,-1-4-37,-1 6-43,0 0-14,0 0-20,-3 13-19,0 2-20,-2 10-17,2 2-9,0 2-18,0 5-14,0 0-10,0-1-37,-2 14-46,3-15-54,-3 3-71,-1-3-62,3-2-58,-6-3-157,1-1-417,1-11 185</inkml:trace>
  <inkml:trace contextRef="#ctx0" brushRef="#br0" timeOffset="5947.551">6584 3977 78,'-1'-10'280,"2"-2"-21,3 3-32,1-2-19,2 3-22,11-9-19,5 3-18,13-4-23,4 3-4,0 1-15,0 2-48,1-8-61,1 14-72,-1-6-91,-13 4-124,10-7-311,-13 3 138</inkml:trace>
  <inkml:trace contextRef="#ctx0" brushRef="#br0" timeOffset="6334.1417">7558 3421 124,'6'-15'185,"-4"7"-23,-2 3-18,0 5-14,0 0 0,-3 45 1,-9 1-7,-1 8-8,-5 29-7,-2-3-12,3 2-1,-7 1-15,4 1-8,1-4-10,5-25 4,-1 0-21,4 4-32,-6 21-20,2-31-22,1-6-37,4-9-29,3-3-17,-3-4-28,4-10-103,-2 2-262,2-11 116</inkml:trace>
  <inkml:trace contextRef="#ctx0" brushRef="#br0" timeOffset="6794.5191">7394 3971 102,'17'-45'183,"0"-3"-5,-2 16-7,0 2-17,-1 2-10,4 7-12,-1 5-16,0 3-13,-3 5-12,0 5-9,3 6-27,-4 1 12,-5 1-8,8 15-5,-8-4-5,2 8-5,-6 5-3,-4-1-6,-3 5-13,-7-5-13,-2 4-16,-4-2-11,-2-1-10,-3-4-18,0-1 14,1-7 0,-4-3-1,7-3 2,2-5-17,1-6 9,2 0 2,5-5-8,0-1 2,2-5-10,2 1-11,4-7-7,3-9-6,6 0-7,0 0 0,8-3 8,2 4 11,8-17 7,5 6 12,2 4 11,-3 3 2,1 3 22,-8 9 15,2 2 6,-3 6 4,-5 3 13,-3 2-6,-2 4 6,0 2 16,-5 1 8,-1 7 15,-1-3 10,-3 12 19,2-1-15,-3 7 0,-3 0-9,0 4-1,-6 0-14,3-3 3,2 0-8,-5 2-12,2-10 3,1 0-12,-1-6-11,1-2-1,2-3 6,-2-2 6,3-2-8,0-3-4,0 0 0,7-21-3,0 3-3,0-8-7,6 1 4,-2-3-1,6 1 5,-2 0-11,1 2 6,2 3-2,-1 5-9,0 1 13,3 3-14,-5 6-5,1 5-14,-2 2-11,0-2-19,1 6-14,-2 4-15,-2 3-18,-1-4-8,1 5-12,2 1-13,-6-6-69,2 6-218,-1-6 97</inkml:trace>
  <inkml:trace contextRef="#ctx0" brushRef="#br0" timeOffset="7047.4854">8165 3832 111,'0'-4'163,"0"-1"-4,0 5 13,-1-3-12,-5 0-7,1 3-21,-4 5-9,0 2-12,-2 1-8,-2 5-9,2 3-10,0-4-6,-1 3-13,5 4 0,3 4-7,0-5-3,1-4-12,10 3 4,-5-5-9,6 4 0,2-6-6,0-2-1,12-1-6,-1-6 8,2-5-12,2-2 6,-4-4-2,-2 0 4,-1 1 1,0-9 11,-9 8 21,-1-5 2,-2 1 0,-2-3 2,-1-3-3,-3 0 3,-3 1-14,-4 2-8,-4 2-8,-5-2-2,5 10 3,-10-1-15,-2 6-14,1 2-12,-1 5-20,3 0-21,5 5-29,2-1-37,1 3-32,6-3-13,0 7-7,5-2-25,6-5-18,1 6-103,6-6-334,9 1 148</inkml:trace>
  <inkml:trace contextRef="#ctx0" brushRef="#br0" timeOffset="7414.3632">8575 3806 38,'17'-25'231,"-3"3"11,1-3-4,-6 0 7,-2 8 9,-5-8-18,-2 8-17,0 8-4,-2 0-16,-2 2-27,-1 3-17,-2 1-17,-8 6-17,-4 7-7,-2 3-1,0 6-24,-4 5-12,-1 6-6,7-4-3,2 5-12,1-5-5,4 4-6,3 0-12,3-2-8,5-3-6,0 1 1,3-9-5,4 0 0,0-1 0,2-5 1,5-1-4,1-7 2,1-3-1,1-3-7,3-3 8,3-3-9,-1-4-4,-3-7 7,2-1 0,-3-4-1,0-3-3,7-17-1,-5 2 0,0-1-5,-4-2 0,0-3 8,-2 2-7,0-1-6,-6-1 5,-1 17-3,-2 1 9,-2 4 3,0 9 7,-1 7 42,-2 1-16,4 4-8,-3 2-8,0 4 6,0 0-16,-10 26 6,0-3-8,-1 10 7,-2 10 1,-3 3-3,4 1-4,2-1 0,2-1-3,-1 0-7,7-13-28,0 2-24,2-4-29,0-3-35,3-2-31,3 1-42,1-8-38,2-4-52,4-6-205,0 1-521,7-8 232</inkml:trace>
  <inkml:trace contextRef="#ctx0" brushRef="#br0" timeOffset="7700.8435">9059 3396 198,'2'-8'242,"0"0"-24,1-2-28,-2 7-25,1 3-12,-2 0-15,0 0-13,10 13-7,-9-2-15,2 2-11,-3-4-7,2 8-6,-4 0-7,2-1-3,-1-6-12,-1 1-4,2-3-8,-1-2 1,1-2 12,0 0-1,0-4-4,0 0-9,0 0-4,8-13-7,-2 3 1,5-2-5,5-8-10,1 2 4,1 5 0,-5 1-6,-1 2-3,-2 5-8,-2 0 1,0 6-1,0-1-4,2 6 1,-4-2 1,-1 6 1,-1 1-1,0 3 3,-3 1-2,-3-2-1,1 3 2,-2 5 4,0-4-16,-2-2-37,-1 0-40,3 1-51,-2-1-59,2-5-191,0-8-416,1 2 184</inkml:trace>
  <inkml:trace contextRef="#ctx0" brushRef="#br0" timeOffset="8167.0013">9683 2515 2350,'2'-58'-17,"3"5"1,2-5 4,7 2 17,2 2-7,8 4-1,3 2-7,5 4 11,20-11-8,-14 28 7,4-1-4,1 15 3,-7 5-2,-9 8 11,-2 6-12,-1 8 4,-3 6-5,-2 11 4,0 9 0,-12 6-11,-1 9 14,-7 2-2,-11 25 4,-10 5 2,-3-8-7,-6-6 6,-2-1 4,9-22-11,0-1 9,2-3 0,-6-1 5,5-8-4,3 6 6,5-14-9,2 5 6,3-3-2,0-1-2,3 0 14,3-2-11,3 3-1,2-2 0,0 0-2,8 2-3,2 0 5,5 12 1,5-1 2,3-3-7,-2 2 8,4 1-3,0-1-5,-2 4 3,-2 6-1,-3 1-7,7 30 9,-12-26-3,-4-1 0,1 27 8,-8-26 15,1-1 3,-3 2 5,-4 3 4,-4-3 4,-2-2 7,-1-2 2,-3 0-1,-1-1 8,0 1-8,-8-3-3,4 0 0,-6-4-2,2-4 7,-2-1-14,3-15-6,-7 5-1,-2 1-9,5-12 8,1-1-10,1-1-4,-1-7-21,2-6-23,-1-4-50,10-2-43,-2-6-60,8-8-70,3-4-214,3-10-499,9-7 221</inkml:trace>
  <inkml:trace contextRef="#ctx0" brushRef="#br0" timeOffset="8592.8192">10842 3142 76,'-7'-4'237,"4"1"-22,-2 2-26,5 1-22,1-4-7,9-1-17,13 0 21,6 1-8,18-4-3,3-1-15,24 1-5,-25 4-12,-3 1-12,1-1-12,-3 5-7,-6-1-14,-9 7-1,-6-7-18,-6 3-6,-3-2-26,-6 1-9,-2-2-5,-5 5-10,-1-5-2,-10 5-10,-5-1-8,-9-2 3,-3 5 6,-2-2-11,2-2 4,0 2-5,0-4 8,3 2 3,1-2-4,6 3 3,1-4-6,9 3 5,-3-1-2,3 5 5,0 1 1,0 10 6,-1 8 3,1 8 10,2-1 6,-2 13 0,-4 2 9,1-2-4,3 0-1,-4 1-3,1 0 3,-1-4 0,-2 2-4,3-12-5,3 2-12,-1-3-29,1-6-33,2-1-37,3-8-40,2-6-34,0-1-30,1-5-114,3 0-343,5-5 152</inkml:trace>
  <inkml:trace contextRef="#ctx0" brushRef="#br0" timeOffset="8832.2971">11241 3580 166,'6'-7'326,"-1"1"-19,-2 5-34,1-3-22,-2 2-31,-2 2-19,0 0-22,-3 17-13,-1-1-19,-2 0-12,1 2-17,2-2-4,0-4-15,3 13-11,-2-6-3,2-2-6,2-1-8,1-5 6,4 5-14,1-12-2,5 4-5,1-6-13,5-11 3,3 1-1,-1-6-12,-3-1 10,-3-2-7,1-6-3,-3 2-4,-3-1-5,-5 5 16,-2 6 15,1-4-8,-7 2-10,-1 0 10,-1 1-22,-1 5-13,-7-3-19,-2 6-37,1-1-43,-2 2-50,1 6-53,1-1-57,-2 2-43,3 2-190,5-1-519,4 0 231</inkml:trace>
  <inkml:trace contextRef="#ctx0" brushRef="#br0" timeOffset="9273.8308">12855 3123 2433,'-28'-35'8,"8"16"-3,-1-2-10,6 5 51,3 5 17,5 4-26,-1 2-11,-1 8-10,5 6 1,-7 14 0,-5 21-3,4 6-7,2 6 11,-6 25 0,5-25 1,0 1-2,1 2 6,-3-1 1,2-7 0,0 3 5,0-1-2,-1-7 4,5-13-3,3-8 1,-3-7-4,1-1 4,2-2 23,1-4 43,0-5 36,2 0 43,1-4-8,0-2-20,0 0-10,-4-29-18,8 4-25,2-7 0,4 1-13,2-15-7,4 15-9,-2 1 3,4 4-10,3 6-10,0-1-7,1 4-6,-7 10-12,5-3 4,-5 6-1,-1 4-20,0 4 9,-1 6-2,-5 0-7,1-1-8,-6 8 4,-3 0-11,-3 8 0,-7 1-21,-3-1-19,-3 3 4,-1-4-35,-7-7-2,1 3 2,-5-2-12,7-3-3,-5-4-6,3-5 0,1-3-8,6-5-6,3 0-19,2-7-23,2 4-38,6-4-42,2-3-35,4-5-192,4 0-503,5-8 222</inkml:trace>
  <inkml:trace contextRef="#ctx0" brushRef="#br0" timeOffset="9596.3856">12976 3556 124,'2'3'239,"-2"-3"-11,-2 8-25,1-3-21,1-2-17,-3 4-6,3 0-26,3-3-7,-2 4-16,2-4-4,1 0-7,5-4-7,2 0-2,6-4-7,3-5-1,-1 1-3,5-5-3,-5-3-6,0 2 12,-3-4 1,-3 8 5,-2-4 13,-4 3 20,-3 2 13,-1 1-5,-2 0-5,-1 3-7,0 2-11,0 3-28,-11 1-5,-2 6-7,-5 8-22,-5 2 7,2 4 8,-1 0-12,2 1-9,0 7 1,6-6-12,0 5-3,6-1-5,2-2-13,6-7-11,3 1-6,5 4-7,4-10-4,3-4-4,6 2-19,5-10-18,-1-2-15,3-5-25,8-9-15,-10 2-18,2-2-23,8-2-26,-14-1-26,1-2-36,-2 3 7,3 0 26,-2 0 22,0-2-147,-7 1-366,3 2 163</inkml:trace>
  <inkml:trace contextRef="#ctx0" brushRef="#br0" timeOffset="10632.1841">14386 3699 3640,'-3'7'0,"-2"-3"-31,3 2-9,1-6-8,1 0 32,0 0 0,0 0 9,0 0-1,10-20 8,1 8-10,3-11 4,2 3 0,1-3 7,-1-2-6,-1 4 11,-3-5-4,1 0 4,-2 2-2,0 1-5,-4 5 8,-1 2-6,-3 2 6,0 6-2,-2 0-15,-1 3 7,1-1-4,-1 1-18,0 5-17,0-4-6,0 4-3,0 0 1,-1 20 8,2-8 1,2 6 2,0-1 6,4 3 4,0 4-1,-2 2 7,4-2 4,-2 1 2,-4-7-3,4 10-11,-4-10-13,-2 10-21,2-3-24,-3-8-25,0-1-24,2-3-20,-1-9 2,1 1 7,2 0-3,1-5 0,-5 0-9,20-14-98,-9 3-278,6-3 123,0-3 1040,1-3-680,-1 0 31,3-2 35,-3 3 6,-2 1 32,1 1 22,-4 8 31,-6-2 0,3 6 11,-4-4-5,-2 6-7,1-2-10,1 4-4,-3-2-16,1-1-6,-1 3-8,-2 1-2,0 0-4,9 5-7,-3-2-2,0 2-1,2-1-6,5 4 6,-2-6-3,6 0 3,-3-2-4,9-2 5,-1 0 3,-1-6 1,1 0 2,-9 2 4,0-2 12,1 0 11,-4-3 10,3-2 0,-9 3 21,3-1 5,-4 0 2,1 0 5,-4 4-17,0-2-18,-3 3-7,-4-1-29,3 4 22,-6 3-13,-4 4-5,2 2-12,-8 6-5,0 5-4,2 3-4,1 2-10,1-3-6,5 5-20,1 1-29,7-11 7,2 7-12,2-4 2,5-2-2,5-2 12,2-2-6,8-1-5,3-6-6,3-1-6,12-10-8,1 0-8,-13-4-8,12-5 0,-2-1 13,-4-6 4,-9 7 3,-4-1 9,0-4 4,-4 2 6,-3-3 17,0 2 18,-5 7 28,-3 4 24,0 0 25,-1 4-3,-1 0-11,0 1-11,-3 1 5,0 3-22,0 0-6,0 12 1,-3 0-3,-2 5 6,-4 6-5,-1 0-3,-1-1-1,1 2-4,3-7 4,-3 4-3,3-7-1,3-3-13,-3 1 6,4-7 11,-1 0-8,1 3 12,-1-4 18,1-1 5,3-3-4,0 0-1,0 0-11,4-21 25,8 0-34,3 1-2,3-4-2,2 3-7,3 4 15,2 0-17,0 1-3,2 6-5,-1 2 6,0 4-5,-3 4-11,-1 3 9,-8 3-8,2 1 5,-5 5-5,-4 2 2,-1-1-3,-5 6 9,-5 0-5,-3 6 3,-2-2-15,-2-7 16,-3 3-9,-3-2 11,6-7 10,1-1-1,2-4 25,1 0 7,2-2 21,1-2-12,4-1-11,-4-7-16,7-4-18,5-4 16,6-12-7,8 3-21,7-9 9,-6 11 3,9-8-8,-7 10 3,1 2-13,1 6 8,-5 1 1,2 6-5,-3 3-1,-4 2-14,-6 3 6,-2 4 5,-1 3-3,-1 3-2,-5 3 15,1 1-11,-3 2-3,-2 8-30,-1 0-28,-4-1-40,1 0-30,2-1-35,0-5-47,1-4-28,4 1-36,1-4-185,2-9-514,2 1 228</inkml:trace>
  <inkml:trace contextRef="#ctx0" brushRef="#br0" timeOffset="10902.7306">16100 3549 266,'3'-8'321,"-1"1"-13,-2 2-18,-3 0-24,-2 3-20,-6 6-25,-3-2-6,0 4-23,-7 9-19,6 3-5,-4 2-31,4-1-11,3-4-15,5 2-10,0 0-9,3-2-4,3-3-7,2 6-7,5-2-26,2-2 17,3-5-6,2-6-3,4-2 7,4-1-12,0-9-8,3 2-3,-3-3 2,-1-1 12,0-4-7,-3-2 16,-1 0-9,-3-2 25,-6 2 8,0-2-4,-4 2-1,0-2-7,-3-1-8,-3 4-3,-1-1-10,-2 3-11,-1 2-4,-3 3-13,-1-1-35,-1 5-38,-1 1-44,-1 1-36,0 3-45,1 4-36,3 1-35,-1 1-36,4-1-38,1 1-245,-1 4-607,4-2 269</inkml:trace>
  <inkml:trace contextRef="#ctx0" brushRef="#br0" timeOffset="11770.6103">16314 3550 215,'10'-7'339,"-3"1"13,-2 3 16,0-1-12,-1 1-35,1-2-32,-2 3-32,-3 2-37,5 0-23,-5 0-20,2 10-20,-4 1-14,-1 4-15,1 4-8,-3 3-31,1-3 14,2 0-14,1-1-14,-3-1-5,4 0-19,0-4 8,0 0-1,4-1-3,-4-7-6,0 2 1,0-5 5,0-2 7,0 0-8,11-1-6,-3-10 2,4 0-15,5-13 2,1-1-17,-2 0 10,1-1-6,5-13 0,-3 12-9,-1 1 0,-2 2 0,3 5-12,-4-3 11,-3 8-3,-5 3 11,1 2-25,-2 4 0,-2-2-7,-1 4-5,2 3 13,-5 0-10,8 11 8,-3-5-6,1 6 0,-2 3 6,4 2-1,0-5 5,0 4-27,4-2 24,0 0-1,5 0-10,1-1 0,5-5 1,-2 0-12,2-6 23,1-2-7,-2-2 1,1-2 11,-8-3-3,2-1 3,-3 2-6,0-7 4,-3 1-33,-1-1 46,3 0 3,-6 1 12,-2-3 3,-1 4 3,-2 0-15,-2 5-9,-7-3-2,2 4-10,-4 1 6,-5 0-8,-6 5 4,-1 6-12,0 3-11,-3 0 14,6 8-9,0-3-4,2 5 10,3 2-23,5-5 0,5 1-8,0 2-13,6-3 21,7 9-9,5-6 3,8-2 8,15 2-17,0-4-26,9-5 2,1-5-4,22 2-3,-24-2-5,26-7 15,-23-3 2,19-4 5,-25-2 9,1-3 3,0 2 10,-11-9 4,-10 7 11,1-4 24,-7 4 21,-7 2 29,0-2 12,-6-1 11,-1 5 22,-6-3-27,-4-4-17,-5 7-6,-7 0-1,-8 3-2,-12 5-11,-3 5 6,2 6-2,1-3-9,9 4 16,2 0-37,4 4 13,4-1-17,5 2-2,5-2 16,3 3-2,4 0 1,3 0 8,7-2-8,3-1 6,10 0-22,2-7 14,2-1 0,3-3-27,1-6 29,3-2-3,10-11-8,-14 4 23,8-7-16,0-6-10,-4-2 2,-1-3 6,-5-7 7,0 0-12,-2-4 4,-5-5-8,-1 0 5,-7-3-10,-1 1 20,-4 12 19,-2 4 15,-3 4 1,-3 3 13,0 8-2,1 5-3,-3 3 2,1 4-19,-3 1-3,-6 11 0,-6 9-9,-9 20-12,2 6 10,5 7-3,1 1-2,6 4 1,0 1 5,4-4-11,3-1 9,3-1-10,3 2 0,2-15 0,0-3 0,2-5-2,2 1 1,0-5-3,2-7-3,-4-3-8,4-4-10,-3 0 6,3-3-14,0-7-11,2 4-9,2-5-24,3-2-20,-1-3-20,1 0-18,0-3-23,4-6-21,0 2-25,-7 1-37,1-2-43,-2 0-26,1-1-34,-1 1-187,-3 1-561,2-3 248</inkml:trace>
  <inkml:trace contextRef="#ctx0" brushRef="#br0" timeOffset="15902.3168">2818 8402 185,'0'0'189,"0"0"-17,3-14-20,5 0-17,6-11-7,11-18-14,4-5-23,17-23 0,-1 2-8,3-9-12,4 1-3,-4-7-10,3 5-5,1-6-7,1 9-9,-2 0 1,-4 5 0,-22 25-10,-1 2 2,-7 2 1,-7 14 3,-2 4 3,-6 3 2,-4 4 1,-3 0 2,-2 5-16,-6 7-3,-7 0-7,-5 10 0,-2 7 2,-14 14-18,0 4-3,5 8-2,2 5-2,4 1 4,6 5-9,8 0 6,4-1 5,8 2-2,11-3-1,3-1 2,4 0-1,7-3-4,0 0 8,6-3-6,-2-2 7,1-1-1,-11-11-11,2 1 15,-3-4 0,-2-3 0,-7 0 1,-1-4 3,-2 0 0,-5-4 1,-3 4 5,-5-1-4,-6-1 6,-3 2-9,-2-3 5,-6-4-14,4 1 10,0-2 3,-4-2-7,5-3-4,1 2-6,2-3-12,6-1-11,5-1-25,1-1-28,5-1-25,-1-1-59,4 3-126,7-11-316,4 3 140</inkml:trace>
  <inkml:trace contextRef="#ctx0" brushRef="#br0" timeOffset="16562.6558">3563 7903 22,'7'-4'235,"-4"-4"-12,-3 3-16,3 1-24,-3 1-16,0 3-14,0 0-20,-9 7-11,1 4-22,1 3-5,-3 3-7,1 6-10,0 3-6,0-1-7,4-2-15,2-3-2,1 0-4,2-2-9,0-3-1,3-1-12,3 0-3,-1-4-1,4-5-2,-1 0-5,5-5-5,8-3 0,-1-4-5,0-4-5,2-2 1,-4-4 1,-1-4 0,-4-1 8,1-2-1,0-2 1,-4 1 1,0-1 11,-7 8 6,2 2 26,-2 3 12,-1 3 11,-1 2-10,-1 4-10,0-1-7,0 5-5,0 0-6,-13 10-4,2 5-3,5 2-2,-1 9-5,0-2-6,2 3-1,0-3-3,4 2 6,2-6-17,-2 4-22,5-4-9,2-2-13,0-3-12,2-2-2,3-1-5,-2-6-6,2 1-10,-1-6-6,4-1 19,3 0 0,4-7 6,-8 0 10,4-5-17,2-5 22,1-4 12,-3-2-1,-3-5 5,-1-4-1,4-13 18,-2-2-10,-2-1 3,-2-2 10,0 5 22,-2 11 5,-4 1 14,1 6 9,-3 7 19,-2 4 4,2 3-9,-1 6-13,0 2-16,-2 0 9,0 5-7,0 0 5,0 20-3,-2-2-1,-1 11-1,-4 4-3,2 2 0,-2 0-4,0-1 3,-3 0-7,1-4-1,0 2 0,2 0-1,-3-5 0,5-8-1,-1-5-1,3-2 6,-1-4 9,1-2 16,0 1 19,2-3 17,1 0-1,0-4-10,0 0-4,0 0-11,4-21-2,3 4-5,9-8-9,0 1 0,4 1 0,0 0-13,0 4-5,2 1 0,-2 5-6,-2 5-1,-1 4-4,-4 0-3,2 4 0,-5 1-4,-1 3 12,-1 2-8,-2 0-6,-2 3-6,-1 4 6,-3 3 7,-3 2-16,-4 5-7,-4-2-21,-2 2 6,-5-1-9,1-4-11,-2 2-6,1-2-13,-3-3-8,1 0-9,6-7-9,-1 1-17,1-1-17,5-4-9,3-2-31,2-4-19,4 2-165,-1-7-382,6-1 170</inkml:trace>
  <inkml:trace contextRef="#ctx0" brushRef="#br0" timeOffset="16812.7971">4445 7725 135,'12'-19'246,"-6"6"-5,-4 2-4,0-1-20,-4 3-17,-6 0-20,1 3-19,-2 5-15,-4 2-21,-8 7-10,-5 8-12,5 0-5,0 1-13,1 3-12,4 3-2,1 0-11,5 3-8,5-8-7,2 1 4,5 6-16,2 0-2,6-3-5,1 2-2,0-3-1,5-3-3,-1 4-2,-5-9 4,0 0-7,1 1-8,-4-2 4,-4-4 0,-3 4 3,0-2-4,0 3-1,-3-2-5,-4-3-4,-7 3-6,2 0-17,-1-1-8,1-5-20,-2 1-24,6-3-24,-6-1-29,5-4-28,1 1-30,4-4-175,1 1-390,4-7 173</inkml:trace>
  <inkml:trace contextRef="#ctx0" brushRef="#br0" timeOffset="17025.1701">4649 7631 82,'10'-15'278,"-4"5"3,-1 3-16,-1-1-20,2 6-28,-3-1-24,-2 2-20,-1 1-19,0 11-9,-3 1-15,-1 16-13,-3 4-13,-1 0-4,-4 10-2,0 4-17,-1-2-8,-1-1-10,-1-1 1,2-7-8,-2 7-8,6-12-7,-1-2-16,-1 4-9,1-9-25,4-6-13,2-2-22,-2-3-32,4-3-38,-3-1-29,4-2-18,1 1-7,-1-6 7,2 3-6,-1-4-9,0 0-126,6-8-326,2-2 144</inkml:trace>
  <inkml:trace contextRef="#ctx0" brushRef="#br0" timeOffset="17270.353">4579 7946 126,'-2'-10'148,"1"-1"16,-1 1-7,0 1 17,0 2-9,0 2-9,2-2-11,2 2-21,2-4-3,2-1-22,8-3-7,4-1-12,6-1-6,0 4-10,3 1-8,0 0 3,0 6-15,-3 6-3,-2 5 1,-1 4-5,-1 3-7,-7 5 5,-2 4-1,-7 6 7,-4 3 3,0-2 0,-4 2 0,-3-2 2,-2-3-3,2 0-8,0-1 9,-3-3-14,6-9 9,3-3-14,-1-1-7,1-2-7,1-1-8,3-3-12,1-1-1,6-3-22,5-2-16,8-6-22,-2 1-40,6-3-25,-2-3-4,2-2-31,-2-1-28,-2-2-105,-1-2-327,-2-6 146</inkml:trace>
  <inkml:trace contextRef="#ctx0" brushRef="#br0" timeOffset="17427.4637">5122 7882 64,'1'-29'105,"-2"3"16,1-1 11,-4 2 14,1 8 8,-1 1 5,-2 3-7,2 4-17,1-1-13,-2 3-10,3 2-21,1 0-44,1 2-44,0 3-37,0 0-26,0 0-35,0 0-131,-3 13-244,3-13 107</inkml:trace>
  <inkml:trace contextRef="#ctx0" brushRef="#br0" timeOffset="17587.9363">5349 7579 266,'4'-5'240,"-2"3"-26,-2 2-14,0 0-28,-2 18-17,-6 7-12,-2 5-14,-7 11-10,3 0-16,-3 5-9,3-2-6,0 0-12,3-8-9,-8 7-47,4-1-41,4-10-26,-2-1-52,1 2-54,1-7-142,0-2-319,0-9 142</inkml:trace>
  <inkml:trace contextRef="#ctx0" brushRef="#br0" timeOffset="18348.9281">5035 8061 127,'-3'-10'210,"2"0"-13,2-2-22,-1 1-16,10-5-16,6-1-13,2-3-14,6 1-12,12-4-8,4 2-10,-1 1-10,2 3 0,-1 4-14,-4 6-4,-9 2-15,-6 1-1,-5 7-9,-1 1 3,-8 3-1,2 1-3,-5 2 4,0 7-2,-3 2 14,-3 9-1,-4-4-2,-1 1 3,3-6 0,-2-1-3,0-1-7,1-1-10,3-3 0,0 1-5,2-4-2,0-3 2,2 0-1,3-2-2,3 1-2,4-2 1,10-4-3,0-4-2,4-2 0,2 0 1,-1-5-3,-1-4-1,-4 1 11,0-1-11,-4-7-3,-1 1 1,-4-2-3,-1 3 2,-3-4 8,-3 7 22,-1 2 19,-5 2 17,2 4 6,-4-1-6,2 3-10,-2 0 2,0 6-17,2 1-3,0 0-5,-11 8-5,5 2-7,-2 5 1,2 2-4,-1 5-13,0-4 11,4 2-2,2-1-9,1 1 0,0-3-14,2 1 5,4-1-9,0-2-8,-2-4 0,6 0-17,4-3 6,0 0-1,8-5-3,3-2-5,0-3-4,0-4-6,5 0-2,-3-5-11,0-4 11,-1-2 8,5-9-2,-1-6 5,-5-4 6,1-5-4,-7-3 2,1 1 8,-2-1 7,-1-2 10,-3 2 26,-7 16 20,0 1 11,-2 9 23,-3 3 4,1 4 3,0 4-21,-2 1-10,-1 1-9,0 5 4,0 0-8,-7 14-1,0 10-1,-5 5-7,-4 13-2,2-12-1,-3 13-5,5-11 0,-3 10-6,1 2 2,6-14-4,1 0 3,1-3-2,1 0-4,3-3-16,2-7-28,0-5-25,0 0-10,6-3-8,-2-1-11,3-3-15,-1-1-11,4 1-13,-2-5-24,2-5-24,1-1-11,-1 1-19,-3-4 6,3-5-2,-3 0 9,-1-1-114,-3-1-331,-1 1 1110,-2-2-542,0 2 11,-4 0 26,-2 0 17,2 0 28,-4 7-5,1-3 40,0 2 9,1 0 18,-1 1 12,3 4 7,1-3-7,-1 4-7,4-1-9,0-4-10,5 3 8,2-3-17,12-7-5,0 6-8,1-1-1,7 4-7,-6-1 6,0 5-4,-4 6 4,4 2 3,-1 2 7,-10 5 1,2-1 2,-2 3 4,-3 9 10,0 2 3,-4-3 0,-2 5 3,-5-4-4,3 1-1,-2-5-10,-1-2-5,0-1-2,-3-1 3,5-6-18,1 3-3,-1-3-9,5-4-21,-1 2-11,6-3-15,-1 0-13,7-5-28,9 0-40,1-4-59,4-2-51,0-4-208,9-6-459,-11 3 204</inkml:trace>
  <inkml:trace contextRef="#ctx0" brushRef="#br0" timeOffset="18491.875">6580 7768 103,'-7'-7'189,"0"-1"-24,0 4-6,1 4-21,-1-4-29,2 4-49,5 0-13,-6 4-43,6-3-37,-3 6-25,6 0-90,-2-3-159,5 3 71</inkml:trace>
  <inkml:trace contextRef="#ctx0" brushRef="#br0" timeOffset="18942.8511">6645 7889 30,'-11'13'166,"-5"4"-4,1 4 6,-1-1-3,-1-3-11,0 2-10,6-7-13,0 2-9,4-1-7,0-2-4,3-1-16,1 0-11,1-1-3,2 1-5,2-5 1,1 2-4,2 0 6,1-4 4,2 0 2,-2-3 1,1-3-6,3 0 2,-2-4-5,2-2-5,-1 2-10,-1-7-5,2 0-3,1-7 0,-4-3-12,3 2-1,-3-3-9,4 0-2,-1 3 4,0-1-9,0 6-3,1 3 0,-1-1-9,2 2-3,0 3 4,1 5-3,-1-1-3,-3 5 1,-1 2 9,2 2-10,2 7 1,-6-2 1,3 5-4,-5-1-2,0 6-2,-1-2 4,-3 4 0,-1 1 2,-1-3-3,-2-1-1,-3-2 4,4-4 11,-1-1-13,1 1 5,0-7 9,1 1 17,0-3 7,-1 1-6,3-3-4,0 0-9,3-16-3,4 3 4,7-6-10,3-5 1,3 3-10,4-1 5,-2-1 0,0 7-6,-1 2 5,0 4 4,0 1-13,0 7 4,-5-1-5,-1 6 1,2 1-7,-4 2 5,-2 5 3,-1-1-1,-2 5 2,-1-1-3,-1 4 2,-3 1 2,-2-2-4,-1 2 4,-3-1 1,0-1 0,2-4 0,-3 2-5,-2-1 8,3-2 0,-4 2-1,-1-3-2,1 0-9,0-4 6,4 1-8,-3-2-10,4-2-7,-1-2-18,1-1-47,2-1-49,0 0-54,0 0-53,-5-10-250,10 2-532,1-4 235</inkml:trace>
  <inkml:trace contextRef="#ctx0" brushRef="#br0" timeOffset="19369.1583">8000 7710 14,'0'0'279,"-4"-4"-18,4 4-33,0-10-21,4 0-24,2-2-18,9-10-22,-1-2-11,2-2-16,2 2-6,6-15-11,-8 15-15,0-1-5,1 3-10,-7 0-1,0 8-8,-5-1-11,0 5 3,-2-1-5,-2 4-6,2 3-5,-6 0 0,3 1-12,0 3-4,0 0 2,-4 11-7,-2-4-2,4 5 0,0 7-4,4-1-8,0 1 7,5 7-4,-1-3 0,4 3 4,-2-4 2,3-1-3,-2 5-5,-1-2-15,-1-7-22,-1 2-24,-2-1-24,0-1-38,1 0-9,-1-8-39,0 3-33,2-4-116,-2-5-344,3 1 152</inkml:trace>
  <inkml:trace contextRef="#ctx0" brushRef="#br0" timeOffset="20038.0962">8425 7617 32,'13'-21'190,"-2"-5"20,-1 4 13,-2 6 13,1 2 0,-5 3 2,0 4-13,-1-1-27,0 4-16,0-1-26,-3 1-16,0 4-16,0 0-15,0 0-6,1 16-13,-2-5-3,-2 4-11,2 4-6,-1 1-5,2-1-10,2 6-15,-1-4 0,3-6-7,2 1-13,1-4-8,0-3-6,2-1 2,3-3-3,1-2-1,2-6-5,5-2-3,0-6 3,1 4-2,-6-8 9,1-4-7,1 2-1,-5-5 0,1-2 1,-4 2-6,-1 6 15,-3-2 9,0 7 17,-4-2 13,-1 6 1,2-1-3,-4 1-4,2 6-10,0 1-2,-6 0-2,-2 6-6,1 3 7,-3 5-1,0 8-12,-1-1-8,4 1 6,2-1-6,2 5-6,3-1 4,1-7-1,3 0-3,1-1 0,4-1 2,1-3-3,2-3-1,7-2-7,1-2-3,4-4-1,1-6-4,0-1-4,1-7 5,-1-2-2,-1-2 2,0-3 3,3-12 0,1-1 4,-9 6 0,5-13-2,-3-3 1,-2-1 2,1-8 5,-4 6 0,-4 0-4,-2 2 0,-3 13 20,-1 1 23,-3 9 15,-1 4 1,0 5-4,-1 4-6,-2 0-9,-1 8-7,2-1 5,-14 18-4,-1 6-6,-5 17-3,-2-1-1,3-1 0,4 4 6,1-1-14,7-12 1,-1 3 10,6 3-11,2 11-1,1 0-2,2-17-4,5-2 11,-1-1-11,5-7 5,2 3-2,1-5-8,2-3 7,2-5-6,2-5 4,0-1-7,-2-6 8,4-3 6,0-5-8,-2 1-2,-1-8 9,2-5-4,6-14 0,-10 11-2,1-4 0,-4-1 8,1 0-4,2-12-9,-7 14 4,-2 5 15,-1 2 37,-5 7-4,-2 2 2,1 3-10,-1 1 7,1 3-14,-5 1 0,3 4-4,-11 5-3,1 7 3,0 4-6,-3 6-8,0 0-3,1 6-4,5 1-1,4 3-4,0-1 2,2 1 1,5-2-16,0-1-5,6-4-10,-2-3-10,2-2-16,6-3-7,-3-5-22,-1-4-19,7 1-30,-4-4-31,1-4-35,0-2-44,4-3-34,-4 0-274,-2-5-591,-2-3 262</inkml:trace>
  <inkml:trace contextRef="#ctx0" brushRef="#br0" timeOffset="21024.8452">1949 8070 143,'-13'-12'245,"2"3"-41,8 4-17,-4 5-20,4 5-22,3 7-6,-2 17-11,4 3-14,4 2-5,1 18-8,4 4-10,-5 2-14,7-1-9,2-4-1,-1 5-11,-1-3-1,-3-3-8,4 0-3,1-3-4,-2-3-9,-2-13-6,-1-4-17,-2-3-36,1-1-15,-5-8-27,0-1-31,-1-7 0,1-2 4,-1-5-19,-1-4-33,-2 2-116,1-20-286,-1-1 127</inkml:trace>
  <inkml:trace contextRef="#ctx0" brushRef="#br0" timeOffset="21223.9991">2143 8064 43,'2'-28'221,"-1"12"-13,-2 4-30,-1 7-16,-2 2-16,4 3-13,-10 20-17,-1 9-6,-9 20-12,6 6-7,-13 23-9,3 1-12,2 1 7,2 3-12,-2-2-12,-1 0 0,6-3-8,3-21 4,-1 1-14,-4 24-3,4-28 1,-1-5-13,1 3-17,2-3-14,0-16-18,-1 11-32,6-14 4,-2-7-13,6-6-21,-2-5 5,-1-4-1,0 1-35,4-5-25,-8-3-80,4-3-247,-3-3 110</inkml:trace>
  <inkml:trace contextRef="#ctx0" brushRef="#br0" timeOffset="21470.1718">1512 8906 75,'-14'-10'124,"4"4"-4,0 4-16,-5-2-4,9 0 7,1 1-3,-1 1-20,2 2-4,-2-1-1,6 1-13,0 0-10,0 0-12,0 0 1,0 0 13,14 0 12,-1-9 2,9 1 5,5-5-1,8-6 2,26-17-3,4-2 0,-24 11-9,32-19 5,0-4-6,2 8-2,-5-1-7,-4-1-9,-1 1-1,-20 17-1,14-11-15,-15 15-2,-19 5-26,12-6-23,-9 7-17,-7 7-35,-1 1-15,-6 6-25,-4 0-7,-4 4 8,-6-2-18,3 10-7,-5 2-106,-1-1-263,-4 12 116</inkml:trace>
  <inkml:trace contextRef="#ctx0" brushRef="#br0" timeOffset="26089.8821">4411 4439 39,'0'0'149,"-4"-3"3,4 3-5,0 0 1,0 0-6,0 0 1,0 0-10,0 0-6,0 0-1,0 0-10,0 0-7,0 0-3,0 0-6,0 0-3,0 0-3,0 0-12,0 0 0,0 0-6,0 0 2,0 0-16,7-2-4,-7 2-5,0 0-6,0 0 2,0 0-14,0 0-1,0 0 3,0 0-12,0 0-2,0 0-5,0 0-1,0 0-6,0 0 3,0 0-4,0 0 0,0 0 1,0 0-7,0 0 11,4 8-10,0-4 1,-2-1-3,-1 1 1,5 4 2,-2-3-1,0 2 6,2 0-8,4 5 1,-5-4-4,5 5 2,0 0 1,0-1-2,1 3 2,0-1 0,5 3 4,2-2-6,-1 2 0,0-1 1,0 2-1,0 0 2,1-1 1,3 3 3,-1-1-6,1 0 3,2 1 1,-2 0-1,14 6-2,-12-7 10,9 6-13,2 0 7,1-2 0,0-4 0,-7-4 0,9 3-7,1 0 9,-1 6-5,2-6 0,-4 1 2,5-3 1,2 0-4,-4-1 3,0 2-1,3 0 4,-3-2-2,0 3-5,4-6 1,-1 6 2,3-5 1,1 4 3,-3-2-2,3 2 5,6-3 0,-2-2 0,17 5 1,-19-2-3,-1-2 4,3 5-3,19 4-2,1-1-1,-24-5 2,2 1-3,23 4 1,-5 2-6,-20-2 5,27 4 0,-24-7-3,22 4 5,-22-2-4,20 1-3,1 3 2,-3-2 5,2 0-4,5-3 1,-3 2-6,6-4 14,-3 1-10,1 6-1,2-11 1,-4 3-3,1-4 8,-4 5-5,4 3 8,2-7-6,-3 7-10,0-2 5,1-2 0,-4-2 0,3 6 0,2-1 3,-4 0 3,4 1-4,3 4-3,-4-6 3,3 3-2,-1 1-3,4-1 6,-3-4-1,3 2-1,0 2 2,0 7-3,8-9 0,-5 1 0,1 1 0,0-3-1,-2-4 5,1 8 0,3-1-6,0 2 2,0-5 0,4-3 1,-4 9-3,-4-5 9,3-2 0,-1-2-6,3 4-3,-3-7 3,4 4-3,-3 2 2,0-3 1,1-3-3,-2 0 3,2-2 2,1 6 0,3-8-4,-1 4-4,0-2 8,1 2-3,2-4 0,-1 3 1,3-3-5,-3-1 7,1 2-3,-6 1-6,8 2 8,-4-2-2,4-3 7,-7-1-8,4-1-1,-2 3 4,-3 0-3,-6-4-1,9 4-3,-4-1 7,3-2-3,5 0 1,-5-2-1,-4 1 1,2 3 0,0-6-4,-2 1 9,0-4-5,1 4-2,-1 2 4,0-4-5,-4 3 5,6-6-1,-6 6 5,1-2-4,-1 3 2,3-7-5,1 6 1,-3 0 5,-1-3-6,-5-3 0,7 3 0,-7-4 4,2 8-3,3-4 0,-3-7 0,3 5-3,-4 2 9,-2-1-8,3 1 4,-4-3-2,4-2 3,-3 5-1,2-2 1,-5-2-1,5-3-1,-5 4 3,4 1-4,-7 4 1,2-7-1,-1-3 1,-18 5-1,21-1 3,4-3-2,-8 3-1,1 1 4,-22 1-7,23-3 4,-1-2-1,-23 4 7,27-2-3,-23 0 14,20 0-13,-21 5 0,24-9 2,-4 4-1,-18-1 0,21 0-2,-22-1 0,23 0-4,-23 2 4,20-3 1,0 3-2,-19-4 0,19 0 8,-22 3-11,21 1 6,-19-4-4,-1 3-2,0-3 3,0 1 6,1-3-9,2 1 3,-3 1 2,0-4-10,18-3 11,-21 4-3,0-2 5,0 0 4,3-1 2,-3-1 0,1 1 4,-3-2 6,2 0-5,-1 0 3,3-1 12,-3-3-10,4-1-1,-3 1-5,0 0-1,3-4-2,-3 2 3,0-1-12,0-3 9,2 6-1,-5-11 0,3 5-1,-4-4 5,1 1-10,16-16 4,-19 15-5,2 1-3,-1 0 6,-1-6-5,-1 4 7,3-3-10,-3 0 6,3 1 6,-3-5 0,1 2-1,-5-2 8,4 1-13,-1 0 1,-4 1 2,1-4-2,0-2 7,-2 0-4,-2 0-4,-2 3 1,2-1 1,1-1 4,-3 1-6,0-2-1,-1-6 8,1 1-10,-3 0-1,1-1 0,11-23 9,-13 26-18,-2-5 9,3 3-1,-5-3-2,1-2-3,-1 1 16,-2 0-12,1 1 4,-7 0-6,2 0 4,-1 3 6,-2-4 2,-3 2-9,0-2-6,-4 5 9,0-2-4,-1 1 3,-6-1-4,3 2 3,-1-1 1,-1 13 3,-1-14-8,-3 15 8,-3-12-1,2 11-7,-4-14 38,2 16-3,-5-15-2,3 14-8,-2-10 0,-5-1-1,-2 1-13,9 12 6,-9-10-5,-1 0-4,4 13-1,-7-7-11,0-5 8,5 12 2,-11-9 5,1 2-5,0 4-5,1-1-16,-6 6 20,2 0-10,-5 0 8,2 0 4,-3 4-7,-3 1-8,-2-2-6,0 5 6,-20-9-2,17 11 3,-2 2-4,-20-8 3,20 7-8,-22-5 3,22 8 5,-25 1-1,8-6-5,-6 4-34,5-3 2,14 9 10,-20-6-2,-4 3 5,4-5 2,-1 9 5,-2-3 1,6 0 2,-4 6-3,1-8 6,-2 9 1,-2-4 0,2 3 3,-5 1-4,3 1 10,-3-9 1,2 11-1,0 4 2,-1-4-2,-1 1 4,0-6-4,-1 4-4,1 1 2,6-1 2,-6-1 0,1-1-4,-2 3-6,4 0 1,0-3 13,0-3-12,0 3 1,1-2-1,-1 0 8,0-2 0,0 3-5,3-11-4,-2 14 10,-1-8-4,4 9-3,-4-4 2,0-2 2,-1 2-8,1 0 4,0 5 6,1-8-9,2 5 11,-1-10-10,4 11 5,0-10-2,-3 8 1,2 0 3,-1 2-6,24-2 8,-22-1-2,2 3 0,-3-9-9,23 10 0,-21-5 2,18 1 2,-18-2-10,22 6 10,-1-2 4,-1-1-6,-18 6 3,18-5 6,2-1-6,-2 3 4,1-1-2,1 5 3,-4-4 1,6 0 2,0-4 2,0 4-4,0 3 5,0-3 3,1 3-11,-2-3-4,1 3 2,1 0 1,2 1-1,1 1 3,2-7-4,1 7 1,9-1-5,1 1-2,-3-3 2,3-2 4,-1 3 3,0 1-2,4-1 1,-2-1-2,3 1 8,0-1 0,2 1-1,-1-3-5,4 5 5,2-3 4,1-1-4,-1 3 2,0-2 0,5 1 0,-2 2 2,0-2-9,4-2 11,1 2-4,-1-1 1,0 1 3,3-2-1,-1 2-2,0 0 0,-1-2 0,2 0 6,1 2-5,-2-3 0,2 0-2,2 2 6,-3 0-4,7-2 6,-8 2-6,8-2 6,-6 3-4,6-3 3,0 0 1,-8 0-2,8 0 1,0 0-5,0 0 0,-5 2 5,5-2 0,0 0 2,0 0-2,0 0 2,0 0 4,0 0-7,0 0 4,5-14-8,0 9 3,3-3 2,1-3-10,2-1-2,3-2 4,3 0-10,0-6 4,0 3 4,0 0-2,-1-1-6,-1 1 8,3-2-1,-3 7 3,0-6-2,-4 6 4,-1-1-5,1 1 3,-4 5 4,0-1 0,0 1 1,-2 3 13,-2-2-4,-1 4 11,-2 2-10,7-3 4,-7 3-8,2-4 4,-2 4-6,0 0 4,0 0-2,1-5-2,-1 5-10,0 0 7,0 0-1,-20 6-4,12 2-3,-5-5 3,-6 11 1,0 1-6,1 6 11,-6-6-6,4 7-1,-1-5-6,0 2 6,0 0 0,1-1 4,-2 1-3,3-2 2,0 3 0,5-11-5,-6 8-6,9-4 7,-6 0 1,5-1 3,3-5-6,3 0 5,-1-3 0,2 0-5,2 1 5,-2-1-7,2-3 7,3-1-4,-4 5-7,3 1 7,1-6-3,-5 1 1,5-1-2,0 0 2,0 0-7,0 0 6,-2 4 3,2-4 5,0 0-8,0 0 9,0 0-2,14 5 5,-6-1-3,1-4-5,5 6 19,1 0-7,5 3 1,2-2 3,2 5 4,-1 0-2,1 0-2,3 4-4,-3-3 3,-1 1-6,2 3 6,-2-2-3,-1 2-4,0 1 3,-1-4-1,2 0 2,-1 1-1,-1-3-4,-4 2-7,-3-6-12,-4-2-5,0 2-14,0-1-15,-2-2-8,1 0-26,-6-1-4,2-1-5,-5-3-17,7 3-10,-7-3-16,1 5-2,-1-5-83,-8 7-242,1-2 107</inkml:trace>
  <inkml:trace contextRef="#ctx0" brushRef="#br0" timeOffset="28817.7499">1329 5869 5,'0'0'84,"0"0"-8,0 0-9,0 0-9,0 0 2,6 1-7,-6-1 5,0 0-10,8 1 4,-8-1 6,6 3-20,-2 1 4,1-3-4,3 6-9,-5-5-13,4 3 20,0 1-8,4 3-2,-3 0 5,-3 0 3,7 4-3,-2-3-11,3 4 26,-2 0-19,3 4 3,0 1 4,3-2 6,0 0 10,1 2-15,-4 1-8,6-2 5,-1-1-5,0 1 11,5-4-16,11 7 3,-13-4-1,1 1 0,1-1-11,3 2 9,-3-4 1,13 7 7,-12-10-11,0 5-6,12 0 8,1 7-2,-1-10-11,-1 3 15,-9-7-5,11 4-1,3-4-1,-6 2 10,-5-4-11,-2-1 1,14 5 5,0-4-8,-1 4-6,3-5 8,1 4 7,-1-3-1,-2-4 2,3 4-3,-4-3-2,1 2-1,-1-2 0,1 2 0,-11-3-2,10-1-2,4 7-4,-3-6-7,1-3 10,-1 8 4,0-7-3,3-4 2,-3 3-4,2 0 2,-2 1 3,6-3-1,-4 1 4,1-1 10,0 1-13,0 2-2,-1-1 5,-3-3-4,-15 2 2,18-1-3,-2 3 0,-1-4-3,-3 1 3,-8 1-5,8-1 14,-10 1 0,13-5 8,-12 1-7,-2 3 5,14-4-2,1 0 2,-4-1 9,-7 3-6,7-2-4,0-2-1,-8 0-4,8-2-1,0 0 2,1 1-4,1 0-1,-12 4 1,10-6 2,3-2-7,-2 6-1,-1-7 3,1 1-6,-10 4-2,12-5 8,1 2-7,-1-4-4,0 3 2,1-3 8,-4 0-9,4 0 1,-5-2-5,4-3 6,1 2 3,0 0-3,-2-4-3,2 3 6,-4 1-6,2 0 3,-1-5 2,-1 2 0,-4-1-7,2 4 18,-9 1-8,0 0 2,4-10 0,-7 10 7,-3-3-9,3 3 2,-3-1-9,3-3 7,-7 2-1,3-1-1,-2-2 0,3 1 2,-1-1-1,-5 0 0,5 0-2,-6-2-2,3-1-5,0 0 17,-2 3-2,1-3 3,-3-2 2,-2 1-6,2 1 5,-1 0-2,-2-1 7,3 1-4,-3-1 4,-3 3-5,1-3-4,-1-2 0,3 3 8,-6 1-4,3 6-10,-2-8 10,0 9 0,1-8 1,-2 6-3,-1 1-5,4-7-4,-3 0 6,2 6 0,-3 0-6,-1-5 6,0 4-4,-1 2 12,2-3-8,-2 3 1,-1 0 1,0-1-3,-1-1-2,-2-7-4,2 8-2,-2 0 2,2 2-2,-2-1-5,1-2 5,-3 1 5,-1 1-11,2-1 5,-5-4 14,4 5-19,-1 3-3,0-3 4,-1 2 1,-5-5-1,6 8-2,-1-2 5,-1 3 4,-1-2-24,2 5 16,-1-4 4,1 4-6,-2-3 13,-2 0-14,1 3 0,0-3 3,-1 1 3,4 4 12,-4-5-20,-2 2 1,0 2 5,2-4-4,-10 5-4,8 2 6,-2-1-2,2-2-17,-1 3 15,0-2 4,-1 2-5,0-3 1,1 4 18,0 2-20,0 2 4,0-5-4,-1 1 1,3 1 11,-3 0-9,2 0 0,-1 1 1,0 0-3,4 2 0,-7-2-3,4-1 3,-1 1 3,0 2-3,0-3 18,-2 1-20,1 0 7,1-1-10,0-2 6,-1 5 1,0-4 0,0 3-5,0-1-17,6 0 29,-7 0-3,7 1-7,0 1 2,-1-3 20,0 1-21,-1 2-2,4 0 1,0-2 0,-3 1-7,5-2 13,-1 3-4,2 0-1,4 0 6,-10-1-1,10 1-5,-6-2 0,6 2-6,-5 0 8,5 0-10,-5-2 12,5 2 2,0 0-3,0 0 0,-7 2 3,7-2-7,0 0 3,0 0 4,-11 1-7,11-1-10,-7 1 13,3 1 3,-7 0 8,6 1-15,1-3 5,-2 2 2,2 2-3,0-2 3,-2 1-3,6-3 15,-8 3-22,2-3 7,-1 3-6,7-3 10,-8 3-1,8-3-13,-6 1 11,6-1-2,-6 2 1,6-2-4,0 0 6,0 0-1,0 0 0,-6 1-4,6-1 4,0 0 18,0 0-18,0 0 1,0 0 5,0 0 5,0 0-2,0 0 4,0 0 3,0 0 5,12-12-3,-9 6 4,0-2-13,4-5-3,1-1 7,2 0-13,0-1 3,5-6 1,-2-1 0,1 5-18,2-1 16,-6 4 0,5-2-3,-4 3 1,-2 1-10,-1 3 12,1 1 0,-4 1-4,1 0-2,-2 4-7,0-2 12,-1 2 3,0-1-4,1 1-4,-2 1 3,-2 2-3,4-4 1,-4 4 0,0 0-3,4-3 3,-4 3-5,0 0-6,0 0-4,0 0-5,0 0-6,0 0-5,0 0 1,0 0 2,0 0 1,-7 19 5,-3-5 0,-2 7 6,-4-2 1,3 1 3,-1 0 4,5-4 3,-6 0-4,4 1 6,1-5-7,-1 2 3,1-2 1,4-1 3,-2-5 9,2 5-8,-1-7-4,0 4-1,3-5 6,1 3 4,0-1-3,3-5-2,-4 5 7,4-5-10,-1 4 6,1-4-1,0 0-2,0 0 6,0 0-5,-2 6 0,2-6-1,0 0 2,0 0-4,0 0 2,0 0 1,0 0-3,0 0 5,0 0-4,0 0 0,0 0-4,0 5 3,0-5 6,6 10 2,-2-6-6,3 0-1,2 2 6,2 4-2,3 1-5,3 3 10,3-1-3,0 2 4,1-4-4,4 7-1,-3-9-8,3 8 9,0-5-11,-1 1 15,-3-3-2,1 4-5,-2-5 4,0 1 3,-6 0 2,-1-4-2,-5 0-5,2-4 1,-6 2 0,4-1 4,-2-1-1,-2 1-5,1-1 8,-4 0-3,3 1 4,-4-3-4,4 2-4,-4-2 4,5 0 0,-5 0 2,0 0-2,4 0-9,-4 0-25,0 0-25,1 4-34,-1-4-26,0 0-42,0 0-56,0 0-38,2 4-196,-2-4-484,-6 10 214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5:38.0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4067 1961 50,'0'0'100,"0"0"13,0-5-11,0 5 3,2-5-4,-2 5-1,1-6-14,-2 0-13,2 2-3,-1 0 3,1-2-27,1 0 10,2 0-9,-2-2-8,3-1 0,0-2-22,6-2 19,0 0-6,0-1-11,2 2 2,-3-1-10,5-5 3,0 11 5,-3-4-11,5 5 2,0 1-5,-3 1 4,0 2-1,0 2-15,1 5 11,-2 1 4,0 3-3,0 0 0,-1 4-14,2 4 14,-5-1-12,-1 1 6,-1 0 4,3 1-23,-4 7 16,-3-5-4,0 5 10,2 2-13,-5-8-9,0 7 8,0 3 6,-3-3 4,-1 1 2,0-2-4,-2 2-1,2 1 0,-6-2 8,-3 3-4,2-6 12,0 6-8,2 0-3,-5-3 2,3 3 1,0-3-16,-2-3 10,2 6 6,1-5-8,4 0 2,-2 0 10,1-8-12,0 9 1,4-6 6,-1-1-5,-2-1-6,3 2-1,3-2 1,-1 2 0,2-2-5,-1 0-6,3 0 9,-1 0-11,2-2 23,0 2-17,1-1 6,4-3-11,0 0 11,-1 2-17,5-2 16,4 1-3,-5-2-4,1-5 8,7 3-14,-1-2 22,4 1-9,-3-4 2,-5 0 2,2-2 1,3 2-5,-5-4-7,1 2 5,-2-1 14,1 3-7,-8-3-1,2 1 1,-1-1 4,-2 1-9,-2-1 26,-4-2-25,6 4 2,-6-4 0,1 11 13,-1-6 1,0-5-3,-1 14-2,-2-7 3,0 1-5,-1 3 2,1-1 1,-2 0-3,0 5-14,0 0 14,0 2 4,1-1 4,-3-1-7,0 9 5,1-1-2,1 3 5,-1-3-5,1 1 0,0-6 0,1 8-9,0-4 10,1 2-6,0 3 6,-1-1-1,0 1 0,4 3-3,0-2 1,0-1 3,0 1 7,0-1-11,0 0 21,0 3-16,0-2-1,0-9 19,1 8-15,-1 0 7,2-3-9,-1-5 8,-4 3 9,5 1 1,-2-3-14,-2 0 21,1 0-13,-2-4-12,3 2 19,-4-2 4,1-2 3,-3 3-4,6-4 2,-3-4-3,1 1 3,-1 0 12,-1-3-4,-2 1 9,2 0 2,-2-1 5,-1-1 4,1 2-14,-2-1 2,1-2-3,-3 0-2,-5 2 4,3-2-7,-2-1-3,0 2 4,-1-2-2,2 3 5,0-7-4,1 4-4,-1-1 4,3 0 0,3-3 14,-3 2-16,4-1-2,6-1-2,-8 1-7,8-1 0,-11 3-9,11-3 1,0 0 4,0 0-25,-8 0-14,8 0-13,0 0-11,0 0-19,0 0-26,0 0 3,0 0-39,0 0-14,0 0-22,0 0 20,-10 0-132,10 0-292,0 0 129</inkml:trace>
  <inkml:trace contextRef="#ctx0" brushRef="#br0" timeOffset="36000.3243">433 5977 13,'-21'8'29,"-6"0"-17,13 2 1,0-4 2,-3 6-8,5-2 5,-7 5 25,8-2-23,4 0-5,0-1 6,1 3-12,-1 0 4,3-1-2,3 6 0,-1-2 12,4 0-19,-1 6 6,3-6-6,3-1 11,-1 1-15,1-2 18,-3 0 4,10 8-1,-1-3-2,4 1 17,-3-3-21,0 3-5,0-2 1,0 0 2,-11-4 9,9 8-12,0 4 0,-3-3 3,-4 0-1,-15 3-12,6 0 13,1 3 1,-5 2 0,-8 13-4,-6-6-4,8-10 2,-3 0 4,-3-3-10,3-1 19,-17 5 7,21-11-1,-2 0-1,5-4-14,-1-3 9,1 0 1,3-4-3,7-9-1,-5 17 7,5-17-19,-6 16 6,6-16 0,6 21-3,-3-4-15,2 1 24,2 8-6,1 5 8,1-2-1,-2 6 12,1 11-8,1 2 1,-5 0 11,0 2-5,-10-3-10,5 6 6,2 1 5,-5 1-11,0-2 6,-10 1-8,11-3 5,-2 1 9,-2 0-17,1-1 22,-4-1-13,6-4 4,-2 0 10,2-15-22,-2 1 26,2-1-7,3-1-2,-3-2 2,4-6-3,-2 5-6,-1-12 2,6 2 3,-1-1-8,2 0 9,0-1-8,-4-15-11,8 22 5,-3-14 0,-5-8-7,8 19 5,-1-9 9,-7-10-14,9 14 0,-9-14 17,0 0-11,10 17-5,-10-17-15,7 7 14,-7-7 0,0 0-23,18 8-44,-18-8-23,25 0-116,-25 0-218,35-12 97</inkml:trace>
  <inkml:trace contextRef="#ctx0" brushRef="#br0" timeOffset="37131.494">3501 2438 62,'0'0'76,"0"0"-9,0 0-8,0 0 3,0 0-10,11-3-3,-5 3-8,4 0 0,-2 0 1,2 0-9,4-2 10,-1 2-14,1 2-4,3-4 0,-3 4 0,0 1-34,0-4-13,-1 4-18,0-5-12,-4 5-50,0-1-110,-2 2 49</inkml:trace>
  <inkml:trace contextRef="#ctx0" brushRef="#br0" timeOffset="37340.4755">3505 2553 63,'0'0'66,"17"0"7,-7 0-11,4-1-14,3 0-1,7-2-1,-3 1-1,-4 0-11,6-1-6,-8 1 4,0-1-1,-2 3-18,-3 1-13,0-2-17,-3 1-20,0-1-14,-3 3-30,-1 0-87,-3-2 38</inkml:trace>
  <inkml:trace contextRef="#ctx0" brushRef="#br0" timeOffset="39613.9892">4003 3069 130,'-5'-3'114,"5"3"-1,0 0-14,0 0-5,-5 0-20,5 0-5,0 0-6,0 0-8,0 0-6,0 0 3,0 0-6,-3-3-12,3 3-11,0 0-2,0 0 3,0 0-2,0 0 8,0 0-15,0 0-7,0 0 6,0 0-6,0 0 9,0 0-3,0 0 4,0 0 11,15 0 0,-15 0 5,10 0 2,-7 0 6,-3 0-11,8 0-3,-3 1 6,-5-1-9,8-1 5,-8 1-5,0 0 10,5 0-3,-5 0 10,0 0-6,5 0 4,-5 0 3,0 0 6,0 0-17,0 0-1,4-1-6,-4 1-2,0 0-6,0 0 4,0 0-7,0 0 4,0 0-4,0 0 6,0 0-17,0 0 5,0 0 0,0 0-4,0 0-2,0 0 3,0 0 3,0 0-16,0 0 17,3 4-6,-3-4 0,0 0 6,0 0-11,0 0 4,0 0-3,0 0 4,0 0-6,0 0 0,0 0-2,0 0-3,0 0 6,0 0-7,0 0 2,6 1-1,-6-1 8,8 2-3,-1-1 7,2-1-7,1 2 5,4-3-2,0 1-10,7-2 6,-6 2 9,9-3-8,2-4 7,3 3-4,2 1 2,10-5-3,4 2 10,0 1-9,-3-1-2,6-1 2,20-4-2,-26 3 3,-1-4 5,1 5 5,1 0-17,-1 0 5,0-3-5,-1 5 7,-3-6-8,1 3 10,-9-1-4,-2 3 0,0-6 2,-1 3 9,1-1-10,0 2-1,-4-4-1,0 0 2,-2 0 0,3-1 2,-4 0-4,1 0 5,1-3-7,-5 4 2,2-5-27,-2 2 6,-5 3 2,1-1 5,-1-5-4,2 1 2,-4 4 5,-1-3-2,2 1 1,3-6 2,-5 6 5,3-5-8,-5 4 4,2 1 3,-3 0-1,0-2 9,0 3-6,0-3 1,0 2-4,-3 1 7,2-2-4,-1 1 0,0-2 1,-1 6 5,-1-6-6,0 7 17,-2-3-19,2 2 2,-3 1-5,0-1 11,0 1 0,0 1-3,-3 2-1,2-3-3,-2 3 6,-1-1-4,1 2 3,-3-3-2,2 3 5,-3-2-10,-3-1-13,3 6 22,-3-4-3,0 2 4,-1 0-5,-3 1 3,-1 1 2,-5-2-9,3 4 19,-4-2-14,-2 7-2,-1-4 1,0 4 3,-4-4 5,1 4-9,2-3-2,-13 5 5,7-4-3,-7 3 9,10-1-8,-3-6-1,-7 7 1,0-3-4,11 1 19,-1 0-11,0-1-4,1 0 0,0-2 2,2 0 8,-5 0-11,0 1 6,5 0-1,-6 0 2,6-3-4,-2 2 1,2 2-3,-1-2-3,4 3 8,-2-4-2,7 1 1,2-2-1,-8 4-1,13-5-2,-4 3 7,4 1 3,2-1-13,-2 0 18,3-3-12,1 1-1,6 2 2,-7 2-2,7-2-10,-4 1 18,4-1 3,0 0-8,-6 0-2,6 0 15,0 0-9,-1-5-1,1 5 13,3-6-10,-3 6-5,4-9 3,4 4-4,1-3 5,-2-1 2,7 0-13,-3-3 10,2 0-4,1 2-4,3-7 3,-3 5-3,3-2 1,4-1-2,-3 3-4,-1-4 5,2 5 8,-1-3-9,-4 6 6,-2-4-4,1 5 1,0 0-1,-4 2-12,-1 0 15,-4 1 0,3-1-3,-1 3 7,-2-1-7,0 2 11,-2-3-8,-2 4 3,4-2-8,-4 2 3,3-4-1,-3 4 7,0 0-6,4-2-1,-4 2 3,0 0-4,0 0-2,-13 6 5,5-2-10,-6 2 23,-6 1-16,0 2 0,-2 1-14,1-1 23,1 3-3,-1 0-6,1 1 4,-3-2-2,1 3 3,-2-3 0,6 3 0,-2-2-3,6-2 14,-3-4-11,4 3-3,-5 5 2,5-7 4,2 1-13,0 4 4,2-5 2,2-2 2,2 0-1,3-1-9,2-4 9,-6 8-7,4-6 3,2-2-1,-6 5-11,6-1 16,0-4-4,0 0 3,0 0-4,-5 3 5,5-3-4,0 0-2,0 0 21,2 8-14,-2-8-5,0 0 5,6 2-4,-6-2 4,7 5 1,-3-3-4,-1 2 2,4-1-2,-2-2-3,5 1 11,-1 3-1,1 2-4,3-2-3,1-2 6,-3 4-7,3 0 7,0 0-1,2 1 8,4-1-8,-5 1 6,0-2-4,5 4-4,0-1-3,0-1-5,-5-1 12,-1-1-2,-1-2-5,-3 0 7,-2 3-10,1-4 10,-1 2-2,-1-3 13,-2-1-16,0 3 9,-2-1-12,-3-3 7,7 1 8,-7-1-11,4 3-1,-4-3-4,0 0 10,7 1-9,-7-1 4,1 2 2,-1-2-5,0 0 2,0 0 4,0 0-6,6 0 2,-6 0 3,0 0 0,0 0-2,0 0 0,0 0 0,2 2 6,-2-2-7,0 0-8,0 0 11,0 0-4,0 0 5,0 0-3,0 0 3,0 0 0,0 0-11,0 0 17,0 0-11,0 0 2,0 0 1,0 3-1,0-3-6,0 0 5,0 0 4,0 0-5,0 0-5,0 0 13,0 0-6,0 0-2,0 0 2,0 0-3,0 0-1,0 0 5,0 0-4,0 0 9,0 0-9,0 0 3,0 0 0,0 0 0,0 0 0,0 0-1,0 0 9,0 0-6,0 0-6,0 0 3,0 0 2,0 0 3,0 0-4,0 0-8,0 0 12,0 0 0,0 0-9,0 0 7,0 0-8,0 0 3,0 0 4,0 0-7,0 0 6,0 0 0,0 0 2,0 0-1,0 0 0,0 0 3,0 0-5,0 0-9,0 0 11,0 0 2,0 0-1,0 0-1,0 0-1,0 0 1,0 0-3,0 0-2,0 0-1,0 0 21,0 0-20,0 0 3,0 0 4,0 0-13,0 0 4,0 0 5,0 0 5,0 0-3,0 0 0,0 0-10,0 0 14,0 0-1,0 0-15,0 0 14,-5 6-6,5-6 2,0 0-20,0 0-19,0 0-36,0 0-18,-3 3-25,3-3-95,-14 2-231,1 1 101</inkml:trace>
  <inkml:trace contextRef="#ctx0" brushRef="#br0" timeOffset="40460.676">3603 2474 1,'0'0'28,"0"0"-4,0 0-3,0 0 20,0 0-28,0 0 2,-12 6-1,8-5 1,-2-1-1,2 3-6,4-3 1,-7 0-1,4 2 3,-5-2-6,5 1 4,3-1-2,-4 2 6,4-2-5,-3 2-9,3-2 10,0 0-11,0 0 6,0 0-4,0 0 4,0 0-4,18 0-4,-9-3 17,2 2-13,0 0 1,1-4-2,0 5 5,-2 0-2,4-1-3,0-3 2,-4 4-4,0 0 5,-2 0-1,0 0 4,-3 0 0,-1 0 0,2-2 0,-6 2 1,0 0-7,0 0 2,0 0 12,0 0-18,0 0 4,-23 3 2,14-3 1,-4-1-6,2 1 9,-3-2 4,-1 5 3,3-3 5,-2 0 2,5 0 5,2 2 11,-3-2 0,6-2 9,-3 2-13,7 0-7,-6 0-2,6 0-7,0 0 3,0 0 21,0 0-19,0 0-10,0 0-4,23-3 4,-13 3 2,4 0-11,0-4 7,0 4-1,0 0-9,0 0 6,-6 0 3,1 0-1,-3 1-2,-2-1-14,-4 0 0,9 0 0,-7-1 2,-2 1-8,0 0 15,6 1-7,-6-1 5,0 0 0,0 0 14,-13 5-10,9-2-10,0-2 8,-2 0-4,-1 2 16,2-3-20,-1 2-4,0-1-30,1 1-20,-4 2-34,2 1-104,3-2 47</inkml:trace>
  <inkml:trace contextRef="#ctx0" brushRef="#br0" timeOffset="41266.6225">1171 4316 188,'0'0'187,"0"0"-8,0 0-30,0 0-16,8-8-17,1 3-3,0 1-4,6-5-12,2 3-17,4-3-4,-1 4-26,-9 1-10,6 0-17,-3 2-17,0-1-18,-4 1-13,0 2-13,-3 0-12,-2-2-22,0-1-19,-5 3 8,7 0-6,-7 0 5,1 7-4,-1-7 5,-8 7-56,1-1-150,-6 2 66</inkml:trace>
  <inkml:trace contextRef="#ctx0" brushRef="#br0" timeOffset="41391.019">1115 4400 83,'0'0'100,"0"0"-27,0 0 16,0 0-32,24-11 22,-3 2-17,4-3-3,2 5-1,1-5-29,-1 4 6,-3 1-43,3 1-34,1 1-71,-5-2-121,-1 0 53</inkml:trace>
  <inkml:trace contextRef="#ctx0" brushRef="#br0" timeOffset="43032.369">3842 3901 48,'0'0'101,"0"0"-33,0 0 15,0 0-6,0 0 10,15 4-8,-2-3 6,-3 2-1,4-3 6,2 3 0,6 2-3,2 3-7,-1-6 5,2-1 1,2-1 0,5 2-8,6 2-2,0-3-10,3 2 1,-3 0-6,1-5-5,5 2-4,-3-1-18,1 1 10,-1 0-4,-1 0 0,3 0-1,1 0-16,-2-3 12,-2 2-4,0 1-1,0-3-2,-12 3-2,13-5-1,4 4-3,-17-3 2,2 0-3,12-1-7,2-1 4,-2-4 1,-1 6-7,2-6 1,-5-2 3,6 1-7,-3 3 4,-2-6-10,1 2 2,-4-1 2,-9-1-4,3 4 2,6-7-1,-9 5 0,11 0 1,-14 2-2,0-4 1,0 0 1,1 4-6,2-5 3,0 1-1,1 1 0,-3-1-4,11-4 1,-10 6 1,11-6 27,-12 7-4,5-2-7,-5 0 3,-1 1-4,-1 3-1,-5-2-1,3 2 3,-8 2-4,-3 2 2,-2-1-7,2 0 11,-3 2-8,0-2-1,-2 1 5,0 0 5,-2 3-4,0-4-1,1 3 0,-3-3-6,-1 1 0,0-3-1,2 3-2,-5-3-3,1 3-1,0-7-10,-4 5 6,-1-3-1,-3 2 3,-1-1-2,-9 0-3,2-1 0,-2 2 6,-2 0-6,-1 3 0,-5 0 0,1 2-2,-1-1 4,-2 0-2,2 4 5,-11-2-4,12 2 2,-4-1 0,1 1 8,-8-1-9,7 5 4,-8-4-5,-3 4 3,2-3-10,2 3 8,-1-3 0,-1 0 2,2-1-5,-2 1 3,13 2 3,-3-4-4,3 1 2,-1 1 1,0 0 2,4-1-1,-1 3 3,1-4-5,0 2 7,8-1-6,2 0 3,-3-1-1,1 2 6,4-2-7,-3 2 7,5-2-7,-4 1 3,1-2-2,3 4 0,0-1 0,2-1-1,-3 1 2,3-1-4,0 0 8,1 0-4,3 0-3,-2 1 2,-1-2 2,7 1-1,-5 0-3,5 0 2,0 0-4,-5 1 8,5-1-5,0 0 3,-4-3-5,4 3 12,0 0-10,0 0 6,0 0 0,0 0 0,0 0-3,0 0 5,11-9-6,-2 3-2,4-1 2,1 0 7,5-9-3,1 5-3,3-1 0,-5-1-1,0 1-3,5 1 1,-1-2 4,-1 1-5,3 0 3,-4 0-3,-3 5 1,-3-3-1,2 3 2,-7 2-2,1 2 1,-3-4 2,0 4 4,-2-1-5,-1 1-1,-1 2 0,-1 0 1,-2 1-2,6-2-5,-6 2 2,0 0-1,6-1 2,-6 1-3,0 0 3,0 0-13,0 0 8,0 0 9,-19 8-10,5-2-5,-1 2 4,-9 2-10,1 5 2,1-1-1,-5 1 2,-7 1-5,-1 4-5,1 2 12,6-10-3,1 6 6,3-2 0,0 1-3,1-1 9,1-1-1,4-3 8,5-2-6,-2-3-2,8 0 12,-2-5-9,2 4 1,3-2 2,1-1 1,-4 2 1,4-1-10,2-3 4,-3 1-3,4-2 12,0 0-5,-3 2 4,0 1 2,3-3-3,0 0 2,0 0-1,4 7-4,1-6-4,3 3 11,2-3-3,4 8 7,1-2 2,5 1-5,1 2 5,2-2 3,-1 5 4,-2-2-4,3 0 6,-4 1-7,1-1 0,1 0-8,-4-2 6,0-1 5,-4-4-7,-1 1-2,-3 3-8,1-4 9,-3-1 1,-2-1-4,1 2 5,1 0 6,-6-3-4,2 2 8,-3-3 8,7 3 2,-7-3 10,0 0-8,7 2 8,-7-2-10,3 2 6,-3-2-9,0 0 3,0 0-4,0 0 2,3 5-9,-3-5 0,0 0 0,0 0-3,0 0 2,0 0-5,0 0 1,0 0-6,0 0-6,0 0-22,0 0-34,0 0-39,0 0-53,0 0-45,3 4-15,-3-4-142,0 0-377,-6 8 167</inkml:trace>
  <inkml:trace contextRef="#ctx0" brushRef="#br0" timeOffset="48751.642">6853 13739 55,'0'-18'110,"0"-2"-6,2 2-8,1-8-13,5 1 4,1 2-14,2-2-3,4 2-10,5-1-11,0 2 1,3 1-2,2 1-9,10 0 2,0 1-9,-7 7-14,10 5 17,-11 4-10,-1 4 5,-1 6-11,-1 0-5,-3 7-1,-3 3 1,-4 3-12,0 4 5,-1 3-3,-3 1 5,-3 4-3,-4 1-17,-2 2 25,-2-2-11,-4 18 6,-2-3-3,-4-1-9,1 1 5,-1 2-5,-3-6 3,-6 1 9,5 0-29,-4-1 24,-2 4-3,-1-3-9,-2-4 9,-2 1-11,1-1 8,3 1-3,-5 0 10,3-4-8,-4 7-3,5-4 11,8-12-10,-2-1 20,0 11-15,7-11-3,2 3 7,0-1-7,7-3-5,0 3 6,2 2-3,3-3 7,3-5-1,-1 3 7,2-3-4,5 0-14,1-5 0,2 1 14,2-1 0,2 1-5,-2-5 7,6 1-4,3 0-4,-2-5 11,0 4-4,2-2-3,0 2 5,-3 1-8,-2-1-4,-2 1 1,0 0-3,-3 2 5,-2-2-1,-5-4 7,0 2-4,-2 2-5,2 6 3,-8-6-6,1 1 8,-2 1 2,-2 0 8,-1-1-3,-4 7 7,1-5 0,-5 8 8,0-1 0,2-4 4,-1 5-12,-1-2 0,3 4 2,0 0 22,0 3 5,7 0-13,-2 1 4,2 3 3,5 12-9,1-4-1,1 6 3,1-3-6,3 6-4,1-1-6,-1-3 4,0 7-9,9 22 8,-10-25-5,2 2 0,0-4-23,2 7 15,-4-6-7,2-1-10,-3-2 8,-1 5 7,2-9 6,-3 2-10,0 1-5,-4-15 7,1 2-2,-1-1 9,-3-2 0,0 3-4,0-5-4,-4 1 11,-3-1 13,-2-4-3,1 0 8,-3 1 8,-3-1 7,-5-3 29,0-2 2,-4-3-1,-2-2 0,-9 6-3,-3 0-8,-4-3 6,2-10-9,-2 3-3,3-5 8,8 4 4,-9-9-6,10 3-1,2-1 0,-1-1-6,5 2-11,-1-2 6,3-1-3,7 1-5,0-3 4,4 4 2,4-2-30,-2-2 16,2 0 7,6 0-11,-8 3 1,8-3-7,0 0-5,-9-1 3,9 1-15,0 0 10,-4-4-4,4 4 0,0 0-4,0 0 1,0 0 4,0 0 8,0 0-11,-7 4 6,7-4-3,0 0 8,0 0-8,0 0 12,0 0-1,0 0 3,0 0 4,-5-6-4,5 6 8,0 0-8,0 0 1,0 0 2,0 0 25,0 0-25,0 0 1,0 0-17,0 0 19,0 0 3,0 0-13,0 0 5,0 0-22,0 0 16,0 0-5,0 0 3,0 0 2,0 0-26,-6 6 19,6-6 0,0 0 0,0 0 2,0 0 8,0 0-13,0 0-12,0 0 1,0 0 1,0 0-12,0 0 14,0 0-6,-6 1 12,6-1-21,0 0 31,0 0-15,0 0 0,0 0-1,-3 4 0,3-4 18,0 0-27,0 0 0,0 0 11,0 0-8,0 0 14,0 0-18,0 0 7,0 0 0,0 0 1,0 0-4,0 0 12,0 0-8,0 0 9,0 0-12,0 0-3,0 0-4,0 0 5,0 0-13,0 0 16,0 0 1,0 0 2,0 0 0,0 0-5,0 0 2,0 0-2,0 0 5,0 0-2,0 0-12,0 0 16,0 0-5,0 0 5,0 0-5,0 0 14,0 0-24,0 0 6,0 0-11,0 0 9,0 0 24,0 0-27,0 0 15,0 0-6,0 0-10,0 0 12,0 0-3,0 0 4,0 0 9,0 0-9,0 0-2,0 0-8,0 0 6,0 0-22,0 0 22,0 0 1,0 0-4,0 0 7,0 0-20,0 0 13,0 0 3,0 0 3,0 0-7,0 0 6,0 0-2,0 0 0,0 0 2,0 0-5,0 0 4,0 0 3,0 0-4,0 0 0,0 0 5,0 0-7,0 0-6,0 0 15,0 0-25,0 0 19,0 0 0,0 0-4,0 0-5,0 0 8,0 0-3,0 0 3,-3 4 2,3-4 4,0 0 10,0 0-12,0 0-7,0 0 1,0 0-3,0 0 7,0 0-7,0 0 2,0 0-1,0 0 0,0 0 17,0 0-12,0 0-7,0 0 6,0 0 1,0 0 15,0 0-21,0 0 9,0 0-6,0 0-4,0 0 8,0 0-1,0 0-5,0 0-16,0 0 14,0 0 8,0 0-6,0 0 6,0 0 21,0 0-24,-4 5 0,4-5 2,0 0-3,0 0 17,0 0-20,0 0-1,0 0 3,0 0-4,0 0 14,0 0-7,0 0 1,0 0-4,0 0-3,0 0 35,0 0-28,0 0 1,0 0-13,0 0 4,0 0 3,0 0-1,0 0 10,0 0-18,0 0-31,0 0-10,0 0-35,0 0-21,0 0-28,0 0-13,0 0-14,0 0-26,7 7-26,-4-1-52,3 2-210,-2 1-518,3-5 229</inkml:trace>
  <inkml:trace contextRef="#ctx0" brushRef="#br0" timeOffset="50117.2138">8873 15433 95,'3'-7'100,"-3"5"-11,0 2 12,4 14-9,-2 6-14,1 12 4,-2 14-4,1 0-14,3 6 7,-2 5-9,-2-5 0,0-5 10,5-1-20,-4-15 18,2 5-5,0-9-6,-1 3-5,1-11-3,-1 5-3,-2-8-4,6-3 0,-4-4 5,3 8-7,-3-12-2,2-1 6,0-3 2,0-1 18,0-5 0,7-3 1,3-9 0,2-9-18,2 0 10,3-12-5,-1-5-4,1-4-8,-4 0 3,-1-5-9,-3-2-8,-1 3 4,-4 0-5,0 1 7,-2-3-13,-1-2 0,-3 10-1,-1 11-12,-2 5-7,0 1-13,-2 7-4,1 3-4,1 6-13,0 1-26,-2 5-41,2 2-25,0 4-16,0 0 1,-8 18 6,3 6 7,-2 9-6,0 12-1,0 5-96,1 1-249,2 0 111</inkml:trace>
  <inkml:trace contextRef="#ctx0" brushRef="#br0" timeOffset="50614.2388">9328 15819 1759,'9'-17'-27,"-2"-1"30,-2-1 5,-2 4 38,0-2-3,-3 8 51,0 4 5,1-2-20,-1-1-17,0 4-3,0 4-16,0 0-5,0 0-3,0 0-4,0 27-11,0-7 6,-1-3-4,1 13 2,-3-3-6,3 0-6,-1-9 0,2-1 2,-1 0 1,3-5-4,-3-2 4,0-2-2,0-1 7,0-2 10,0-3 9,0-2 6,0 0-5,0 0-4,4-24-3,3 0-6,0-2-5,3-4 2,0-1 0,0-1-10,1 2 5,-1 7-2,3 2-2,-2-1-4,-1 11-14,-3 3 11,4 4-5,-5 0-1,2 4-4,2 4 10,-2 0-11,5 5 1,-3 6 2,3 4 3,-6-3-5,3 1 1,1 4 3,-6-7-1,4 0 2,-5 1-8,5-1 4,-4-4-8,-2-5-18,3 2 6,-1 0-4,-1-2 8,1-7 1,-5 2-10,10-5 12,-2-1 3,2-5-6,0-4 1,0-1-9,2-4 7,2 0 9,-1-3-5,-4 6 2,-1 2-1,3 1 3,-2-3 1,-2 8-1,-4 1 3,2 5-8,-2-1 7,-2 3 4,5 0-1,-6 1 1,0 0 2,3 6-2,-2-3 7,1 10-8,-1 0 6,3 4 4,-4-3-7,3 3 4,1 0-8,0-2 4,1 5 11,-2-8-15,4-2-5,-4 3-17,4-3-37,1 3-37,-1-6-35,1-2-30,2-1-187,-3-4-383,2-2 169</inkml:trace>
  <inkml:trace contextRef="#ctx0" brushRef="#br0" timeOffset="50737.3032">9856 15454 83,'0'0'72,"-2"-1"-17,2 1-28,0 0-25,2 19-43,1-10-42,0 3 19</inkml:trace>
  <inkml:trace contextRef="#ctx0" brushRef="#br0" timeOffset="50919.5773">10104 15390 16,'-1'-4'314,"2"-3"-34,-1 7-23,2-10-33,-2 10-18,0 0-27,0 0-11,0 0-25,-6 44-7,3-16-15,2-3-19,-2 8-3,3 4-13,0-2-13,0-2-37,3 12-32,-2-11-52,1-1-26,0 13-35,-3-21-46,4 0-34,0-8-123,-3-3-337,0-4 149</inkml:trace>
  <inkml:trace contextRef="#ctx0" brushRef="#br0" timeOffset="51064.5262">10056 15738 6,'2'-7'140,"-1"-3"-2,5-2-25,2 1-4,1 3-2,6-8-17,4 1-6,0-1-9,5 3-3,0-4-11,2 4-5,0 0-19,1 0-44,11-6-26,-13 4-29,3 1-29,-5-1-59,1 1-161,-1-4 71</inkml:trace>
  <inkml:trace contextRef="#ctx0" brushRef="#br0" timeOffset="51473.2408">10595 15144 2103,'3'-19'80,"-3"1"56,0 6-18,0 3-1,-1 2-34,2 3-30,-2-1-15,1 5-10,0 0-8,0 0 1,-2 20 0,0 3 2,1 8 5,1 4-10,0 12 4,3 3 9,-3 5-4,2 2 2,-2-1 9,1-1-12,1-2-1,-4 6-9,4-4 2,-4 1 13,1-5-17,-1-1 0,0-14-9,-1-1 8,-1 1 2,3-7-4,-1-5-17,1 4-20,1-10-21,-2-10-22,1 4-7,1-5 9,0-1 5,-1-2 12,1-4 4,0 0 1,0 0 6,-5-23 9,5 5 0,0-2-2,-4-11 10,1-5 14,-1 4 14,4-16 3,-3 13 5,3-16 1,3 5 6,-3 11 5,4 0 6,3 6 0,0-7-1,5 4 0,-1 6-3,4 2 1,-2 2-2,3 4-19,3 7 15,-3 2 2,3 4-4,-3 6-4,-1 2-18,-1 4 16,1 0-4,-4 6 3,-1-1-6,-3 3-4,-2 3 2,-2 10 0,-7-10 1,0 0-1,-5 3-3,1-3-2,-1 0-5,1-5 1,-1-1-13,0-1-11,1-5-6,0 3-17,1-6-23,2 0-4,5-3-27,0 0-40,-9-11-31,8 2-23,2-3-159,2 0-386,1-8 171</inkml:trace>
  <inkml:trace contextRef="#ctx0" brushRef="#br0" timeOffset="51732.7829">10862 15382 78,'6'-9'222,"-1"2"-12,-1 2-16,-2 1-21,1-1-17,0 1-18,-3 4-8,8-3-7,-8 3-5,10 7-13,-4 3-9,1-3-17,0 7 2,1-2-11,-6 5-4,3 0-8,-1-1 0,-1-6-12,-1 3-1,0-2-9,-2-3-1,2-1-4,-2-2 11,2 0 26,-2-5 11,1 6 2,-1-6 7,0 0-22,0 0-11,4-18-10,0 2 0,2-1-16,2-6 5,-2 8-1,4-11-3,2 5-4,-5 4-1,3 2-2,-3 4-4,2 2-7,-1-1-2,1 6 4,-1-2-30,-1 0-23,1 6-21,-8 0-43,15 12-29,-8-8-35,1 6-39,1-1-27,-5 1-137,4-2-400,-1 3 178</inkml:trace>
  <inkml:trace contextRef="#ctx0" brushRef="#br0" timeOffset="52016.5675">11251 15308 210,'0'0'204,"-20"14"-12,10-3-22,-1 5-14,3 1-14,-1 4-14,5-4-16,0 0-2,2 3-6,4-2-8,-1-7-9,3 9-21,3-6 11,2 1-5,1-4-7,2-1-3,0-5 3,3 0-8,1-3-2,-1-4 1,0-3 6,2 1-8,3-4 16,-6 2 6,-2-5-6,1-1 2,4-5 14,-7 5-10,-3 0-9,-1-6-2,-1-1-1,3 5 1,-8-3-13,0 0-3,-2 5-6,-2 0 1,2 3-12,-3-3-9,-2 4-15,-1 2-22,-2 3-31,-3 5-34,0 2-22,-4 0-41,-1 10-44,1-2-44,2 7-199,-2-2-463,7-2 206</inkml:trace>
  <inkml:trace contextRef="#ctx0" brushRef="#br0" timeOffset="52457.3218">11680 15323 173,'-11'-11'277,"1"-1"-25,-1 6-22,1 0-26,3 5-25,-3-2-16,0 6-20,-1 6-11,0 6-9,-2 7-16,-2 7-12,2-5-14,2 3-3,-2 1-12,5-4-4,3 4-6,2-8-3,-2-1-10,4-1-4,2-6-1,-1-2-3,0 0-2,4-4 2,0 6 0,-1-9 6,4-3 4,0-2-10,2-4 7,5-5 6,3-7-6,0-3-3,-2-4-8,1 0 2,2-5 1,0-10-12,-1-2 7,0 0-13,-8 9 5,-1-1-1,3-17-4,-3 5 1,-2-1 5,-1 17-4,-3-4 6,-2 8 10,2 6 16,-4 5 18,4 5-11,-2-2-14,0 5-12,0 6 2,0 1-6,0 0-4,-4 16-7,1 1 3,-3 8 7,4 8-9,0-4-15,-1 2 9,2 5 4,2-8-7,2 6 2,-1-4-5,6 2-5,-3-3-35,4-1-21,0-1-29,0-10-34,0-4-12,3 2-9,0-6-39,2-3-22,1-3-19,-1-7-21,-1-1-162,0-4-436,-3 2 193</inkml:trace>
  <inkml:trace contextRef="#ctx0" brushRef="#br0" timeOffset="52745.6055">11926 15186 76,'-2'-31'106,"1"-2"18,-3 1 5,4 5 22,-1 8 7,4 2 4,-3 3-6,2 5-11,-4-2-12,2 6-18,2 1-10,-2 4-17,0 0-7,0 0-7,0 0 1,11 24 0,-10-12-10,-1 1-7,3 5-10,-1 1 4,-1 1-5,-1-2-4,0-6-3,0 1-3,0-2-2,0 0-4,0-4 6,0-3 20,0 2 16,0-6 20,0 8 4,0-8-14,0 0-5,0 0-4,6-19-15,1 6-1,0-10-13,3 0-1,-2-4-13,3 4 8,-4 7-7,0 2-6,-1 5-2,-2 0 4,2 3-14,-2 1-2,0 3-13,-4 2 9,14 2-7,-6 0 1,-1 3-4,0 6-22,-3-2-8,3 8-16,-2-3-29,1 1-25,0 1-33,-2-1-39,4 0-46,-1-2-22,-2-4-153,-3 1-427,8-2 189</inkml:trace>
  <inkml:trace contextRef="#ctx0" brushRef="#br0" timeOffset="53006.2048">12297 15083 117,'5'-10'209,"-2"-1"11,2 1 5,-5 5 3,0-2-8,1 3-14,-1-1-30,0 5-15,0 0-16,-6-2-17,6 2-9,-15 11-25,4 1 3,-2-1-8,5 4-12,-1 0-5,1 1-8,2 4-2,5-8-9,2 9 0,5-3-1,5 3-6,3 2-7,3-2 2,0-1-3,3-2-6,1-3 0,-1 0-2,-3 3-4,-5-7-16,0-4 14,-5 1 7,0 0-8,-3-4-2,0 0 11,-2 1 9,-5 10 1,-4-8-5,-5 5-4,-9 0-7,-4 1-19,-10 4-40,7-8-37,-1-2-36,4 2-13,0-6-45,1 8-22,3-12-36,1 2-208,4-4-465,2-1 205</inkml:trace>
  <inkml:trace contextRef="#ctx0" brushRef="#br0" timeOffset="53463.7262">12897 15512 86,'17'-20'181,"3"-3"1,5-12 5,5 4-9,-5-6-12,-1 1-10,-3-3-16,-4 7-15,2-8 17,-4-3-16,-4-3-10,-5 13-11,-1-1-17,-3 7-3,-4-1-14,0 8-16,-1 6-5,-3 2-14,2 0-13,-2 4-14,-1 3-11,3 5 5,-3 3-19,3 2 1,-1 2-3,4 8-4,-1 2 8,4 10 5,0-8-1,5 5-1,1 2 8,2 1-7,1-1 0,0 3 5,1-1-5,-4-3 6,2 0-28,-3 1-24,3 1-11,-6-9-26,1 0-15,-1-4-24,-1-5-18,-1 1-103,0-1-272,1-5 120</inkml:trace>
  <inkml:trace contextRef="#ctx0" brushRef="#br0" timeOffset="54184.4922">13371 15079 149,'2'-8'149,"6"3"-24,-7-2-19,3 5-2,0-1-6,-1 3-1,-3 0-13,7 7 2,-3-2-3,2 0-10,1 4-11,-3-6 0,2 2-6,1 0 0,1-1-6,-2 3-4,1-6-3,3-2 1,-3 1-2,4-7-7,1-2 1,-1-1-5,-1-2 0,-2-3-10,-1 0 9,-3 5-1,2-8 1,-4 1 3,-2 1-1,0-2 4,-2 8 6,-1 0 1,-2 2-7,-2 2-10,-2 3-2,-2 2-7,-2 7 4,1 5-9,-1 0 0,-3 9-5,2 6-2,2-4 1,3 4-9,4 2 5,2-11-7,4 2-3,3 1 0,2-4-1,1 1-10,1-5-2,7 0-2,-3-1-6,5-5-9,4-1-13,0-5-3,3-6-14,0-2-4,-3-3-8,-1-3-15,-2-4-1,-1 0 12,-4 6 20,2-12-7,-2-3 10,-3 1-7,1-3 22,-4-3 16,-1 5 26,-2 1 28,-1 7 18,1 2 15,-1 4 10,-2 3 9,2 1-6,-3 3-8,0-3-14,2 7-7,-2 2-14,0 0 17,5 10 2,-5 6-1,0-3-4,0 14-1,0 2 1,0-2-3,-2 1-8,2-8 0,-1-1-1,1-1-6,-4-3 0,4-2-1,0-6-3,-3 3 14,3-6 20,0 2 23,0-2 17,0-4-4,0 0-9,0 0-13,5-27-7,0 10-6,2-9-3,3-3-10,2 0-1,0-3-6,5 6-4,-3-1-1,0 3-4,5 5-4,0 0-1,1 4-13,-6 7 4,0 8-2,7-1 3,-7 2-8,3 4 4,-5 2-7,0 5 0,0-2 6,-3 5-8,-2-3 5,-1 0-4,-2 4 0,-1-6 1,-3 1-2,-3 0 4,2 0 2,-2 5 4,2-11-2,-4-1 8,5 0 16,-1 1 15,-2-1 1,3-4-6,0 0-8,0 0-6,0-22-6,6-5-5,1 4-7,3-4 3,0-2-2,2 3-1,2-2-1,0 1 11,3 6-19,0-5 5,0 11-6,-1 5 1,-4 3 0,2 3-6,0 7-2,-1-4-8,-4 5-1,3 1 1,-2 5-3,-1 2-4,-4 2-14,2 1-18,0 2-32,-1 3-26,-5-5-50,5 10-54,-2 1-37,0 2-145,3-12-432,1-5 193</inkml:trace>
  <inkml:trace contextRef="#ctx0" brushRef="#br0" timeOffset="54485.882">14567 14687 3059,'-5'-25'34,"-2"8"-10,0 2-32,-2 1 12,1 6 6,0 4-10,2 1-4,-4 3 4,3 3-3,-1 5 9,-1 6-11,1 2 6,-1 6-8,1 4 6,1-1-3,4-6 6,0 8-1,2-9 0,1-2-1,0 1 8,3-3-5,0-4 4,-1-1 0,3 0 5,1-2 13,-1-5 4,1-2 7,-1 0 15,4-4-4,0-2-1,4-4-1,-2-4 2,2-6-3,-2 6 0,-1-1-7,-3-8 2,-2-2-6,3 1-1,-7 6-9,2-8 1,-3 7-3,-3 4-7,2 3 16,-5-4-26,2 3-7,-2 4-11,-2 1-17,2 1-29,-2 3-21,-1 1-28,1 3-26,-1 3-22,0 4-28,2 0-20,0 0-31,1 6-198,-1 1-470,3-3 208</inkml:trace>
  <inkml:trace contextRef="#ctx0" brushRef="#br0" timeOffset="55458.2404">14686 14636 2235,'7'-18'65,"-1"4"-5,0-4 12,-4 1 32,-2 5 29,0 2 15,3 3-27,-1 1-24,0-2-30,1 7-10,-2-3-10,-1 4-2,0 0-16,0 0 14,6 22-10,-3-11-3,1 5-1,1 1-16,-3 3 9,5-2-1,-4 0-13,4 1 10,-1-2-1,-2-1-3,0-4-2,-1-2 0,1-5 5,-1-2 12,-1 3 0,-2-6 18,3 1 6,-3-1-14,9-10 0,-3-5-5,2-12-5,2 2-1,-4 0-2,2-6-6,-2 0 3,-1-1-2,1 0 11,-3 1-20,1 0 4,0 4 2,1 8 1,0 3 1,-3 5-8,2 4-9,-3-1-6,1 1-7,2 3 4,0 2 6,0 3 3,4 2 14,1 2-14,4 1-5,1 2-2,2-1 2,2 6-1,2-2 15,-1-1-12,1-1-1,-4-3-2,0-4 22,0 1-20,-1-1 4,2-4 3,-3-3-2,2 0 10,-5-3-10,3-2 2,-1-2-2,-3 1-1,0-4 8,-2 1-2,-4 4-4,4-5-9,-6 3 9,1 3-11,-3-3 11,0 4-19,-5-1 10,0 0 5,-2 5-1,-1 1 5,-2 3-3,-6 4 0,2 5-2,-5-3-2,2 8-3,0 3 1,1 0-17,6-1 16,3 2-4,3-1-1,1 8 1,3-7-7,3 1 9,4 5-5,0-6 9,3-3-5,8 2 11,-1-2-5,3-5-1,3-3 5,0-2-6,2-5 1,4-2 1,8-8 3,-11 3-10,4-5 21,9 0-9,-13-2 1,6-12-2,-8 5 9,0-1-13,9-6 16,-17 3-10,1-3-2,-3-1 21,0 4-16,-4-2 1,0 3-3,-3 0 13,-4 7 0,-2 4-1,-2-3-4,-2 7 4,-1 2-9,-2 5-12,-5 2 14,-6 2-6,-4 10 5,0 3-5,-2 6-4,2 0-14,2 1 10,1-2 5,6 2-1,2 2-3,3-7-1,4 3-1,0-3-18,2 1 19,2-6 3,2 3 2,0-5 2,1 0-12,3-3 11,0 0-15,3-2 22,0-3 7,1-2 6,3-5 9,3 0 0,-1-9-5,-4 2-8,8-6 23,-3-1 1,-3-7 0,0-3-37,-1 0 30,-2-1-4,3-18-1,-4 2-11,-1 1 6,-3-1-7,-3-5 2,-1 0-8,-2 4 1,1 13 12,-5 2-18,-2 3-23,0 4 33,1 7-13,0 4 7,0 2-2,1 3-9,3 3 21,-2 1-28,3 5 4,0 0-3,-13 16 1,3 5-1,2 8 6,2-5-2,0 13-8,4-6 8,0 6-21,4-1 18,2 12-3,0-15 9,3 2-2,3-1-14,-3-3 11,2-3-8,2-2 16,0-2-6,3-2 1,-2-6 2,-3-3-3,4-3-3,0-1 6,-2-1 3,3-4-2,-3-3 2,2-2-3,3-3 6,-1 4-7,1-7 9,-2-3-1,5-2 14,0-1-31,0 1-1,-5-6-16,3 0-2,-3 1-14,-2 5-5,-1-3-16,-4 1-11,-1 5-29,2 0-24,-2 1-28,2-3-34,-1 2-28,2-1-66,-1 5-274,2-5-604,0-3 268</inkml:trace>
  <inkml:trace contextRef="#ctx0" brushRef="#br0" timeOffset="152843.2893">10592 2920 74,'3'-11'159,"-2"-6"-18,3 3 9,-1-2 21,0 0-11,-2 0-9,1-1-4,-2 2-2,-2-2 5,1 5-5,-4-2-9,2 6-5,0-4-12,-3 5-17,-1 0-34,-2 7-8,-2 3-6,-3 5-6,-6 10-1,2 4-14,-9 16 3,2 4 0,2 4-10,2 4-1,1-4-4,5 0-2,8-14-3,0 4-7,3-6-6,4 1 11,2-5-14,4 0 11,1-8-11,0-2 0,3-1-3,3-8-3,0-2-2,5-3 5,1-9 3,0-7-5,3 2 3,-3-8-1,-1-4 1,0-1 3,-4-6-7,-1 5 7,-6-11-5,2 7 4,-6 0 0,2 0-2,-7 3 4,2 9 6,-3 4 13,3 2 2,-1 6-5,0 2-4,0 1-2,1 3-6,0 0 1,-15 23 3,8-2-5,0 3 3,-1 6-2,2-1 3,3 1-3,3 3 2,1-3-2,1-1-1,4-5-1,3-1-1,-1-8 3,0-1-2,4 0 1,0-7-3,1 0 2,2-4-1,2-5-3,4-7 5,0-8-4,2-1 0,5-14-2,-10 5-1,5-13-2,2 2 4,-11 6 2,3-13-3,0 2 9,-3-7-13,-4 3 2,-3-5-1,1 6 2,-6 12 2,4 5-12,-6 1 9,1 10 2,1 6 5,-2 0-3,0 7 8,0-2-12,0 4 1,0 3-11,-6 13 9,1 4-2,0 14 4,-3 3 3,-1 16-4,1-2 1,-2 1 4,7 2 2,-3-1-2,4-1 2,2-15 0,1 12-2,0-12 1,2-8-1,3 6 9,1-7-12,1 3 4,-1-11-7,5-2 5,-1-1-1,2-5-6,2-7 3,1 2-2,5-8 4,-2-2-1,0-9-4,2-2-2,-3-2-6,-1-5 0,-2 0-1,0-1 10,-3-4-3,0 0-6,-6 7 8,5-2 10,-7 9 5,-1 3 12,-3 1 11,2 4 0,0 1 1,-1-4-6,-1 9-1,0 1-3,0 0-16,0 0-4,0 0 2,-1 14 5,-1 3-8,0 8 5,0-6-2,2 8 0,2-8-1,0 0 0,1 1-2,2-4-4,1 1-3,3-1-2,-1-3-4,4 0-1,-4-11 1,7 1-2,0-3-6,2-4-11,-3-3 0,5-4-12,-5 2-9,3-9 6,-4-2 3,-5-2-2,-2 5 4,0-3 13,1-6 1,-6 9 13,2 1 12,-2 4 19,-1 4 10,0 0 4,0-1 0,-1 4-9,1 5-8,0 0 2,0 0-3,0 0-6,0 0 5,-3 30-6,2-12-3,-1 1 3,2 0-2,3 7-2,0-7-2,1 0 2,5 5-4,-4-6-14,5-3-6,0-1-23,3-4-16,-1-1-19,2-6-23,1-3-19,1 0-14,6-5-6,-3-7-8,0 1 14,-2-4-2,-2-1 33,-4 0 10,-1 0 18,3-7 17,-6 6 38,1-7 25,-4 7 24,-1-3 28,0 9 20,-1-1 31,-2 3 1,0 4 2,2-1-9,-2 3-12,0 3-15,0 0-9,0 0-5,0 0-8,0 0 1,-7 26 1,4-11-12,1 13 1,-2-12-12,1 2 2,0-1 1,-1-1-11,1-5 0,0 1-4,0-1 4,0-2-1,1-4 1,0 0-3,1-2 4,1-3-3,0 0-6,0 0-2,0 0-2,3-26 2,4 7-3,0 2 3,5-9-5,2 0 0,0 5-5,3 1 2,0 5 4,-2 0-1,4 2-6,-5 10 9,1-3-7,1 9 2,-1-3-3,-2 7 3,1 1-3,-1 2 4,1 9 0,-7-6 2,2 5-3,-4 0-3,-2 0 4,-3 0-2,-3 1 5,1-2-4,-4-1-6,0 0 5,-4-3 7,3-1 7,2-3 23,-1-3 16,0-3 5,4-3-10,2 0 6,-7-14-7,7 2-15,2-8-6,5-7-1,0 0-9,6-5 3,1 2-4,3 1-7,10-5 6,-9 11 5,3 2-9,-2 7 10,-1 2-25,-4 5 20,0 4-12,1 3-3,1 1 4,1 6-6,-6 2 5,3 4-3,-4 0 2,2 1-3,-5 3-3,0-1 1,-2 2 2,-2 2-3,-2-1 10,1 1-2,-1-5-17,-1 1 1,-3-1-5,2-5 1,0-1 5,-2-4-6,3 0 5,-2 0 1,2-5-3,0 0-6,0 0 6,0 0-2,7-18-7,0 2 6,3-8 2,4-3-2,1 0 2,0 1 4,2 3-3,-2 5 4,-1-2-5,-1 8 4,0 3-4,-5 1 4,1 7 1,-2-2-1,1 5 5,-4 3-3,4 3 3,-6 1-1,0 15 2,-1-7 3,2 12 4,-2 1-4,-1-1-5,0 1-1,3 1 5,-1-1 6,-1 0-7,6-4-4,-3 3-11,1-2-25,-3-8-31,5-3-27,1-2-24,-3-4-19,2-1-2,0-5-14,1-1-16,0-8 3,0 1 23,1-8 14,0-2 19,0-3 21,2-8 21,-4 0 34,0-4-8,2 4 25,0-1 11,-1-2 12,-1 5 4,0-1 7,0-1 18,0 8 3,-2 3 11,0 4-6,-3-1-3,4 6-2,-4-2-9,2 3 14,-2 1-10,-2 3 6,6-1 8,-6 1 7,4 10 4,-2-1 6,-1 3 5,-1 4-5,2 0 4,-2 4-1,0 1-5,-2-2-1,1-2-4,1 4 0,-2-3-9,2 1-2,-1 1-1,1-3-11,0-1 4,-3-4-8,3 1 0,0-2-4,0 1-3,0-1 0,0-2-7,0 0 2,3-3-1,-2-2-6,-1 2 11,0-6-6,2 5-8,-2-5 1,3 2-1,-3-2 6,0 0-8,0 0 6,0 0-1,12-10 4,-9 7 4,0-1-2,0 0 2,-3 4 5,3-8 2,-1 6 2,1-2 7,-3 4-9,3-8-1,-2 4-3,-1 4-5,4-5-1,-1 0 0,-1 3 3,1-3-5,-3 5 1,4-5-4,-4 5 6,4-5-4,-2 4-5,0-4-3,-2 5 7,5-7-5,-3 4-3,4-2 4,-6 1-1,3 0 5,0-2-6,1 4 1,0-3-3,0 0 7,-2 1-11,1 1 8,-3 3 1,2-6-1,1 2 2,-3 4 0,4-4 5,-4 4 2,0 0 4,0-4 1,0 4 1,0 0-3,3-4 0,-3 4 0,0 0 5,0 0-18,0 0 16,0 0-2,0 0-4,0 0 9,0 0 30,0 0-22,0 0 0,0 0 0,0 0 0,0 0 3,0 0-2,0 0-9,0 0-16,0 0 18,0 0-4,0 0-3,0 0 9,0 0-22,0 0 10,0 0-4,0 0 0,0 0-3,0 0-4,0 0-2,0 0 6,0 0 0,0 0-1,0 0-10,0 0 11,0 0-5,0 0-3,0 0 6,0 0-3,0 0-5,0 0-1,-10 9-7,10-9 4,0 0-14,0 0-9,0 0-16,0 0-35,0 0-41,0 0-41,0 0-59,-13-4-45,13 4-50,-5-1-161,5 1-516,-7-6 228</inkml:trace>
  <inkml:trace contextRef="#ctx0" brushRef="#br0" timeOffset="153506.0613">12503 3314 43,'7'-4'145,"0"-5"-9,0 2-3,4-5-17,1 1-4,-1-2-3,-3-3-6,6-2-8,-1 5 7,4-6-3,-10 5-4,4 2 8,-5-2-8,1 6-6,0-2-1,0-1-5,-3 2 3,1 1-9,-3 3-3,1 0-8,0 1-8,1 1-2,-4 3-5,3-1-11,-3 1-1,0 0-1,7 11-4,-7-1 3,3 2-7,-3 6 5,1 2-10,1-2 6,-4 2 4,4-1-2,1 6-1,-1-6 0,3-2-5,-4 2-5,3-2-1,0-3 0,1-2-6,0-1 0,0-1-4,2-3 2,0 1-9,0-2-3,0-3 2,3 0 1,-2-6 0,0 0-3,2-1-6,-1-3 1,2-8 3,-2 4-1,0-1 2,-2-5 2,3 1-7,0-8 4,-3 3-6,-1 4 11,1-8-7,-2 10 2,-2-1 2,4 3-3,-4 4 9,1-1 3,-2 5 7,1-2-7,-3 4 2,3-1-1,-3 4-4,0 0-3,0 0 4,0 0 11,0 0-8,-3 24 5,-2-9-1,3 1 3,-3 1-13,3 2 9,-1-1 2,1 1-8,2-2 6,0-3-2,0 1-1,3 1 1,-1-6 6,0-1-8,3 1 2,-1-4-4,2-1-6,0-1 8,4-1-16,-3-3-8,3-1-27,3-5-32,0-2-62,2-9-46,-1-1-35,1-2-25,-4-2-127,-2 1-398,0-5 177</inkml:trace>
  <inkml:trace contextRef="#ctx0" brushRef="#br0" timeOffset="153651.196">13084 2899 81,'-5'-9'259,"-1"1"3,2 3 12,-1 1-4,3-1-18,-2 1-26,0 0-22,2 3-19,2 1-25,-2-6-27,2 6-32,0 0-49,0 0-66,0 0-114,0 0-259,0 0-418,0 0 186</inkml:trace>
  <inkml:trace contextRef="#ctx0" brushRef="#br0" timeOffset="154489.0042">14934 2513 59,'-7'-32'218,"-4"3"-39,-2 1-5,-3 10-9,4 1-15,-4 9-9,2 4-14,0 4-19,0 5-6,-4 9-12,-2 9-3,5 5-8,-4 13-4,5 3-5,4 5-4,3 4-12,5-5 1,2 2-6,0 0-8,2 2-1,-2-1-4,5 1 0,-4-17-2,0 11-2,-2-12-5,-1-2-10,-4 0 0,-6-6-18,2-2 0,1-8-14,-3-1 1,-2-7 3,1-5 1,-2-3-12,1-3 12,0-7 1,-6-4-2,0-4 5,6-6 20,-3 2-2,6 9 16,-1-7 11,3 5 21,2 5 18,1 1-10,2 6-9,1-4 1,2 2-10,-3 3-4,4 2-11,0 0 2,0 0-6,0 0-4,5 24-1,0-11-3,0 4 4,6-3-8,-2 3 3,-1 0-7,6 2 0,3-3 3,3-3-13,1 1 9,0-6-6,3-5-3,0-1-4,0-9-4,0-1-5,4-9-9,-4 3 0,0-6-1,0 1 2,6-14-1,-4-4 6,-3 0-5,0-4 1,-8-2 5,1-3-5,-2-3 3,-2 6-3,0-5 2,-10 16 5,3 0 2,2 4 9,-5 9 9,0 7 8,-2 1-6,1 2 5,-1 5-8,3 1 1,-3 3-10,0 0 1,-6 19 5,1 8-2,-1 4-3,-2 15 0,-1 3 0,1 2 1,2-1 5,1 3 1,3-2-5,2-1 0,0-17 1,2 1-1,3-1 0,2-9-8,0 4-4,-2-12-9,4-4 4,0 0-2,-1-8-10,4-1-10,-4-5-22,2 0-22,1-7-21,0-2-21,-1-4-11,1 0 8,2-7-28,-6 6-12,0-2-30,-1-7-106,-6 7-321,1 2 142</inkml:trace>
  <inkml:trace contextRef="#ctx0" brushRef="#br0" timeOffset="156006.1931">14961 2895 84,'0'0'203,"-10"0"-20,10 0-10,-4-1-29,4 1-8,0 0-13,0 0-8,0 0-12,0 0-14,21 0-3,-3-3-13,-2 0-5,6 0-13,2 0-5,-3 1-41,4-2-23,-5 2-16,-3-1 4,6 2 1,-2 0-17,-6 0 3,2 1 2,-7-2 5,0 4 4,-1-2 5,-9 0 7,12 1 28,-12-1 10,7 1 27,-7-1-6,7 1 11,-7-1 2,0 9 6,0-9 8,-4 17-10,1-6 8,-4 7-4,3 6-5,-2-6 6,2 6-10,1-7-2,1 0-8,2 1 4,0-7-9,2 6 0,1-1-4,1-4-5,-1-4 6,3 2-8,2-3 4,2-2-6,3-4-6,0-2 1,1-2-5,0-4 2,4-7-4,0-1 4,-4-2-5,-4 9-1,4-11 11,-4-3 12,1 0 1,-4 7 19,-1-5 7,-2 5 11,-1 6 9,1-1 10,-3 3 1,1 2-17,-2 3-5,0 2-20,1-10-11,-1 10-2,0 0-11,0 0-3,0 0-1,-9 33 1,6-17-1,0-4-9,2 5-11,-1-1 6,2 1-7,0 2-17,6-4-7,-2 1-6,6 0-16,-2-7-18,5 5-16,7-3-28,-5-7-29,11-2-18,0 2-16,3-8 2,0-1-5,11-7 15,-16 2 8,2-1 15,-2-3 21,-3-2 20,-1-5 37,-3-1 21,1 0 18,-5 3 25,-2-6 27,-4 9 38,-4-1 2,3-2 13,-5 8 9,-2-3-3,-1 6 1,-2-2-10,1 6-11,-4 0-2,-2 3-13,-6 3-5,-4 9-6,-2 1-7,-2 7 3,-1 0-7,2 6-4,-7 6-1,11-4-3,0-3-6,6 0-4,3-2 0,3-3-3,3-4-2,3 3-3,0-7 0,4 1 2,3-5-7,2 0 3,5-3 6,1-4-11,8-6 2,0-4-7,0-4 8,4-3-1,3-14-7,-8 11 5,-2-7 1,5-14 2,-6 12 9,3-12 5,-8-2 1,-1 11 6,-6 1 12,-1-1 17,-1 6 17,-2-2 15,1 12 22,-4 4-10,2 2 8,-1 5-15,-1-4-19,0 9-28,-1-5 14,1 5-9,0 0-10,-20 35 2,6-8 3,1 7-12,-4 10 7,3-1-18,2 4 5,0-1 4,4 0-22,2-12-5,5-2-14,0-2-26,2 0-29,3-2-21,2-4-27,-1-6-8,2-4-26,0 0-34,6-8-24,4-2-21,4-4-32,4-2 16,-2-5-6,-2-5 14,-3 0 17,-1-5 27,-3 0 28,2-3 35,-9 6 52,4-3 41,-6 1 41,-3 5 32,5-4 34,-5 6 9,-1 2 13,-1 2-16,0 1 3,0-2-14,0 6-8,0 0-6,4-3-10,-4 3-2,0 0-2,0 0-6,9 12-2,-5-4-5,3-3-2,0-1-7,2 2 0,3-4 1,4 1-3,-2 1-4,0-4 0,1-5-2,-2 1-3,1 0 8,0-4 0,-7 3 14,2-4 20,-4 1 5,0 5 16,-1-7 10,-2-4 1,-1 4 10,0 3-7,-2-2-8,0 4-14,1 5-5,-10-12-6,5 12-7,-2-4-11,7 4-2,-20 8 5,9 5-14,-2-1-8,-1 10-4,5-6-2,-3 4-18,4 4 11,-1-6-33,5-2-14,0 1-16,4 2-6,-1-3-10,2-3-14,4-4-7,0 0-17,3-2-19,4 0-8,0-2-14,5-5-45,-1-2 4,3-6-16,2-4-3,-2 4-112,-4-1-352,2-7 1155,-4 3-612,-1 1 38,0-4 45,-2 2 37,-2-2 38,0-2 27,-2 0 24,-2 7 28,-1 1 13,2 1 13,-3 1 3,-2 4-6,0-1-16,0 5-8,0-7-11,0 7-16,0 0-1,0 0-18,0 0 3,0 0-7,-7 19-4,2-11-4,0-2-7,0 2 2,0 1-9,2-3 2,2-4-5,-3 3-12,4-1 8,0-4-8,-3 5 3,3-5-5,0 0-4,0 0 5,0 0-6,18-8 6,-8-2-5,3 3-1,1-1-2,0 0-1,0 1 0,0-1 0,1 7 2,-6 1-1,1 5 0,-1 0 0,-1 2-4,-1 5 2,0-1 0,-4 1-2,1 2-5,-1 3 5,-2 0 2,-1 1 1,0-1-1,0 2 0,3-7-9,-3 0-5,0-2-20,3-2-14,1-1-8,3-2-18,-1-1-14,3-5-6,7-2-16,-2-6-12,9-1-1,-2-7 13,0-2-1,2-1 6,-1-5 44,5-12-25,0 4 21,-6-8 21,0 2 31,-7 10 19,-3-1 36,1 4 30,-4 0 17,-4 9 37,-1 5 22,1 2 4,-4 1 3,0 4-17,0 0-14,0 5-12,0 0-10,0 0-14,0 0 1,-16 25-16,6 0-7,1 0-3,-1 1-5,3 4-9,-1 4 1,0-1-8,5-3 1,-2 2-5,3-2-3,3-1-12,-1-2-7,3-8-24,0-1-30,0 0-48,2-7-32,2-2-53,3 0-72,-2-5-50,-2-2-170,2-4-497,1-2 219</inkml:trace>
  <inkml:trace contextRef="#ctx0" brushRef="#br0" timeOffset="156162.8358">16922 2956 72,'3'-10'309,"-1"3"0,1 2-8,-2-3-13,2 3-32,4-2-20,2 1-25,3-3-21,7-5-19,0 3-17,5 0-22,-4 1-16,3-1-49,-1 3-76,-1-1-108,0 2-103,-6-1-191,-3 3-446,-2-2 197</inkml:trace>
  <inkml:trace contextRef="#ctx0" brushRef="#br0" timeOffset="156668.1219">18512 2798 75,'-3'-21'230,"6"6"-6,-6-4-10,3 8-3,-3-1 3,3 5-11,-3-2-2,3 6-12,-4-4-8,4 5-15,-7-1-23,0 6-14,-6 6-12,-8 8-9,-3 5-8,-11 13-5,3 3-7,-1-3-14,2 2 2,3 3-8,3-2-7,2-2 0,9-9-13,0 2 4,4 0-7,3-3-2,4 3-6,3-2-1,3-8-8,4 9 2,0-11-10,5 4 1,-3-9-9,4 0 5,1-5-6,2 0 1,1-4-5,5-6-9,-2-4 6,-5 0-2,5-5 1,-2 2 1,-1-6-2,-7 1 1,1-2-6,-1-5-1,-3-5 1,-4 8 7,1-9 6,-1 0-10,-3 11 1,0-2 2,-3 7 3,1 0 5,0 0 4,-1 7-7,3 0-7,-3 0-8,3 5 8,0 0-4,-10 21 8,2-5 0,1 11 1,-3 2-2,2 2 1,-1-2 0,5 4-1,-3-6-6,3 5-4,-2 0-17,5 1-29,-1-6-54,-2 2-42,1-2-57,3-9-65,-4 0-218,4-6-528,0 0 234</inkml:trace>
  <inkml:trace contextRef="#ctx0" brushRef="#br0" timeOffset="156944.6228">18561 3154 2451,'9'-12'93,"-3"4"-22,0 4-55,-2-3 0,1 5-15,-3-2 4,1 4-1,-3 0 9,6 6-3,-3 1 7,-2 2-2,3 3 4,-1 5-4,-1-2 2,0 2-9,-2 2 11,0 0-5,0-1 2,0-6-6,0-3-5,0-1 6,0-1 3,0-2 18,0-1 34,0-1 16,0-3 25,0 0 33,0 0-19,5-12-12,3-5 9,3-5-28,2-10-11,1 6-1,3-1-10,-1 1-10,-2 0-9,1 4-5,1 4 0,3 5-19,-6 3-14,1 5-11,0-2-41,3 4-37,-3 2-42,3 1-29,0 3-35,4 5-46,-7-3-57,5 6-229,-3-4-558,4 6 247</inkml:trace>
  <inkml:trace contextRef="#ctx0" brushRef="#br0" timeOffset="157974.2879">19131 3079 81,'-1'-4'305,"-2"-1"-24,-4 1-14,0-1-1,0 1-21,-3 2-12,-1 4-28,-4 3-13,-5 3-26,3 6-6,3-2-10,0 5-14,-2 4-17,5 0-10,5-5-9,-1 0-27,3 2 7,1 2-9,3-2-11,4-1-3,2-2-8,1 2-11,3-3 2,4-7-4,9 0-5,-7-4-3,7-6-7,1-1 3,-1 1 2,-1-5-8,-5-5 5,3-2 3,-10 1-3,2-8 5,-2 0 9,0-2 1,-3 2-4,-6 3 18,-1 2-5,-1-3-7,-5 3 2,1-2 0,-6 4-13,2 2-1,-1 1 19,-4 5-34,0 3 2,-3 1-8,4 3 7,-1 3 14,0 1-27,0 5 0,4-2-4,2-2 1,2 6 6,-2 2-12,4-3-3,2 4-6,3 1-2,2-3 0,2 2-1,5-3 3,2-1-5,3-2 6,8 1 4,1-4-22,3-4 20,0-1-4,1-3 4,1 1 0,0-4 0,10-6 4,-12 3-8,-2-5 10,2 2 2,-6-8-3,-1 9-1,-3-7 12,-2 1-2,-5 3 12,-3 5 11,-3 1 17,2 2 23,-5 0-10,2 0 3,-3 5-13,0 1-9,0 0-9,0 0 2,0 0-7,-17 9-7,6 1 5,1 2-3,0 2 1,0-1-4,5 3 1,-1 0-9,3 0-6,0-5-22,5 2 11,1-2-2,2-1-9,5 2 5,0-1 1,4-4-7,7 0-10,-1-4 3,3-1-8,-1-4-9,1-1-3,3-5-12,-6-2-12,1-4 2,-7 4 3,3-8 11,-6 6 8,-1-4 5,0 2 9,-3 1 15,0-4 18,-4 6 26,-3 5 15,1 0 7,-1-1 11,0 7-24,-1-3-1,1 0-4,0 3 1,0 0-1,-14 7-4,10 1-7,-3 0-4,4 2-1,-2 0-9,1 6 1,3 0-2,2-3-4,1-3-8,3 6-4,1-5 0,3-5-2,5 4-8,1-3 3,8-2-2,-1 0-15,2-3 1,4-4-3,-4-6 2,6 4 5,-2-7-3,9-9-7,-12 2-2,2 0 2,8-16 3,-12 12 6,3-10 0,-7 5 7,5-11-2,-6 12 8,2-17 4,-6 14 8,4-15 6,-7 13 12,-4 3-11,-2 0 22,-3 8 33,1 3 14,0 7-3,-2 1-6,-1 1-4,0 4-16,-2 1-6,2 3-3,0 0-4,-9 25-5,-2 3 2,-5 16 1,1 7 0,-1 1-4,-5 5 3,4-1 0,-4 26-5,4-32 0,-3 4-1,5-3 10,-2-2-13,6 2 3,-6-8-2,7-8 3,0-3 1,-1-3-12,1-2 6,0-3-5,5-7 7,-1-3-5,4-3 1,-2 2-3,0-8-1,4-2 17,-3 4 23,3-7 29,0 3 25,0-3 20,0 0-32,0 0-11,3-24-3,5 6 2,1-7-29,5-3 8,3-16 3,4-2-11,6 1-12,-2-2-10,6 1 5,10-17-3,-13 23-8,4 2 4,-2 6 0,3 5-11,-8 8-2,0 0 5,-1 4-3,0 3-5,-1 4 3,-8 6-3,2 2-2,-6 2-10,2 10-7,-3 0 7,-3 1 6,-3 3 1,-1 2-1,-6 0 1,-1 7 1,-6-2-1,-5 0-1,-2-1-29,-3 0-38,-1-4-35,-2-1-49,-2-4-66,1 0-51,0-5-80,-7 0-267,7-3-667,-4-2 296</inkml:trace>
  <inkml:trace contextRef="#ctx0" brushRef="#br0" timeOffset="160793.7986">13769 3159 170,'0'0'250,"0"0"-12,0-4-18,0 4-11,0 0-9,0 0-8,0 0 6,3-3-17,-3 3-1,7 10 24,0-3-12,2 6-8,-1 0-7,-1 4-12,1-1-5,0 9-21,-3-3-15,0 7-7,-5-5-9,-2 3-1,-4-1-30,-3 2-43,-5 2-88,-8 7-97,4-10-124,-17 7-283,2 0-604,-2-4 267</inkml:trace>
  <inkml:trace contextRef="#ctx0" brushRef="#br0" timeOffset="163098.8199">15323 3655 11,'-2'-5'121,"-1"4"-7,-1 0-23,4 1 5,-8 12-34,4-2 16,-2 8-10,-1 10 3,3-1-13,2 5-12,0 2 2,3 0-6,2 1-2,1 0-3,0 1-5,5-3 2,1-2-6,2-2-2,5 2 7,2-8-13,2 1 3,8 2-5,-3-9-1,10 0 2,2-9-5,3 0 0,1-4 1,1-3 6,2-7-13,5 3 1,-2-7 0,21-9 2,-3-3-8,-19 5 3,19-12-6,-18 13 2,18-9-1,-21 9 1,23-9-2,-27 15 0,0-2 3,1-1-5,2 8-2,-6 2 8,-9 3 13,2 2-12,-3 4-3,-1 3 0,-3 3-9,0-2 5,-3 6 1,0 4 1,0-2 3,-1 2-5,-2 2 11,-1 0-8,-3-3 7,3 2-6,-4-1-6,-2-6 7,-1 1-3,0-1 5,-2-2-2,-1-4-1,-1 0-1,1 1 4,-3-4-14,-3 0 19,4 0-4,-4-2 1,-1 1-9,3-2-1,-3-2 4,4 1 9,-4-1-6,0 0 7,0-10-16,3 0 8,4 0-7,-1-6-4,2 0 7,5-7 4,1 0-9,6 2-2,1-2 12,3 1 0,11-4-10,-8 8 12,9-4-9,1 3 4,1 3-2,3 6 3,-3 3 2,0 3-7,2 3 1,0 2-1,-2 3 4,6-3 4,0 2-3,2 9 14,1-3-11,1 5 2,2-2 3,-3 1-6,23 6-7,-22-10 9,23 5 4,-24-4-9,22 4 8,-1-1 2,-23-5-8,24 7 5,-24-9 2,2 0-6,23-2-3,-25-1 7,3-3 1,1 3-1,2-2-5,15-1 5,-18-2-1,0-3-8,1-3 18,2 1-16,19-11-8,-24 7 13,-3-4 1,2-2 6,3 0-6,15-10 11,-17 10 7,-6-3-14,8 0 8,-7 2-4,4-2 2,-4 1-5,1-1-1,2 1-2,-5-5 10,-2 9-8,-11-1 5,0-1-4,2 0 3,-4 3 10,2-1-4,-1-3 2,-1 4 0,-6-2-6,-2-2 6,2 5-5,-7 2 2,-1 1-1,-1 3 0,-2 0-5,-2-3-2,1 5 5,-2 0-4,-1-2-3,-2 2-5,1 1-9,-1 1-7,-1-2-30,0 5-33,-7-3-47,-1 1-19,-8 4-14,-5 1-106,-3 6-279,-14-1 123</inkml:trace>
  <inkml:trace contextRef="#ctx0" brushRef="#br0" timeOffset="163816.4933">16631 4919 33,'-4'1'226,"2"0"-12,2-1-18,-8 0-16,8 0-16,0 4-12,0-4-14,14 3-9,8-1-28,4-2-3,18-2-3,-2 2-13,2 0-11,-2 0 1,0 0-13,-2-3-8,-11 3-4,2-1-4,-4 1-1,-3 0-6,-7-1-2,-3 1-5,-3 0-1,-4-2-8,0 2-7,-2-1-13,-1 0-22,-3-2-30,-1-2-33,0 0-29,-3 0-15,1 0-31,-3-1-3,-2-2-109,-1-1-293,-2 0 129</inkml:trace>
  <inkml:trace contextRef="#ctx0" brushRef="#br0" timeOffset="164003.6308">16989 4739 39,'-3'-4'132,"-1"0"-9,3-2-3,-2 5-18,0-2-5,3 3-9,-5 10-6,0 1 7,0 6-10,-2 6-15,-2 4 11,1 2-10,-1 1-3,2 0-4,0-4-8,-1 1 3,2 0-8,1-2-8,0 3 0,1-9-5,0 0-9,1-2-12,0 0-24,3-6-44,0 1-37,-3-2-140,3-1-252,3 0 111</inkml:trace>
  <inkml:trace contextRef="#ctx0" brushRef="#br0" timeOffset="164538.7133">18219 4646 61,'0'-5'242,"0"-1"-27,0 3-21,0 3-24,0 0-12,4 10-16,3 7-13,0 3-8,4 6-18,2 8-8,0 9-13,-3-9-4,5 10-3,-4-12-9,-1 1-4,4-1-10,-4-3-5,3 2-2,-2-4-5,3 0-4,-4-6-3,-1-4-4,-3-1-8,-1-5-3,2 3-17,-3-5-20,-1-1-11,-2-5-13,0 0-26,-1-3-50,0 0-27,11-13-9,-6 3-3,-1-5-105,2-3-285,1-7 127</inkml:trace>
  <inkml:trace contextRef="#ctx0" brushRef="#br0" timeOffset="164720.7104">18479 4916 301,'0'-32'31,"4"0"17,-2 4 21,2 1-10,-4 10 19,0 0 14,0 6 9,3 1-5,-6 2-14,3 2-9,0 5-8,0 1-14,-10 7 4,3 5 5,-7 10-11,3 2-11,-4 2-1,0 2 1,1 1-9,-3-1 5,1-1-3,0 2 0,-1-2-12,3 1 3,1-7-4,-1 1-6,4-6-7,2-2-41,-2-2-26,4-2-33,3-3-27,-3-2-97,-1-1-236,2-3 105</inkml:trace>
  <inkml:trace contextRef="#ctx0" brushRef="#br0" timeOffset="164932.1283">18099 4971 105,'0'0'165,"0"0"-7,0 0-21,0 0 9,24-2-2,1 2 5,5-1-1,15 0 0,2-3-10,-1 3-15,23-4-7,-22 1-9,3 0-11,-2 1-11,1-1-1,-4 2-19,-1-6 0,-6 6-8,-11 0-4,-3-1-10,-8 2 1,0 1-7,-2-1-9,-7-2-6,-1 2-10,1 0-4,-3 1-25,-1 2-24,-3-2-24,7 0-33,-7 0-30,0 0-13,-7 8-29,3 0-135,-9 1-328,-1-1 146</inkml:trace>
  <inkml:trace contextRef="#ctx0" brushRef="#br0" timeOffset="167153.0943">16368 5398 20,'0'-6'141,"0"0"-14,0 3-16,0 3-14,0 0-5,-3 13-7,3 3-9,0 5-6,0 6-7,-3 7-8,6 0 5,0 1-6,1 10-5,2-16-3,2 2 0,-1-4-6,3-2-10,5-2 3,-2-4-9,3-2-1,4-5-14,-1-7 7,5-2 6,3-1-4,0-7-1,11-6 3,-9 2-6,12-8-11,-3-4 0,0 0 4,-2-5-4,0-1 9,-1-1-4,2 1-5,-4 2 0,-10 10-3,1 0 6,-3 3-3,-4 6 7,-3 2-9,-2 3-2,-1 1 2,-3 4-1,2-1 3,-2 4 0,0 7 2,-3-4 3,2 4-7,-4 1-7,0-3 8,0 7 0,-2-7 3,2-1 4,-2 0-5,1-3-2,-1 2 0,1-4 6,-2-1-10,3 1 1,-1-2-3,1-3 4,1-1 24,3-4-20,6-4-11,3-1 0,3-5 3,4-1-1,-1 1 4,0 1 1,-3 1-3,5 1 4,0-1-2,-1 7 2,-4-1-3,7 4-2,-4 0 4,-1 4 7,4 0 0,1 2-3,2 0 3,2 4 1,8 0 7,1 2 7,-1 0-2,3-2 6,1 1-4,4-2 3,0-2 10,2 1-19,1-5 3,20-1-2,-21 0-1,20-4 3,-25 0-4,4-7 3,-6 1-7,2-3 10,-2 0-10,3-4-1,-5 0 2,-1-4 4,0-1-4,-2-4 5,0 3-3,-3-3-1,0-3 2,-10 9 6,-1 1 4,1-2 10,-5 3-1,1 3 5,-8 4-1,-3 4 7,-1-1 5,-1 3-5,1 1-1,-4-1-10,0 2-2,0 1-7,-2 0-6,-1 2-5,0 0-1,0 0-9,0 0-24,-16 7-40,7 0-48,-1 4-49,-3-2-49,-5 7-127,2-9-359,-3 5 159</inkml:trace>
  <inkml:trace contextRef="#ctx0" brushRef="#br0" timeOffset="167545.3282">17106 6120 69,'1'-4'137,"-1"1"-26,0 3-1,0 12-3,-3 5 11,-2 1-2,-2 17-16,-3-1 0,-1 12-5,-3 0-12,5-10-5,-5 7-8,4-10 5,1 1-10,1-5-2,1 0-9,0-4-1,3-5-7,3-2-13,-1-3-2,2-4-5,3 1 1,1-4-11,-1 2-9,4-6-23,0 1-27,0-5-37,4 0-43,-2-5-132,1-2-276,1-3 122</inkml:trace>
  <inkml:trace contextRef="#ctx0" brushRef="#br0" timeOffset="168085.0525">16960 6459 59,'0'0'131,"10"-9"-10,-1 8-10,5-5-4,6-1 0,1 3-3,3 0-2,-1 1 2,3 1-2,4 0-11,0-1-2,-1 3-11,1-2-4,-2 2-10,-3-2-8,2 1-1,-5 1-6,-2-2 0,-6 1 2,-1-1 4,1-3 5,-4-1-1,1 3-3,1-4-5,-4 2-1,0-3-5,1 1 3,-2-2 6,-1 1-6,-2-1 5,-1 1 1,-2 1-5,-1 0 5,1 0-5,-2 2-2,0-3 0,-1 2-6,-3 2-6,-3-3-7,0 6-1,-5 2 0,1 7-5,-8 0-2,-1 5 1,-2 3-3,6 1-3,1-1-1,0 3-3,3-1-1,1 1 2,6-4-4,-1-1 3,7 3-10,0-2 3,3 2-1,3-3 3,2-2-4,3 0-3,3-2 2,7-2 2,2-2-4,2-2 2,1-4-4,3-2 2,1-3 0,-2-4 3,0-1-4,-2-3 2,-4-1 0,-1-3 2,-1-2-1,-1-3 0,-10 1 0,5-1-1,-4-2 3,-6 7 2,3-3 1,-4 2 6,-3 5 7,0-1 10,0 5 7,-3-1 1,3 4-4,0 0-13,0 1-1,0 5-5,0-3 0,0 3-2,-4 14 2,4-4-5,-3 8 1,3 0 0,0 2-1,0 6 8,0-1-11,0-1 0,3 3-2,-3-3-12,0-3-2,0-1-26,0-2-23,1-2-16,2-4-9,-3-1-16,3-1-18,1 0-20,3-5-30,-4 0-15,4-5-11,2 0-9,-1-3-112,6-2-342,-2-5 151</inkml:trace>
  <inkml:trace contextRef="#ctx0" brushRef="#br0" timeOffset="168762.4625">17837 6464 106,'13'-21'105,"-2"0"14,-4 7 25,0 2 7,-3 3 21,1 1 22,-1-1-14,-3 5-15,1-2-15,0 1-15,1 3-19,-3 2-12,0 0-12,0 0-4,0 13-6,-5-2-4,3 1-10,1 3-6,-2 1-9,-1-1-2,0-1 0,0-1-9,3 1-4,-3-4-3,4-2-3,-3 1-2,2-3 0,-2-2 6,3 0 14,0 0 19,3 0 17,-3-4 7,0 0-7,0 0-1,0 0-19,7-18 1,-1 4-9,0-3-5,2-2-2,4 5-11,2-4-3,-2 6-1,0 2-7,-2 1-1,3 1 0,-5 4-11,2 1 8,1 6-10,0-1-6,-3 3-5,3 5 5,0 1-15,-2 2 9,-1 2 2,-2 1 4,-1 0-6,-2 0-1,0-6-1,-1 3 0,0-2-6,0-5 6,-2 2 2,1-3 0,-1 1 0,2-2 8,-1 0 9,-1-4 17,2 2 2,-2-2-6,0 0 3,5-17-7,2 3-7,4-7 6,-2-5-12,4 3 2,1 0-6,1 3 8,-1 1 5,3 3-23,-3 6 3,0 1 1,-1 2-5,-5 5-1,2-1 8,-1 7-8,0-3 0,0 6-3,-2-1 12,3 6-10,-2 1-2,0 0-2,-2 2-2,0 1 3,1 0 2,-3-2 1,3 3-5,0 0 3,-1-5 4,-5 1-6,3-2-12,-2 0-14,2-1-9,0-2-5,2 1-5,0-1-6,0-3 0,0 0 1,4 0-12,-3-3-15,3-2 1,-1 0-7,1-2-2,4-4 3,-2-3-1,2 1 1,3-6 3,0-3 13,0-1 1,-4 0 2,2-8 6,1 5 6,-1-3 7,-5 1 0,2 2 15,-4 5-4,0 2 8,-1 5 14,-4 1 1,1-2 1,-1 5 3,1-2 2,-1 3-2,0 0-8,-3 4 5,0 0 2,0 0 2,-3 16 8,0-7-3,2 4 0,-2-2-2,-2 8 6,0-3-2,1 2-1,0 0 2,2-2-10,-2-1 15,1 2-3,3-5 4,-3-3-2,2 3-2,1-4 5,4 1-5,-4-1 0,0-3 0,3 2 13,1-5-14,-1 5 0,1-5-2,2-1-1,1-1-1,0 2-25,3-2-30,1-2-21,2 0-45,1-6-18,0 0-170,-1-1-339,-2-4 150</inkml:trace>
  <inkml:trace contextRef="#ctx0" brushRef="#br0" timeOffset="169201.5253">18906 6272 81,'0'0'177,"6"3"-15,-5 0 6,2 1 5,-3 6 1,0 2-9,-1 4-11,-2 2-12,0-1-8,-4 7-10,-1-6-11,2 1-14,0-4-5,-2 2-13,2-6-6,2 0-6,-2-4-7,2-3 21,1 1 16,-1-5 3,4 0-11,0 0-8,0 0-7,-1-16-4,2 3-15,6-5-3,4-7-6,1 2-3,0-1-5,3-2-4,1 2-3,1 2-4,-3 5-3,0 5-4,-1 5-2,1 1 0,-3 4-6,-2 4-1,1 1 0,-4 2 3,2 6-3,0 4 0,2 5 6,-6 0-8,-1 6-1,-1 3-1,-1-5-1,-2 0-1,-1 3 0,2-8-13,-4-1-39,1 1-34,3-3-46,-1 0-49,2-5-27,2 1-13,1-2 10,3 0-16,6-3-142,1-2-391,1-1 173</inkml:trace>
  <inkml:trace contextRef="#ctx0" brushRef="#br0" timeOffset="170067.2974">19383 6440 180,'15'-27'208,"1"2"13,-7 3 6,-2-3-1,0 8 4,-5 4 2,0 1-2,1 3-11,-3 2-24,-3 2-21,1 2-13,-8 3-20,-4 5-14,-7 5-16,-3 0-4,2 5-4,1 4-17,0-3-9,3 1-11,2 2-3,2-1-7,3-2-4,4-3-6,2 3-17,4-5 8,1 0-8,1-1-1,-1-3-4,2-1-3,5-4 2,1 2 1,3-4-4,4-5-6,6 1-1,-4-5-6,4-2-1,-5-3-3,-1-3 5,5-2 0,-5-2-3,-1 3 1,3-2 22,-10 3-19,3 8-9,-3-3 2,-4 3-2,1 1-2,-1 5-2,0-2-4,-3 3 8,0 2-11,0 0 3,0 0 1,-7 13 0,2-2 3,0 1-1,-2 0 2,4 5 6,0-7-3,1 2-5,0-1 10,2 2 1,2-3-1,0 0 7,1 2 11,0-3-2,1 1 4,4-2 3,-2 2-1,4-6 11,-3 3 3,2-4 6,1 1 21,1-1-1,0-1 7,1-4 7,0-2 3,2-2-3,-3-5 2,6-4-4,0-2-14,0-1 1,-2-6-6,1-3-7,5-11 2,-7 7-22,-1 1 7,4-1-1,1-15-10,-2 0-2,-2 3 8,-3 11-11,0 3-5,-4-2-12,2 2 12,-1 5-3,-5 5-2,-2 8-1,2-1 7,0 3-7,-1 1 10,-2 1-13,0 0-4,0 5 5,0-3-18,0 5 1,-3-2 4,3 2-2,-6 13-10,-1 4 9,0 6 5,-3 1-6,0 5 5,-7 13-12,6-12 16,1 2 5,0 2-2,-2 9-12,0-11 8,4-1 1,2 1-1,1-5-5,-1 1 1,2 0 0,2-10-5,2 1-3,0-2-20,3-6 22,-1 2-7,0-5 4,3 0 1,0-2 3,1 1-4,1-6 7,4-1-15,3 0 13,0 0 3,8-12-2,-3-1 1,5-1 2,-1-3-1,1-2-3,-2 0-1,1-2 2,-1-1-4,-2-3 5,-3 5-1,1-1 3,-1 1-4,-3 2-3,-5 2 4,-1-1 4,1 1-7,-4 6 5,-1 0-5,-1 1 2,0-6-2,-4 3 11,2 6-9,-1-3 0,0 2-5,0 0 0,-1 4-6,-1 0 5,2 3 2,0-5-16,0 5 13,0 0-7,0 0 1,0 0-2,0 0 5,0 0 2,-3 28 4,4-17 1,-1 6 1,2-1 7,1 1-6,0 1 1,1 7-2,2-1 5,-5-5-6,5 1 6,-2 4 5,0-7-1,3 0-2,-5 0 0,3-5-1,-5 0 3,5-2-12,-4-1 9,3 0 2,-4-2-2,3-2 1,-6 0-1,3-2 5,0 4-5,-4-4 2,1 1-5,-1-3 6,-6 1-24,-3 1-5,-8-3-53,0 2-44,-3-5-44,-1 2-62,-5-2-56,4 0-66,-14-6-237,2 1-639,-3 1 282</inkml:trace>
  <inkml:trace contextRef="#ctx0" brushRef="#br0" timeOffset="173615.2891">20869 3211 266,'-10'2'270,"5"1"-18,0-2-30,0-1-21,4 2-19,1-2-13,0 0-14,13 5-18,2-4-16,12 3-9,1-1-13,18 2-12,-1 0-6,2 3-8,1-4-3,-3 2-14,0 5-2,-3-7-20,-14 5-19,-2-5-62,-4 2-53,-9-1-92,-8 1-195,-6-2-418,1-4 186</inkml:trace>
  <inkml:trace contextRef="#ctx0" brushRef="#br0" timeOffset="173815.2394">20682 3534 24,'3'3'205,"-3"-3"-33,21-3-5,5-1-18,13 0-8,6-5-18,24-2-21,-1-2-2,4 2-5,-4 0-11,-20 5-9,3 0-4,-3-1-34,-3-2-50,-5 1-39,-11 0-76,-5-2-98,-7-8-244,-3-1 109</inkml:trace>
  <inkml:trace contextRef="#ctx0" brushRef="#br0" timeOffset="174040.9079">21287 2994 98,'-9'-12'200,"5"3"-31,-2 4-23,6 0-8,0 2-7,0 3-17,16 17-7,2 2-19,10 15 7,0 2-6,-1 6-3,1 5-10,-4 1-3,-7 3-6,0 1-8,-6-3-5,-1-4-3,-6-8-6,-4 8-1,-4-10-3,-3-6-10,-3 2-2,-1-2-8,-4-1-12,-4-1-24,2-8-42,-1-3-23,1-4-42,4-7-49,2-2-99,4-6-292,7 3 130</inkml:trace>
  <inkml:trace contextRef="#ctx0" brushRef="#br0" timeOffset="175500.2081">22133 3200 101,'-3'-25'232,"-1"6"-5,-5-7-5,-2 6-13,-3 1-12,3 4-22,1 5-18,-4 5-16,1 3-14,-5 9-10,-2 1-14,-1 6-11,-3 8-5,3 3-10,-3 13 0,6-12-10,2 1-5,2 3-13,3-2 4,4 0-4,4-3-6,1-7-2,4 1-4,1-2-3,0-4-4,1-4 0,3-1 0,1-2-7,2-3-6,3-6 0,-2 1-4,6-10 1,0-3-2,0-4-3,-1-5 1,-2 0-6,-2-2 3,0-7 0,-1 2 1,-1 3-2,-2 2 13,-4 7 9,-1 3 18,1 3 2,-4 4-6,3 0 0,-3 4-21,3 2-4,-3 0-4,0 3 3,-3 15-4,0 2-2,-1 5-1,-3 6-3,4 2 8,-4 3-6,4-4 5,2 1-5,1-3 0,1-7 3,4-2 1,0-1-3,-1 0 4,2-7 4,1-3-5,0 1 3,3-7-3,3-6 1,1-4-1,7-6-2,4 0-6,6-18 5,0 2-8,0-4 7,-4-2-5,4-3-2,0 9 3,-10 11-7,0-1 6,-4 5-4,-3 1 2,-1 7 3,-6 1-6,3 2 4,-6 5-14,3 3 2,-1 1-6,-1 1 9,1 5-6,-2 2 7,-2 0-2,1 2 2,-1 3 3,-4 2 0,2-6-2,0-1 2,0 0 12,-2-4-15,2-1 8,0-1-7,0-1 11,0-4-10,0-1 11,0 0-4,0 0-3,4-12 1,-4 2-7,5-7 5,-3 0-1,3 0 3,-1 0-8,-3 0 8,2 3-3,0-1-4,-2 8 7,-1 0 1,1 2-7,-1 0-6,-1 2-3,1 3-1,0 0 1,-17 16 8,-1 0-1,4 6 1,-6 1-3,-1 1 7,-6 6-3,9-3 6,1-3-6,4 2 2,2-4 2,6-6-4,-1 2 6,2-3-4,2 2-2,2-6 2,3 5 3,4-7-2,4-1 3,1-4-6,10-3 6,1-6 0,2-3-6,5-1-5,6-11 3,2-1-3,-1-4-3,1-4 3,-3 2 1,0-4 1,1 6-2,-14 4 2,4 4 2,-2 1 0,-5 2-2,-5 4 6,-2 2-5,-3 4 12,0 0-12,-5-1 8,0 4 1,2 2-13,-4 4-2,0 0 6,2 6 6,-2-1-5,-1 3 1,-2 3-3,-1-3 2,2-1 1,-1-2-7,1-1-2,0-2 3,0-3 1,0-2 6,0-2-4,0 3 3,0-3 4,0 0-6,8-16 2,-5 7-1,4-1 6,0-3-3,-4 1-5,0-4 5,1 6 10,-1-3-7,-3 4 9,0 2 3,0 1-13,0 3-3,-3-1 1,-4 5-4,-3 4 7,-3 5-5,-7 6 0,-2 1 5,-2 3 0,3 1 2,0 2-2,4 3 2,0-4 1,3-1 1,4 3-2,6-6 3,1 1 0,5 0-2,3 1 5,5-6-7,4 4 6,3-3 3,7-4-6,3-6-3,2-3-3,10-7-6,0-3 0,-1-5 0,-10-2 0,-1 0-2,8-8 5,-11 3-6,7-7 8,-11 2-4,-2 4 7,-4 0 0,-7 4 1,-1 3 9,-2 1 2,-4 2-9,-1 3 1,-2 3-2,-3 2-1,-4 3 2,-4 3 4,0 2-2,-7 11-6,4-1 5,-7-1-1,13 1-3,-4 5 2,5-5-5,0 7 6,4 1-5,5-4 1,3-2-1,4 2-2,3-3-3,3-2 2,5 1 0,4-4-11,3-6-3,3-1 0,3-5-15,-1-2 9,9-8-5,0-1 16,0-5-8,0-1 4,-4-6 2,-3-6-1,-3-2 5,-1-4-2,-3-4 2,-10 10 5,4-17 3,1 0 6,-7 0-2,-2-7 5,0 10 8,-6-6 11,-2 14 1,-2 7 15,-2-1 10,2 6 13,-3 8 3,2 3-3,1 6-11,0 0-14,-3 5 0,3 2 2,-10 16-11,-1 13 0,-4 14-5,-8 35 2,8-21-11,-8 33 8,-4 2-2,2 0-4,-1-5 6,1-3 2,-6 1-9,3 2 3,-4-3 5,2-6 2,2-5 1,1 3 5,9-25 7,0 0 20,-1-2-5,4-3-15,1-15 10,1-5-4,3 3-5,3-12-1,-1-2-12,6-6 8,-4 1 3,5-7 9,1 1 25,0-4-6,0 0-4,0 0-14,3-26 5,8-1-13,2-5 0,1-12-13,3 0-10,2-5-2,-1-3-5,11-23 6,-12 28-10,1-4 1,2-6-13,-3 2 11,1-1 2,15-19-4,-14 24-8,0-2 3,3 2-3,3 0-2,1 6 6,2 7-4,0 1 7,2 7-19,-5 11 12,2 5 9,11 2-4,-8 11-4,-5 4-3,2 7-6,-6 2-12,0 8 23,-3 2-15,-2 6 3,-8-4-4,-1 5-5,-11-2 0,0 3-1,-6-4-15,-10-2-10,-2-3-20,-12 1-13,10-10-19,-14 2-7,7-7-9,6-2-5,-4-5-22,6-4-21,-1-3-20,4-4-45,9 0-44,0-1-194,6-5-507,2 1 224</inkml:trace>
  <inkml:trace contextRef="#ctx0" brushRef="#br0" timeOffset="175710.1203">23880 2907 341,'7'-7'323,"0"2"-39,-3 2-20,0 1-24,-4 2-31,0 0-18,3 10-16,-3 4-8,-7 10-2,1 5-13,-2 6-8,-2 11-12,0-13-15,-2 17-16,-3-4-8,4-2-7,-3 1-9,4-13-6,-2 2-10,0-4-19,0-1-19,0 0-47,1-6-37,3-4-44,-1-5-57,5-3-61,-2-3-53,-1-3-159,1 0-470,6-5 207</inkml:trace>
  <inkml:trace contextRef="#ctx0" brushRef="#br0" timeOffset="176339.0078">23671 3275 55,'0'-8'225,"2"1"7,-2 1-16,0-2-10,1 4-14,3 0-20,-1 3-15,8-7-16,2 4-14,8 1-12,2 1-11,5 1-2,0-1-17,14 2 0,-4 0-15,-8 0-6,8 0 6,-10-1 1,0-1-9,-4 1 5,-4-5 9,0 1 11,-8 2 24,1-3 12,-3 1 8,-4-3 5,-1-1-7,-1 3-15,-2-5-13,-1 1 0,-2 5-13,-2-2-11,0 0-22,3 7-1,-11-4-9,1 3-9,-7 4 6,-3 4-12,2 5-1,1 1 0,-4 1 2,4 1-4,3 3-10,4-3 6,2 5-8,2-2 7,2 0 1,3 1-9,2 5-11,3-7-1,7 5 5,-1-7 5,11 3-9,-2-3 1,10-5-2,0 0 2,11-3-3,1 2-2,1-9 1,-1 0-13,-11-2 14,8-8-5,1 4 12,-10-6-6,-1-1 0,-2 1 4,-4-2 0,-1-4 2,-5 3 0,-6 1-5,0 3 25,-3-3 1,0 5 5,-7 0 2,0 2-2,0 1-15,-4-1 2,-6 3-8,-2 3-7,-8 0-7,-5 5 10,-1 4-1,2 1-4,0 1 2,3 2-13,-1 0 10,3 2 4,7-3 4,-1 0-16,5-1 1,2-1-2,0-2 0,5-1-2,-2 1 12,3-7-1,4 11 0,-1-8 5,7 2-1,4-4 0,6 0-2,2-6-5,6-3-3,-2-4-11,12-9 22,0 4-7,-6-10 1,2-6 3,-3-3-3,0-5-1,1-2-10,-8-11 1,0 1-2,-8 7-13,-8 12 15,2 3 4,-3 6-5,-3 5-4,-2 2 27,-2 18-15,-2-19-1,2 19-3,0 0 0,0 0-1,0 0-3,-39 21 18,12 16-10,5 3 5,-3 6 4,0 1 3,0 3-3,8 1 4,0 0-4,3 3 4,1-3-3,2 1-3,2-5 2,3-14-12,0 1-22,2-4-32,2-2-35,-2-7-30,3-3-40,-1-2-44,2-3-45,-2-2-65,2-1-262,-2-3-626,-1-3 276</inkml:trace>
  <inkml:trace contextRef="#ctx0" brushRef="#br0" timeOffset="178845.6332">10642 8453 56,'1'-18'134,"-1"1"-9,0-1-6,0-8-35,0 8 20,-1-1-2,-1 0-6,-3 2-3,1 1 2,-3 1-14,1 7-7,-1 0-10,-1 2 4,-3 4-22,-2 6 4,-7 4-8,-1 8-5,2 4-2,-3 4 6,-6 9-3,11-6-6,-1 2 5,3 0-9,2 5-3,4-5-5,0-3-1,4 2 7,2-10-8,2 0-1,4-6-5,-2 0 5,4-3-5,3 0 0,2-5-2,2-4 3,2-4-3,6-7-2,1-6 0,-2 5-2,3-11 5,-4 0-5,2 1-3,-3-4 1,-3-1-2,-1 4 0,-3-2 0,-3 7 6,-2 2 12,-2 6 15,-1 2 12,0 2-9,0 0-2,-2 5-10,0 1-3,0 0-1,-9 19-3,4-5 5,-4 10-7,1 5 1,2 1-2,-1-4-1,1 3-1,2-2 1,4-2-5,-4 1 2,6-6-1,0-2-3,2-4 7,1-2-8,5 3 0,-4-10-12,9 0 10,3-3 1,3-6-4,0-8 1,4-3-2,1-2 0,6-9-1,-2-5-1,1-7 0,1 2-10,-8-5 10,1 0 0,0-3 3,-5 1-1,0-5-5,2-1 4,-6-4-3,0 2-5,-3 3 11,-6 13-8,0 2 6,-2 4 0,-2 5 0,-1 7 15,-2 7 4,0 3-1,-2 2-2,-1 1-4,3 4 11,-14 20-2,0 5 0,-6 14-2,1 8-3,-2 3 0,0 1 2,-6 26 2,9-28-7,1 4 1,1 0-1,9-2-2,-3-3 1,5-16-2,3 4-2,4-2-1,-2-4-3,7-5 5,-3 1-4,3-6 0,1-8-3,3-2-2,1 0 4,5-8-4,-2-6 1,1-3-5,6-5 3,2-6-3,-4-4 3,1 1-5,-3-1-3,1-7 4,-3 2 1,0-4 1,1 1 0,-6-1 1,1 5-1,-3 0 1,-1 10-2,-3-1 5,1-1 6,-5 10 6,3-2-1,-1 5-7,-1 0 0,0 3-4,-2-1 0,0 3 2,0 0-7,-7 19 6,3-3 2,-2 3-2,5-1 7,-7 6 1,3-5-9,1 1 1,3-2 4,1-1-4,1 3 6,1-2-4,3-4-3,2-1-3,2 0 5,1-4-3,2-1 5,2-4-5,2-1-1,2-6 0,0-3 0,4-4 2,-1-3-4,-2 1 7,1-2-9,-3-4 3,-1-1-3,-1-2 2,-2-1 1,-3-1 2,-1 2 0,-3 3 15,-1 4 0,-2-3 12,0 8 12,-3-1 9,2 3 13,0 2-13,-2-2-7,0 5-10,0 2 0,0 0 0,-8 11-1,4-1-8,-3 5 1,0 2-4,0 7-2,0-1-4,-2 0 3,5 2-1,1 0-1,3 0-7,0-6-2,3 1 3,1-5-11,3 1 5,-2-1-5,6-4-2,0-3 0,0 1-6,1-3-3,4-6-7,1-3-5,3-2-13,0-2-11,0-1-3,1-3 2,-3-5 9,-1-1 1,-2-5 4,-1 4 8,-1-3 2,-2-2 6,2 2 2,-7 4 5,-2 3 4,0 2 21,-2 2 13,0 2 9,-1 1-1,0 5-10,-1-2-10,0 4 2,0 0 0,0 0-4,-6 14-8,3-2 8,-2 1-2,-1 7-2,-2 5 2,-1-2 3,2-1-4,0-5-1,0 1 8,1 1-10,2-5 0,0-2-1,0-3 4,0-1-7,1-3 7,3 0 6,-2 0 6,2 0 16,0-5-5,0 0-1,0 0 2,5-17-5,1 2-3,2-2-4,1-4-2,3 7-3,0-8-3,-2 9 3,3 3-2,-2-4-1,0 6-7,-1-2 0,3 2 4,-6 5-1,2 2-6,-2 4-1,0-2 0,1 5-2,-1 0 5,-1 3-16,-1 1 15,0 2 2,-1 4 0,-1-5-5,-2 0 4,-1 3-1,0-1 2,-1-5-5,1 1 2,-2-2-2,1-2 6,1 0-1,-2 0 5,4-2 18,-2-3 3,0 0 0,0 0-1,0 0 4,5-17-11,1 7-10,3-16 7,3 6-4,-1-6-3,5 5-3,-2 2 0,4 0 0,-2 4-3,-3 4 3,2 3-5,-1 1-3,0 3 3,0 5-5,-4 3 4,1 5-4,-1 3-3,-1 2 0,-2 1 3,0 2-2,-3 4 0,-1 1 0,1 3 2,-4-4-2,3-2 3,-2 0-3,-1 1 0,-4-3 4,4-5-12,0-4-7,0 4-23,0-3-6,3-4-6,-2 2 4,0-3 8,1-3 4,-2-1-7,0 0-10,16-10-15,-6 5-17,4-9-24,1-3-16,2-2-11,1-3 5,2-3 6,-2 2 11,-1-4 4,1 0 11,-1 5 3,0 0 15,-1 4 17,-1-2 20,-2 8 22,-7 3 8,0 1 28,0 5 10,-3-3 2,1 3-5,-1-2 8,-1 4 8,-2 1 15,0 0 7,2 9 2,-4 0 8,0 8-2,-1 3 0,1-1-7,-1 5 2,-3 5-15,-1-5-5,1-1-2,-1 3-3,0-2-3,0-1-3,2-7-3,-3 0-3,5-3-2,-3-1-3,1-7-1,3 4-3,0-4 2,1 1 7,-1-4 0,2-2-1,0 0-1,0 0-8,3-13-2,1-1-3,4-4 4,0-10-14,5 1 10,1 1-3,1 1-1,2 1 2,0 0-2,1 2 0,-2 1 0,-5 8 4,2 1-4,-1 2-3,-2 2 3,0 1-1,-1 6 3,-2-2-7,-2 6 1,2 1 0,0 4 0,-2-1 0,0 5 8,-2-2-9,1 1 3,-2 7-1,-1-2-5,0 2 7,-1 2-1,0-8 2,0-1-3,0 6 0,0-6-3,0-3 0,3 0 2,-3-2-7,3-1-1,-3 1-2,2-4 2,0 1-3,-2-3 4,8-3 0,1-2 4,-2 0-1,6-6 5,0-2-4,1-6-3,1-2-3,1 3 5,0-4-1,0-1-1,-2 2 2,-2 0 3,-3 6-1,4 2 0,-4-3-3,-1 3 2,-2 5 0,-1-1 2,-1 1-4,-1 4 0,-1 0-2,-2 4 1,0 0 0,0 0 2,-2 18 6,-2-6-4,0 5 3,-3 7-2,-1 0-2,2-5 7,0 7-4,2-1 1,0-1 3,-1-4 1,3-3-5,0 0 0,2 1 1,0-2 2,2-4 4,0-3 0,1 0-4,0-1 4,1 2-5,3-5-2,-2-3 0,3-2-9,0 0-34,2-4-66,4-1-64,5-10-72,-1 0-234,0-4-517,-1-3 229</inkml:trace>
  <inkml:trace contextRef="#ctx0" brushRef="#br0" timeOffset="179085.812">12945 8170 174,'-3'-12'298,"2"2"-28,-2 1-10,0 1-14,2 3-27,0-1-19,1 0-36,-2 4-42,2 2-42,0 0-74,0 0-96,0 0-236,14 7-351,-7-4 156</inkml:trace>
  <inkml:trace contextRef="#ctx0" brushRef="#br0" timeOffset="179468.6796">14026 8310 92,'1'-28'217,"-2"8"-1,1 0-9,-5 1 1,4 4-5,-5 4-9,-1 4-16,0-1-20,-3 1-13,1 4-16,-4 3-10,-1 6-12,-9 3-8,3 7-9,1 2-11,1 4-8,2 5-8,3-3-6,2-3 0,3 9-1,3-2-9,1 1-5,3-1-2,2 1-4,2-3-6,1 0 0,-1 0-2,4-2 3,-3-4-13,1-3 3,-3 0-1,1-1-3,-1-5-3,-2 1 0,0 3-4,-2-3-5,-3-3 7,0 3 0,-5-4-3,-2 4-2,-1-3-7,-4-2 9,-4-2-1,1 3-2,-1 0-2,-1-3 8,6-1-7,-1-2-1,3 1-6,0 0-3,6-3-15,-1 1-26,2-1-32,3 1-47,4-1-51,-3-2-51,3 2-200,0 0-461,14-11 204</inkml:trace>
  <inkml:trace contextRef="#ctx0" brushRef="#br0" timeOffset="179967.1275">14352 8232 61,'3'-11'247,"-1"3"-22,-1 1-27,1 4-29,-2 3-11,0 0-5,-12 21-14,2 2-9,-5 6-8,-3 20-10,-1-3-5,2 1-5,0-2-11,-1 0-17,3 4 1,2-5-10,0 0-7,4-13-3,1 3-10,1-5-1,3-3-8,-2 0-11,4-6-11,0-5-30,0-3-37,1-1-41,1-3-35,0-5-40,0-1-172,0-2-370,0 0 165</inkml:trace>
  <inkml:trace contextRef="#ctx0" brushRef="#br0" timeOffset="181305.0268">14120 8641 148,'-2'-10'169,"0"-3"-7,2 3 7,2-1-22,0 0-8,4-1-15,4-1-8,5-3-10,3 2-6,9-1-10,0 3-6,2 5 3,9 7-10,-8 2 1,-5 3-14,-1 4-7,0 3 5,-4 3 0,-6 2 0,0 6 2,0 0-4,-6 4-1,0 0 0,-5-2-3,-1 0 0,-2 0-6,0 1-9,0-9 4,-1-2-9,1-3-4,-1 0 1,1-3-1,-2-4-2,4-1-6,0 0-4,1-3-1,1-1 0,5-4-7,-1-3-3,9-11-3,2 1-8,-4-6-1,3-2-6,-1 2 7,-1-2 2,-2 1-1,-3 4 0,0-1-8,-2 5 12,-1 3 12,-3 3 21,-3 0 17,1 3-8,-1 4-2,-1 1-6,0 0-4,-1 2-3,0 0-4,0 0-4,-8 14 1,4-5-7,-1 7 2,1-2-1,0 2-3,1-1 1,0 4-3,3 1 3,0-2 0,3 1-3,-1 1-11,3-3-3,5-1-11,4 3-18,-3-9-26,6 4-29,2-4-40,5-3-32,-2-1-17,2-4-28,4-4-12,-3 0-165,2-4-409,-3-4 181,0-4 1542,0 1-1006,-2-6 43,0 2 34,-4-5 23,-1 3 20,-1-3 22,-1-4 24,-4 4 24,-4 5 9,-1 2 5,-2 1 0,-4-2-1,0 5-6,-3 2-10,2-1-9,-5 5-8,-4 1-13,-4 5-1,0 2-8,-9 5-13,1 7-7,-4 1-3,0 3-6,-3 10-2,6-5-3,5 0-5,-1-2 7,3 5-8,6-3-9,0-4-3,4-2 3,3-1-4,3-1 1,2 0-6,2-6-2,0 0 8,3-5-8,5 7-2,1-8 3,0-4-2,3-2 4,3-1 2,1-8-10,1 3-5,-2-6-2,2-1 8,-2-5-5,-3-3 10,2-1 0,-1-5 9,0 2 9,4-16-1,-7 11-7,5-11 3,-4 1 3,5-4-9,-12 15 4,1 0 10,-1 2 0,-1 6 19,-4 4 13,-3 9 0,3 0 9,-2 5-20,-1 1-7,-1 1-14,1 3 3,-7 12-6,-2 5-6,-3 10 2,-5 17-2,-2 1 9,3 4-16,3 2-5,0 0 9,6-5-10,0 2 0,4-14-1,3-3-1,0 0-15,4 1-7,2-5-1,4-3-6,2-3-14,-1-6 3,8-1-16,2-1-4,6-6-16,1-6-9,10-6-5,0-5-12,-1-3 2,0-3 4,-4-4 12,-7 4 13,-1-4-2,-5-6 5,-2 2 12,0-4 4,4-10 8,-10 12 9,-5 2 15,0 6 20,-7 1 5,0 5 5,0 0-2,-5 2-6,-1 3-4,-3-1 1,-2 7-4,-3 1-10,-7 5 13,1 9-4,2-2-5,1 7 5,-1-1 5,1 3-8,4-1-1,4 4-8,1-1 4,4-5-6,1-1 1,5-1-4,-1-1-2,5 2 0,2-5-1,6-4 3,-1-1-2,1-2-6,9-5 0,-2 2-10,3-7-2,-2-2 4,0-3-2,-3-2 9,2-4 4,-3 0-5,-2-3 5,-2-2 6,-1-1 1,-6 5 7,0-3 3,-3 3 11,0 5 17,-1 3 14,1-1-2,-2 5-6,-1 0-3,1 2-14,-2 3 1,0 0-2,0 0 0,0 0-6,-13 15-2,6-5-3,-3 4 3,3-1 8,1 1-13,-2-1-1,2-4 0,1 2-6,0-3 4,3-3-6,0 3-5,2-4 5,-1-1-6,1 2-2,0-5 7,0 0-4,0 0-7,13-7 17,-5 3-8,5-5-2,-2 1 6,0 2-1,0-2 2,-1 4 9,-1 1-15,-1 2 1,1-2 15,-4 3-9,3 2 1,-3-1-6,1 3 0,2 1-6,-1 2 8,-3-1 6,3 2-7,0-1 7,-1 1-3,2-1-3,-2 1 4,3-1-2,-1-2 6,2-1-1,2-1-1,1-1-2,5 1 0,-3-7-5,0 0 0,2-3 4,1-5 0,-4 2 3,5-7-6,-1 0 2,-1-2 4,-2-4-5,-2-7-1,1 4 16,-3 1-15,-1 1 1,0-5 2,-3 2-3,0-2 2,-4 10 17,-1 7 8,-1 0 9,0 1 3,2 2-8,-3 5-12,0-4-2,0 8-6,0 0 6,-7 15 9,-3 1-13,3 1-6,-3 10-1,0 2-5,2 0 7,-1 3 8,1-1-10,-5 0-5,6-1-14,0 1-15,0-4-28,4-9-27,0 2-26,-1-3-31,3-3-33,-2-4-31,5 0-25,-1-3-47,2 1-194,1-6-510,0-1 226</inkml:trace>
  <inkml:trace contextRef="#ctx0" brushRef="#br0" timeOffset="181535.2046">16000 8724 140,'-4'-17'248,"2"5"8,-1 3-1,1-2-14,2 0-22,5 1-23,0 1-18,6-4-17,10-1-19,3-1-12,6 4-16,7-1-7,2-3-14,0 7-16,0 4-15,-10-3-20,-1 1-42,-1 2-50,-5-1-55,3 0-67,-9 4-217,-2-1-422,-4-3 186</inkml:trace>
  <inkml:trace contextRef="#ctx0" brushRef="#br0" timeOffset="183543.8959">17250 8727 14,'2'-29'225,"-2"1"0,-1-1-17,-2 3-6,1-3-9,-3 4-11,-3 1-7,0 10-6,0-2-8,-2 6-18,-1 5-16,-3 3-9,-3 7-15,-7 3-11,0 12-10,-9 9-7,0 3-7,6 2-5,-1 0-8,3 2 3,9-7-14,2-5-5,3 3-3,4-5-4,1-3 1,4-2-5,2 0 3,2-5-10,3-3-1,3 1-1,-1-5-1,8-3-4,5-6 1,6 1-6,0-11 4,11-6-4,-5-9-1,2 3-3,0-6 4,-3-2-2,-3-3-2,-2 0-1,-4-2 2,-5-3 2,-6 15-3,-1-2 3,-1 6 17,-4 8 16,-1 5 13,-1 1-6,-2 2-8,0 2-8,-1 5-3,0 0-3,-9 14-5,-3 7 12,2 7-10,-2 1-6,1 5-2,0 10 0,0 0-1,6-14-2,1 1-2,1-1-6,5 2 5,-1-4 5,6-1-11,0-10 4,8 4 8,1-6-15,1-8 4,5 0-3,5-6 2,12-4-8,1-7 2,1-7-3,1-7-1,1-3 13,-1-6-16,-5-10-5,13-18 0,-19 16-6,9-23-11,-12 18-6,6-26 1,-15 29-1,1 1 12,-9 12-3,0 4 3,-6 2 3,-2 9 3,-2 4 16,-1 3-11,-1 5-2,-4 5 1,-3 2 2,-5 9-1,2 4 5,-10 11 2,-5 14-7,5 4 9,0 4 3,0 4-1,4 3 1,0-5 5,5 2-4,8-2 3,-1-12 0,4 12-1,5-16-2,0-1 1,4-2-1,1-5 2,5-5-3,3-4 0,3-3-6,2-7-7,2-5 2,0 0-6,0-11-3,2 2 7,-1-9-1,-1-2 5,4-11 0,-7 7 0,-1-2 1,-2-2 5,-4 2 7,-1 3-2,-2 0 14,-4 6 15,-2 0 6,0 8 7,-3-2 0,1 4-2,-2 0-5,-1 4-14,0 3-2,0 0 5,-9 10-6,-1 2 1,2 5-2,-2 6-4,3-7-6,0 3 2,4-1-2,-4 1 0,6 0-1,1-2 6,1 0-11,2 0 0,3-3-2,2 1 1,1-5-4,5-1-1,0-1 0,1-4-1,8-4-1,-1-3 0,-2-1 0,1-6 6,0-2-7,-4-2 5,1-1-2,0-4 2,-2-6 1,-2 6 0,-1-1 1,-4 4 4,-3 1-3,2-2 1,-3 5 1,-2 0 16,1 7-1,-1-4 2,-3 5-4,4-1-2,-4 3-9,0 2 2,0 0-7,0 0 4,-7 18 0,3-3 2,-3-1-1,3 3-1,-2 7 2,3 1-2,-2-7 3,3 1 1,-1 0-3,2 0-4,1-3 1,1 1 1,-1-2 4,3-1-15,0-4-2,2 0-6,-3 1-1,4-5-8,-2 3 1,0-5-5,3-3 2,0-1-13,0-1-3,2-1-4,-2-6 6,6-1 1,-4-5 3,1 0-1,4-8 6,0 0-4,2-2 11,-5 0 0,3-3 2,-2 0 3,1 4 1,-4 0 3,2 7 1,-1-5 6,-3 5-4,-1 2 12,-2 4-4,2 3 1,-2 1 1,-1 2 0,-2 1 5,2 2-6,-3 1 4,0 8-5,-1 3 4,-4 6 3,0 0 0,0 8-2,-3 1 10,1 2-1,0 4 2,0-7 0,-3 1-3,3-3 1,-3 0 4,3-5 1,0-1-3,0-2 7,0 2-4,1-6-5,3 0 7,-2-3-2,2 0 1,-2 0 2,2-3 8,1-2 14,-2 2 8,4-2 19,-1 1 8,1-4 1,0 0-7,0 0 0,5-19-16,2 5-1,5-9-16,0-4 5,2 3-11,4-5 1,1 4 9,-5-1-11,6 1-7,-1 2 1,-2 4 1,2 2-5,-6 5 3,-2 1-6,-3 5-6,3 1 0,-4 3 0,3 1 2,-3 2-5,-1 0-3,-2 7-4,0 0 2,-1 4 2,0 4-3,-3 1 3,3 1 8,-6-2-8,3 9-1,-3-9 2,3-4-2,-3 1-5,-1-1 5,3-5-4,-4 3 6,4-5-1,-2 1-3,3-2 5,-4 2 0,4-4 16,0-2 7,0 0-1,0 0-6,0 0 1,7-16 10,-1 3-25,5-9 8,3-1-9,3-4 5,1 5-2,1-1-1,0 8 10,1-2-11,-2 2-7,-5 7 10,1 0-5,0 3-2,-1 4 9,-5 4-17,2 4 3,-3 1 1,2 3 5,-2 3-11,-3 2 3,0 3 0,-3 0 0,2 5 6,-4 2 4,1-8-10,-2-2 6,0 0-3,1 0-4,1-6 4,-1 2-4,1-5 13,-1 2-15,2-6-2,-1 0 2,1 0 10,-1-3-12,0 0 5,13-8-3,-3-4 4,4 2-10,3-5 6,0-4 3,3-2-4,1-2 3,-4 7 4,1-3-7,1 5 2,-5 4 4,5-1 0,-6 0-2,-4 9 1,0-1-1,-6 3-6,4 2 2,-4 3 1,-1 3 0,0-1 0,-2 8-7,0 1 10,-4 3 1,1-2 0,0 3-1,-1-3-3,-2 0 6,5-1 0,-2 1-2,-1 0 6,4-5 5,0-2-13,0 2 12,0-5-7,0-2-4,4 2 3,-1-2 0,1-5 0,2 1 5,1-4-6,5 0-3,0-1 2,1-4 15,-1-3-6,9-2-8,-2-4-1,0-2 1,4 0 1,-5 1 4,2-1-1,0 2 0,-5 2-5,-2 4 5,-6 4-2,0 2 4,-2-3-2,-2 4 5,0 4-10,-1-3 4,-2 3 2,0 0-2,0 12 13,-2-5-11,-2 3-1,1 1 1,-2-1-2,0 1 4,1 1-1,0-1 3,-2 0-10,2-2 5,1-2 0,-1 3 0,1-7 0,2 6-7,1-6 10,0-3-1,-3 3-1,3 1 1,4-2-11,-4-2 11,7 0-1,3-4-3,-3 1 4,8 2-4,-7-1 1,2 0 4,-2-3-4,2 4 1,-2 0 2,-1 2-2,-4 0-3,4 4 8,-3-2-8,2-1 3,1 5 0,-3 1 3,-1 0-9,3 0 5,-2 0-4,0-2-2,3 5 2,-4-2 4,4-1 6,0-4-25,0 2-24,0-2-13,2-1-28,2-2-42,-4-2-42,8-2-52,-2-1-16,1-4-209,0 2-482,-1-2 213</inkml:trace>
  <inkml:trace contextRef="#ctx0" brushRef="#br0" timeOffset="183777.1119">19725 8507 45,'-2'-5'261,"2"5"-24,-1-3-29,1 3-14,0 0-19,-7 9-17,6-4-12,-1 0-11,2 0-14,-2 0-24,2 3-20,2-2-59,-4 2-92,2-3-226,2-2-325,-2-3 144</inkml:trace>
  <inkml:trace contextRef="#ctx0" brushRef="#br0" timeOffset="184673.8929">20778 8536 87,'13'-28'183,"-5"2"-9,-1-5-8,0-3-14,-1 2-12,-2-4-16,-2 2 7,-1 4-9,-1 2-3,-3 3-3,2 7 3,-2 7-5,2 2-11,-1 1-12,-2 7-9,4 1 2,-14 10-9,-2 13-7,-8 13-6,-1 11-6,1 4-4,-8 27-5,13-26-9,-9 23 2,10-23 2,-2-2-7,5-2-5,-1-2-6,-1-2 2,5-13-3,-1-5-3,0-4-1,1 0-8,3-10 1,-2-3-1,1-2 2,-3-7-6,5-4-6,-2-3-2,0-4 1,-3-7 0,2-8-1,4 1 4,0-3-3,0 1 7,3 0 4,0 9 13,2 3 5,1 2 6,-1 3-5,1 3-2,1 4-5,0 3-5,0 0-2,0 0-3,6 15-5,-4 0 6,3 4-4,0 1-1,5 4 2,-1-1 1,3 0-5,5-1 1,3-1 6,1-4-8,0-2 0,5-1-2,0-6 1,1-4-7,15-5 5,-4-5 1,2-3-7,-5-4 3,-7 1-2,-1-5 2,8-12 0,-5 0-1,-4-4 2,5-3-3,-4-3 1,-3-7 0,4 0 1,-8 9 3,-3 8 2,-3 4 10,-4 2 13,-5 4 36,-2 9-8,0-2 0,0 7-3,0 2-20,-3 2-9,0 1 2,0 0-3,-7 25 11,3-8-14,-5 10 2,-1 2-5,0 1-1,-1 4 3,1-1-9,0 12-2,1-10-1,1-4-6,3 1-3,-1-3-23,3-3-35,-1-8-27,4 1-31,0-2-25,4-2-38,0-6-33,1-1-58,3-3-162,2-4-470,0-1 208</inkml:trace>
  <inkml:trace contextRef="#ctx0" brushRef="#br0" timeOffset="185425.6239">20962 8742 143,'0'-2'214,"0"-3"-17,5-3-19,3 5-19,6-8-15,6 2-11,7 2-11,-2 2-5,3 1-7,2 3-3,-2 2-3,0 3-8,-2 7-9,-4-4-5,-3 7 6,-7-3 1,-5 3-1,0 1 9,-4 2 11,-3 1 12,-3-1-6,-1 2 4,-3-2-11,1 0-6,2-2-7,-3 0-4,4-4-16,-4 4-4,4-8-8,3-2-4,0-2-6,0 1-1,0-4-10,3 0-1,4 0-4,3-2-2,4-5-3,7-3-6,-1-4 9,1 1-14,3-4 0,-3-1-6,0-1 2,1 0-3,-3 0 2,0-1 2,-4 4 12,-2 5 29,-8 3 5,2-1 21,-1 3 3,-2 1-15,-1-1-7,-1 5-1,0-2-24,-2 3 4,0 0 0,0 0-10,0 13-3,-4-5 2,1 6-9,-1 0-2,-2 5-2,2 0-2,0-1-15,0-1 12,1 2-10,3-1-18,0 0-30,0-6-31,3 5-27,2-1-10,5-3-19,-1-1-25,3-2-24,2-1-24,1-4-26,7 1-31,5-2 29,1-3 14,-4-2 12,-1-8 24,0 1 13,-1-2 31,-3-4 35,-2 0 38,4-6 30,-5 2 34,-1-5 27,0 0 25,-4 2 20,-3 3 22,-2 1 19,1 0 13,-6 0 0,2 5-3,-3 2-4,-3 1-7,0 3-12,-1 1-10,-4 0-12,-2 4 0,-3 5-14,-8 6-1,0-1-4,-2 3-14,-2 1 3,4 4-7,1 0-4,2 0 0,2 1 2,2 0-11,3-4-1,5 2 9,2-5-12,1-2-4,-1-1-6,4-1 0,0 0 6,4-2 7,3 2-4,2-2-14,-1-5-3,6-2 8,3-2 0,-3 0-6,6-8 1,4-1-4,-3-7 4,0 1 5,-2-4-7,0-1-2,1-3 11,8-6 4,-14 4 12,0 2 5,-2 0 30,-4 1 12,-1 9 13,-3 6 9,3 0 7,-7 2 1,0 4-27,3-2-6,-3 5-14,0 2-8,0 0-4,-10 16-9,3 1 0,-2 6-8,-3 2-2,4 1-4,-5-3 1,6 3-4,1 1 3,-3-3-8,4 3 0,1-9-7,0 2-3,4-1-29,0-3-13,1-1-34,2-2-48,0-2-20,0 0-40,5-1-35,-1-4-64,7-2-70,2 0-315,5-4-711,3-3 314</inkml:trace>
  <inkml:trace contextRef="#ctx0" brushRef="#br0" timeOffset="185767.2582">22392 8499 44,'-3'4'246,"2"-1"-11,1-3-2,0 5-3,4-3 5,3 3-12,3-4-10,4 1-7,8 5-18,3-6-23,3 5-15,11-5-21,1 1-12,-1 0-9,-12-5-13,2 6-16,1-3-27,-5 2-47,-2-2-46,-9 1-53,-5 1-56,-2-2-41,-2 0-51,-5 0-131,0 0-404,0 0 180</inkml:trace>
  <inkml:trace contextRef="#ctx0" brushRef="#br0" timeOffset="186007.4903">22468 8661 43,'-7'4'101,"6"1"-1,2-1-9,6-2-8,3 0 0,11-2-15,6 0 0,11-2-13,2 2-21,-11-2-31,1-1-51,-4-2-66,1-3-123,-3-3 55</inkml:trace>
  <inkml:trace contextRef="#ctx0" brushRef="#br0" timeOffset="186255.9007">22835 8345 114,'-2'-5'203,"5"1"-27,-3 4-15,0 0-16,0 0-15,7 18-10,4 6-15,-4-1-15,3 5 0,-3 2 0,0 3-4,-4 0 0,1 3-1,-1 0-9,-6 12-3,3-14-12,-4 1 1,-2 0 1,-1-2-19,0-1-13,0-4-35,0 1-45,0-8-51,2-3-52,-1-3-146,3-5-322,2-2 142</inkml:trace>
  <inkml:trace contextRef="#ctx0" brushRef="#br0" timeOffset="186899.1604">23269 8431 241,'8'-13'389,"-4"2"-42,-1 6-37,1 0-38,-4 5-29,0 0-24,6 11-23,-8 5-6,2 4-18,0 9-17,-5 1-22,-1 3-14,0-2 0,2 0-18,0-1-12,-3-2-12,4-1-3,-1-3-9,0-6 0,-2-1-8,5-6-8,-1 0-2,2-5 2,0 0 1,2-2-1,-2-4-12,0 0 7,11-8-5,0-5-7,6-6-8,1-7-3,10-9-1,-2-2 0,2 4 0,-7 8-8,3 1-3,-3 1-2,-4 5-1,1 0 2,-5 6-6,-2 3 7,-6 1-6,0 4-9,-2 1 0,-3 3-1,4 7 5,-4 3-2,-4 7 1,1 0 3,-2 10-6,0 4 5,-2-2-4,0 0 6,0 5 5,1-4-4,1-2-3,2-1-11,0-2-16,4-7-41,1-1-16,1-5-8,4-3-8,-1-1-22,9-3-25,2-4-29,-4-3-2,12-4 22,-5-4 1,3-2 15,0-7 11,-3-2 20,1-4 14,0-2 29,3-12 44,-7 13 36,-1 3 20,-4 1 29,-2 7 26,-5 1 13,-3 3 14,1 2-9,1 1-14,-3 5-15,-1 1-6,0 2-9,0 0-6,-12 5-3,5 6-4,-3-2-5,2 6 3,-1 4-9,4-4-5,-1 3-5,3-1-1,2 1 6,-1 0-8,2-1-2,3-2-6,0 3 8,1-9-3,-1 0 6,1-1-1,2-4 7,2-1-7,1-5-2,-1 4 21,8-5-15,-2-4 2,-2-2 10,5-8 2,0-1-11,-5-1 5,0-3-6,2-2-15,-7-1 9,-4 7-3,1-6-8,-4 1 1,-4-3 9,3 6-16,-8-4-1,-2 4-5,-2 4 0,1 7 6,0-1-8,-9 3-5,7 4 1,0 3 3,1-1 5,1 5-8,2-1-1,0 4-2,0 3 2,3 1 1,4 0-4,-4 3 7,7-1 4,0 5-17,6-2 3,-2-1 0,6 2 2,0-5-6,2 1 4,8 3-3,1-8 3,3 0-3,4-4 8,-1-4-3,0 0 5,4-4-7,-3-5-1,-2-3 9,0-4-4,1-1-5,-2-3 16,6-12-7,2-6-9,-15 11 9,5-16 3,-4-1-17,-9 11 16,6-13-3,-8 16 11,-1 1 3,0 5 7,-4 5 16,-3 5 4,0 4 3,0 0-10,0 8-9,-6 2-1,6 0-3,-14 14-8,-4 8 10,2 9-3,-6 14-7,-1 1 6,5 5-2,1 4-4,2-1-2,2 0 5,0-1 2,-1 1 0,0-6-21,4-2-31,-2-2-21,4-11-52,3-2-36,-1-5-50,2-8-37,1-6-52,3 1-281,2-5-613,1-4 271</inkml:trace>
  <inkml:trace contextRef="#ctx0" brushRef="#br0" timeOffset="187155.9245">24246 8456 178,'0'-17'353,"0"3"-14,-1 6 24,2-1-17,1 2-19,3-2-41,3 2-21,2-2-33,7 3-20,6 0-27,6 6-20,2-3-15,7 3-14,-8-3-18,-2 2-27,3 5-36,0-1-59,-7 1-49,0 1-57,-11 0-61,1 3-49,-14-8-47,10 12-229,-10-12-538,-3 22 238</inkml:trace>
  <inkml:trace contextRef="#ctx0" brushRef="#br0" timeOffset="188896.0551">22216 9694 41,'0'0'187,"0"0"1,7-12 0,-4 7-15,-3-2-4,4 0-12,-1 0-7,-3-3-5,4-2-6,-4 2-2,3 1-4,-3 4-3,0-3-6,-3 1-9,2 2-14,-5 2-15,-1 3-4,-3 6-6,-10 4-11,1 3-7,-5 4-6,-10 11 0,-1-4-2,3 2-9,8-5-1,4-1-8,2 4 2,-1-4-7,5-1 1,3 3-1,5-8 1,2 1-3,1-3-3,3 0 2,3-3-2,0-2 0,4-1 1,6 1-7,2-7 1,9-3 12,-3-6-20,3-1 4,0-6-3,0-1-7,1-3 6,-1-3 3,3-9-6,-10 7-1,-1 1 4,-4-2 2,-2 0 3,-3 6 20,0 5 11,-3 1 8,-1 4 16,-3 0 3,4 5-16,-4-2-5,3 4-9,-3 3-8,0 0 5,0 0-10,-14 15-5,4-3-10,0 0 5,0 10-2,-1-6 4,1 0-6,3 1-4,2 0 0,-1 2-5,3-3 5,-1 0-1,7-3-12,-2-2 11,2 1-4,3-3 4,2-1-1,4 4-11,4-7 6,-2 0 6,10-5 5,0-2-17,-1-3 2,2-5-6,2-4 1,8-6 1,-1-7 1,-2 1-4,-1-4-4,0 0 2,0-2 4,-1 2-4,-9 6 5,-3 0 0,5 5-1,-5-2-1,1 6 3,-8 5 0,-1 1 0,-2 4 1,-1 4-5,3 1-8,-6 3 7,-1 2 7,1 6-13,0 2 7,-1 3 11,-3 3-17,0 1 8,0 0-1,0-1 2,-3 1-8,3-2 0,0 0-15,0-6-11,0-2-17,0-3 2,-1 0-2,1-4 5,0 1 11,0-1 0,0-3 3,0 0 5,0 0 1,0 0 19,4-17-2,-4 4-11,0 2 4,0-2 4,0-5 5,0 1 1,-1 6 6,-1-1-3,-2 3-1,0 2 3,-3 2-1,-3 1-1,-4 8-1,-10 3-1,0 7 4,0 3 0,-11 10 2,4 3-1,-1-1 1,12-6 1,-7 11 3,9-12-4,2 7-4,2 0 8,0-5 0,7 3 1,4-10 0,6 0 0,0 1 1,1-3-4,6 0 7,8-3-2,-2-5-2,11-4-2,-1-3-2,15-3-6,-4-11 4,4-1-1,-3-2 0,-2-2 1,0-8-2,-3-2-3,2 0 2,-1-5 0,-3-4 2,3 6-6,-10 10 6,4-14-1,-7 14 4,1 1 3,0 4 2,-4 0-3,-5 7 1,1 2-1,-4 4 3,-3 1-1,0 3 0,0 6 1,-4-2 0,1 6 1,-2-2-7,-1 3 2,-1 2 0,-1 3 12,-1 1-11,-1 0 3,1-5-1,0 3 1,-2-6 0,3 0-4,1-1 3,-2-3 0,2-1-3,-3 2 2,5-2 5,-2-4 7,0 0-13,0 0 7,0 0 2,0 0 1,6-17-2,-1 7-8,-4-1 9,2 1-6,-3-2 2,0 0 3,-1 2 8,-1-2-7,1 3 0,0 1-2,-3 6 3,1-3-7,-3 3-2,-4 4 3,-1 4-8,-5 2 11,2 6-1,-7 2-2,3 1 2,1 0-6,-1 4 3,6-2-3,-3 3 3,9-4-2,-4 6 9,6-8-7,4 4-3,0-2 5,4 0-2,-1-3-4,7 0 10,0-6-6,8 3-7,2-2 5,5-1-3,0-3 5,1-4-1,2-4-8,0-3 6,0-5-1,9-5 2,-9 1 2,-1-1 3,8-6-10,-11 4 8,0-4-1,-3 0 5,-4-3-1,1 2 6,-5 0 2,1 0 14,-8 7 6,-2-1-2,0 7 2,-5 0-7,-2 1-15,-3 4 5,-1 3-1,-4 2-5,-2 3 1,-8 8 5,0 0-8,1 6 2,2-2-7,2 3 2,5-4 7,0 6-6,4 4 8,4-9-17,3 4 4,0-5-4,7 2 4,0 4 0,2-6-3,3-3 4,3-3-10,3-1 4,6 1 1,-3-8-8,4-1 10,5-1-2,-6-6 2,3-3-1,-4-4-10,4 4 14,0-2-3,-3-8 0,8-8 3,-13 4-4,3 2-1,4-13 4,-10 7-1,1-2 6,-1 2-3,-5-4-2,2 1 12,-3 4-3,-2 5 15,-2 7 7,-2 3-5,-3 3 2,2 3-14,0-2 0,-3 8-3,0 0 4,-6 10-9,-1 6-3,-4 10 10,-9 24-10,-1-7-2,0 4 5,-18 27-3,15-26 5,0-2-3,-9 25 3,4-18 1,-8 15-2,10-20-4,3 3 0,1-1-7,1-4 13,1 0-8,0-3 8,7-13-8,3 1-8,-2-4 7,2 0 0,5-1-4,2-10-10,1 1-10,2-6-6,-1-2-3,2-3 9,2-1-5,-1 1 9,-1-6-1,0 0 1,6-9 7,-2 1-7,3-9 8,4-7-1,-4-2-1,3-1 4,0-4-5,4-11 11,3-3-12,1-1 13,-1 0 2,4 0-3,2 3 0,2-1 7,2 3-5,1 2 5,6 3-8,-6 6-1,6 4 8,1 6-7,-7 8 1,2 3 5,-3 1-6,2 3-2,-2 6 4,-2-1 1,-2 9-6,-5 4 4,-8-1 2,-1 1-4,-5-4 1,-3 9-10,-1 2 7,-5-1 3,-5 3-1,-6-1-22,-1-3-21,-7-3-5,-12 7-12,8-11-12,-10-4 0,-2 0 3,11-4 2,-9-5 6,12 1-8,1-3 8,2 1-3,2-4-15,4-5-27,4 4-37,5-8-48,5 8-188,5-11-414,3-5 183</inkml:trace>
  <inkml:trace contextRef="#ctx0" brushRef="#br0" timeOffset="189178.2616">24270 9540 64,'4'-9'266,"0"6"-21,-4 0-29,0 0-14,0 3-19,-14 16-6,0 2-6,0 4-17,-4 3-4,-5 11-29,-1 2-1,0-1-11,2 3-13,-1 1-2,-4-1-5,1 8-13,0-5-10,-2-1-7,3 1-12,0-7-25,6-9-35,1-8-30,2 1-49,-2-1-43,8-7-25,0-1-42,3-2-145,0-7-377,4-2 167</inkml:trace>
  <inkml:trace contextRef="#ctx0" brushRef="#br0" timeOffset="189749.813">23878 9943 101,'0'-14'205,"0"2"21,2 2 2,-1 1 2,-1 4-20,0-5-14,3 5-16,0 3-22,2-1-12,4-2-16,2 1-13,6 4-14,6 1-10,6-1-8,-4 3-12,16 3-3,-14-2-5,13 1-10,3-5-10,-5 5 1,-8-5-7,-1-2-5,-2-1-6,-2 1 2,-1-3 1,0-3-5,-11 4 11,4-4 14,-7-1 11,1-3 8,-5 7-4,1-4-5,-6-1-11,1 3-3,-4 1-15,-2-3 4,-3 3-9,-3 2 3,-3 2 4,-5 2-23,-4 2 2,-2 8 5,-2-1-7,5 1 2,0 4-5,4-1 2,0 3 0,3 5 6,7-5-5,1 2-2,4-2-4,4 1-1,-2 0 1,6 0-3,1-7 4,7 8-6,6-5 0,0 1 1,2-2 1,3-4 2,2-3-3,0-3 3,0 0-1,1-6-4,-1 1 5,-2-4-10,3-3 4,0 5 4,-3-9-4,1-3 0,-5-3 0,-1 2 8,-3 4 5,-6 1 5,-3-2 4,-2 5 8,-6 10-5,7-14-11,-7 14 0,0 0-3,0 0-6,-10-20 40,-1 18-9,-4 3-4,1 0 2,-9 4 4,3 0-6,5 2-3,2 2-3,-1-2 0,4 3-6,0 2-10,3-3 7,2 2 0,0-3-7,3-1-7,0 0 5,6 0 4,-4-2-5,3 1 2,7-2-10,-3-2 6,7 1-3,-14-3-18,40-3 18,-18 2 3,1-11-3,-2-1 5,-2-2 7,4-2-21,-2-2 4,2-3-12,-4-2 12,8-12-4,-9 7 1,2-13-7,-6 11 0,-1-3 13,-2-9-7,-1 15 7,-4 3-6,-4 7-19,0 6 29,-2 12 6,0-17-8,0 17-3,0 0 3,0 0-3,0 0-1,-34 27 6,16 0 0,0 0 13,-8 14-14,5-1 3,-1 3-6,6-12 3,-2 12 6,2 0-13,6-11 17,-4 9-12,3-10 4,4 1-10,0-6-19,-1-1-36,2-7-41,2-1-35,2-6-43,-2-1-38,3 0-61,-1-1-240,2-5-562,0-1 248</inkml:trace>
  <inkml:trace contextRef="#ctx0" brushRef="#br0" timeOffset="191003.8386">13487 9123 134,'-6'-9'209,"0"-3"-7,0 4-11,2 1-20,1 5-21,-1-1-14,0 3-15,4 0-11,-9 12-11,6 0-4,-1 5-12,1 10-8,2-2-5,1 4-6,4-1-7,0 1-7,2 0-5,3-4 0,2 1-4,0-2-4,3 1-7,3-4 0,3-4-8,1-2 0,4-1 0,3-5-10,2-3-1,0-6 4,13 0-11,2-1 5,-2-8-9,3-3 0,-1-2 0,3-3 2,-1 1-4,19-9-11,-23 12 13,3 1 2,-1 0-5,-2 3 1,-1 2 1,2 6 0,-4 1 8,-1 5-9,-10 2 1,-6 1 3,1 2 1,-3 1-2,-2 2 6,-7-1-6,0 0 1,0 0-4,-6-3-1,2 0 2,-4-1-6,-1-1 5,0-1-5,-1-2-3,-2 0-1,2 0 8,-2-2 5,0-2 0,0 0-4,7 0-1,-4-5 0,4-4-2,-1-1 9,11-7-6,1 1 3,0-4-4,4 5 1,3-4 1,1 4-4,0 0 2,12-1-2,-10 8 3,10-4 4,1 3-7,1 6 6,-10-2-1,9-2 0,-11 5 1,10-3 2,3-1 2,-10 6-9,10-6 13,-3-2 2,-10 1 1,2-2-5,-5 0 2,13-4 12,-10 3 9,-1-7 13,-3-2 7,-3-1 4,2-1 3,-2-3-4,-1-3-4,-2 3 5,0-1-3,-1 1 0,-3-1-8,-3 4-3,-1 5 7,-3 2-10,-2 4-5,-1-1-5,0 7 6,-2-1-26,0-3-29,-2 8-38,0 0-40,0 0-35,-7 10-51,-3-2-58,-7 8-152,1 5-429,-6-3 190</inkml:trace>
  <inkml:trace contextRef="#ctx0" brushRef="#br0" timeOffset="191555.867">14131 9521 5,'5'-35'262,"-3"16"1,1 1-15,-3 6-24,0 3-19,2 4-28,-4 3-18,2 2-14,-7 26-12,0 1-5,-3 20 0,-4 4-15,-1-1-9,1 5-12,-2 3-4,5-7-11,-1 1-7,3 4-8,-5-4-4,7 2-6,-5-6-5,2-3-6,-1-16 0,4-1-7,1-10-6,-2 7 0,1-11-1,1-2-12,-4-5 2,3-2-17,0-2-11,0-3-6,0-3 0,-5-4-4,2-7 0,0-1 11,1-2-13,1-7 6,1 0 2,-3 0 6,3 1 2,1 5 11,3 1 8,-2 4 14,2 4 12,3 1-9,-2 1 7,1 3-10,1-1-9,0 5 0,0 0-2,0 0 1,-1 19 5,2-1-5,0 0-5,4 7 0,-1-1 2,2 2 0,2-3-11,-2-2 10,4 1 2,0-5 0,2 2 0,0-5 6,0-6 0,9 1-1,-7-7 3,10-4-8,3-7-2,10-4 5,-1-6-6,2-5 0,2-4 3,-1-6-5,1 4-2,13-23 1,-19 22 5,-3 1-7,0-1 0,-8 9-3,-1 2 2,-4 1 1,2 0-4,-4 1-2,-4 10-11,-5 1-6,-2 4-25,-2-1-41,2-2-48,-5 6-32,4 0-46,-4 0-38,0 0-187,0 0-470,-10 23 208</inkml:trace>
  <inkml:trace contextRef="#ctx0" brushRef="#br0" timeOffset="192012.1737">13034 10760 154,'-1'-16'223,"1"0"-23,2 5-10,3-1-34,-1 3-13,2 2-11,-2 3-16,1 4-4,-5 0-13,12 5-8,-7 10 6,3 10-8,-2 6-2,-3 1-6,-1 4-4,-1 13 9,-1-13-22,0 0 3,0-1-1,0-5 0,-1-3 1,-1-2-8,1-8-4,-1-3-4,2-2-4,0-4 6,0-3 15,3 0 17,-1 1-3,-2-4 4,0-2-4,8-14-11,-2 2-6,6-9-13,-1-1 1,4-6-5,0 0-8,-1 1 3,5-4-10,-4 6-4,1 2 1,-1 3 0,-4 8-8,1 2-6,-3 0-5,1 7-15,0-1-25,-1 7-13,2 1-24,-1 5-33,0 3-26,2 8-32,1 0-27,1 4-27,0-2-60,-1 2-144,2-5-449,-3-5 199</inkml:trace>
  <inkml:trace contextRef="#ctx0" brushRef="#br0" timeOffset="192578.1053">13621 10986 186,'0'-17'219,"0"-9"-22,-1 9-7,-3-3 6,2 4-5,-5 0-6,3 2-8,-4 0-1,1 4-17,0 6-13,-1-4-11,-1 8-18,-5 3-13,-1 5-10,0 8-7,-3 1-17,-1 4 1,1 1-10,3 1-6,3 0-5,-2 6-5,2-2-2,4-3-5,3 1-3,1-8-5,2 0 7,2 0-9,3-8-10,3 3 1,-1-7-6,2 0 9,3-2-7,1-4-4,4-5-5,6-3 4,-2-4 0,-2-4-1,2 1-4,-1-2 12,-3-2-13,-1 1 0,-4 4 0,0 3-2,-3 0 4,0 5 1,-4-1 3,0 3-5,-2 1 0,-1 0 1,0 4-6,0 0-2,0 0 2,0 20 0,-1-5-1,-2-4-1,3 4 2,0-4-3,0 0 9,4 2-5,-2-3-1,3 1 2,1-1-4,1-2 6,3-1 2,1-3-1,0-1 0,5-3-1,-1-5 3,2 0-5,1-6 12,2-2-14,4-3 2,-5-2 1,2-2 1,-4-1-7,1-5 5,-1-3-2,-2 2 3,-1 2 9,0-1-6,-4 3-1,0 6 11,-7-1 0,0 6 20,-1 0 2,0 2-7,-2 1 3,0 3-7,0 4-11,0 2 3,0 0-5,-10 9-1,6-1-3,-2 9 0,4 8-1,0-7 0,2 9-6,0-1 22,0-1-21,4 9 0,2-10-7,-2 5 12,3-2-6,-1-8-1,0-2 3,-4 3-5,4-6 3,-2-2-2,-1-3 5,1-2-3,-1 1 5,-1-3-5,0-4 2,1 1 0,1-1-1,-4-1-1,9-7-1,-1-3 0,4-1-13,-1-4-2,4-6-21,4 2-32,0 2-42,-2-1-67,2 3-45,0-3-77,2 2-184,1 0-519,-1-1 230</inkml:trace>
  <inkml:trace contextRef="#ctx0" brushRef="#br0" timeOffset="193806.0503">20003 9244 16,'-8'-1'145,"-2"5"-12,0 0-3,-4 6-13,-1 7-2,3 2-3,-2 3-6,2 3-4,5 4-1,0 1-17,1 2-2,3-3-6,5-2-7,0 0 5,5-1-5,-2-9-5,10 4-14,-1-5 11,0-4-5,10-1-2,2-4-4,2-1 2,15-6-11,-2 0-3,0-5-2,4-2-4,-9-5-5,4 4-3,4-6-2,-5 0-4,-1 4 2,3-5-2,-17 6-5,4 1 1,-2 3 0,-2 1-3,-3 6-2,1-5 0,-8 3 1,3 1-4,-1 1-2,-1 0 0,-1 3 3,2 3 1,-3-1 2,2 1-5,-1-2-1,4 7-12,-5-5 14,3 0-4,6 1 1,-7-1 2,8-3 0,0-1-2,1-1 0,2-5 0,1 1 1,4-4-5,7-6 5,0 1 1,0-2-5,0-1 0,-11 5 4,3-2-5,-1 2-2,-1-3-2,-1 4 2,1 0 4,-4 2-1,2 0 0,-2 4 13,1-2-10,0 6 2,-4-3 7,6 1 0,-6-1-3,6-1 15,-2 2 3,1-2-9,-1-1 12,3 0 3,-1-3-8,1-3 7,0-1-6,-2 1-1,3-4-1,-5 0-4,3-5 0,-2 0-6,-1-2 5,7-14-3,-10 8 0,10-9-1,-12 8 2,-1-1-9,-2 6 0,-4-2 2,-2 9-5,-4 4 0,-1 3 0,1-3-11,-5 5-12,1 5-27,-2 0-11,0 0-16,-16 10-5,-1 9-21,-4 4-10,-10 10-22,0 1-27,-7 0-190,-15 16-375,-1 1 166</inkml:trace>
  <inkml:trace contextRef="#ctx0" brushRef="#br0" timeOffset="194365.6954">20227 10333 3,'14'-56'202,"3"7"14,-3 5 7,-4 14 3,0 5 1,-3 11-1,-4 2-16,-1 3-19,0 4-26,-2 2-21,0 3-12,-4 14-14,-2 9-6,-5 11-6,-3 14 0,-3-2-10,1 10-9,-2-3-8,-1-6-6,3 2-1,-1-3-14,0 2-3,3-1-6,0 0-7,4-12 8,-1-4-16,0-3-2,2-2-10,2-7 9,4-9-1,-1 2-5,1-6 4,-1 2 12,3-3 24,0 2 19,1-7-6,0 0-5,0 0 13,-6-13-26,4 0-4,-2-11-7,1 0-7,3 4-8,-3-4 17,-1 10 13,4 0 15,-4 1 1,1 6 6,2-3-8,-1 6-14,1 0-10,1 0-16,-4 1 0,4 3-3,-3 10-4,0-3-8,-1 5 2,0 8 1,0-3-3,2 1-3,1 0 0,2-3-5,-1-5-7,1 2-8,2-1 9,1 0-4,2-5-4,1 2 2,3-4-13,3 1 14,2-10-3,8 5 4,2-4 0,-1-6-1,3 2 3,0-1-3,8-12-7,-8 5 5,9-6 1,-2-2 0,-12 8 5,1-1-3,-5 0-4,-4 9-1,0-1-3,-1 1 0,-6 2-33,0 1-44,-3 3-55,2-1-36,-2 1-31,-4 2-13,0 0-11,0 12-24,0-12-34,-11 19-292,-4 2-622,0-3 276</inkml:trace>
  <inkml:trace contextRef="#ctx0" brushRef="#br0" timeOffset="194692.1189">19458 11240 204,'-11'-14'359,"1"7"-37,4 0-29,2-1-35,-1 4-30,0 4-27,5 0-13,-5 9-21,2 3-15,0 6-16,-1 7-12,1 3-10,0 1-11,3 0-10,-1 0-1,1-3-20,0 4-3,1-12-6,1-2-4,1 4-2,-2-12-1,0-1-6,0-1-6,1-2 12,0-1 6,0-2-1,-2-1-8,12-9 3,0-3-8,1 0-7,5-12 0,-1 2-7,2-5 7,-1 3-14,3-2 12,-7 6-6,0 1-16,-1 4 0,2 0-6,-2 7-10,-2-2-7,-1 4-20,0 6-35,0 0-32,1 3-41,-2 0-36,2 7-42,2 0-40,-3 1-280,2 1-575,5 5 254</inkml:trace>
  <inkml:trace contextRef="#ctx0" brushRef="#br0" timeOffset="195419.8353">20089 11293 109,'-2'-16'279,"0"-4"-23,-1 6 1,-4 0-1,0-3-14,3 7-16,-3 0-23,-1 3-16,0 1-17,-1 2-21,-1 5-23,-3 2-7,-1 3-13,-6 9-8,2-3-14,0 2-6,1 3-8,0 2-6,5-5-8,1 0-4,-1 6-3,6-5-6,2-3-5,2-2-10,2 1 14,-2-2-17,4-4 1,2-1-7,1-1 4,3-3-6,2 0 1,3-3-5,1-6-2,4-4-2,0-1 10,2-3-16,-3 0 14,0 0-12,-4 4-1,-1 1-7,-2 1 6,-6 5 0,2 1-7,0-3 5,-2 5 15,-1 1-16,-2-4-6,3 6 9,-4 0-8,0 0 2,3 10-2,-4 0 1,-1 2-2,2-2 2,0 10 2,2-11 1,-1 3 0,3 0-1,-1-2 1,4-3 3,0 5-2,3-4 1,-3-2 0,7 0 7,3-2-5,-1-4 5,6 0-5,2-9-6,-3 5 6,5-7 0,-4-1 8,16-8-12,-17 6 6,-1-7-8,0 3 7,-2-2 0,-5-3-3,2 4 3,-5 2 1,-3-1 1,-4 1 6,1 4 2,-1 0 8,-3 4 1,0 3 0,0 1-4,0 0-3,-3 1-4,-1 4-15,4 0 12,-6 5-2,6 2-3,-4 5 2,4 3-4,0 4 2,0-6-3,0 5-7,4 0 9,2 0 0,1 7-2,0-8 0,0 8 1,0-9 2,3-2 2,-4 1-4,2 2-3,-1-7-8,-1-3 12,1 0-16,1-2 5,-2-1-7,2-3 3,4-1-2,0-2-2,1-5-8,3-1-6,3-6 1,2-1-1,-2-6-4,3-3 10,-3 3-7,-1 0 5,2-1 5,-3 3 15,-1-2 1,-3 3-4,-2 5 7,-1 1 12,-3 5 10,-1-2 6,-3 4 6,1 2-4,-3 2-2,-1 1-10,3-3 3,-3 3-5,0 11 6,-3 2-2,-1 1 10,1 2 1,-1 4 7,4-2-9,0 8-4,-1-8 0,2 0 0,2 2 4,-2-4-8,5 1 2,-2-4-4,3 2-1,-4-5 12,5-2-26,2-1 8,-1-3-11,2 0-4,3-3-16,0-2-21,0-2-36,7-4-46,-8-2-57,1-2-52,6-7-45,-3-3-233,0-1-555,-2-1 246</inkml:trace>
  <inkml:trace contextRef="#ctx0" brushRef="#br0" timeOffset="195730.0539">21113 10848 68,'-4'-9'272,"1"1"-33,-4-1-19,3 4-24,4-2-21,-3 2-16,0 2-18,-1 2-22,4 1-13,0 0-26,-7 9-39,7-2-48,-3 0-67,-1 5-90,-3 5-99,0-3-282,-1 1 124</inkml:trace>
  <inkml:trace contextRef="#ctx0" brushRef="#br0" timeOffset="197682.1563">21302 11436 112,'11'-13'200,"-1"0"-11,-3-1 0,0-3-15,-2 6 1,-1-4-14,-2 3-7,-2 1-6,-1 0-13,-3 0-13,-1 8-19,-4-1-6,-7 4-12,-9 5-4,-2 7-13,-1 0 4,-7 8-14,0 6-5,2-1-7,12-7-1,1 2 4,3-3-12,9-5-3,1 0-4,0 2-7,3-4-1,4-3-3,2-1-1,1-1-2,4-1-3,6-5 0,1-1-4,7-9-6,-1-4 1,3 4-2,-1-2 1,-1-6-3,-1 1 3,1-4-3,-3 4 1,-1-3 0,0-4 5,-4 3 2,-5 9 4,1-4 10,-2 4 20,-4 1 13,1 8 0,-1-5-2,0 4-6,-2 2-6,0-1-4,-1 4 10,0 0-1,-4 12-6,1 0-2,-4 5-3,3 0-6,1 2-5,0-1-5,1 1-2,0-2 2,6 1-8,-4-1-4,9-1-1,-4-7-4,1-2 2,7 3-5,1-5 3,6 2-8,2-10 3,2-2-9,1-2 3,1-4-11,-1 0-4,0-7-5,-1 1-5,7-12-8,-11 5 5,8-11 4,-7 11 5,3-14 2,-1-1-2,-8 7 13,-5-1-1,2 4 16,-3 2 22,-9 9 17,7 2 20,-4 1-2,0 7-9,-3 2-2,-3 2-7,3 4-3,0 0-7,-10 13 2,-1 2-1,1 9-10,-4 1 2,-2 2 1,4 3 5,-1-3-11,1 1 1,2-5-2,0 1-5,0-2 3,3-6-5,1-3-2,2-1 0,1-7-1,2 0 15,-2 2 4,3-6 16,0-1-11,0 0 5,0 0-5,0 0-3,11-12-6,3 1 2,-1-1 2,5-3-3,2 4-19,1-1 10,-1 2 3,1 5-5,-7 3 5,2-1 4,-2 3-20,-2 3 3,-3 2-8,-5 1 5,3 1-4,-7 2 2,0 2-5,-3 3 0,-4 2 1,-4 0-20,-7 1-19,-5 0-17,2-2-13,-6-2-5,3-3 6,-1 0 8,1-3 5,4-3 10,5 0 3,8-4 6,-4 0 15,6 0 9,-2 0 7,3-1-4,4 1 4,0 0-9,0 0 12,0 0 2,18-8-8,-2 3 3,1 2-3,5 0 6,1 3 6,0-2 0,7-2-3,-3 1-1,15-3 3,-2-1 4,-11 2 2,12-6-4,-4 0 2,-9 0 4,8-6 2,-10 5-7,-1-5 12,2-3 2,-4-4 6,-2-2 4,3-11 0,-2-1 16,-3-5-9,-7 11 7,2 1 8,-4 0 27,0 4-5,-3 3 17,-4 7 13,1 4-2,-4 3-3,0 4-20,0 1-14,0 2-14,0 3-3,-3 14 10,-8 1-12,1 11-5,-2 6-13,-4 10 4,5-9 5,2 1-5,1 2 2,1-2-3,1 0-2,2 14-7,1-20-2,6 1 3,-2-1 1,2-8-5,4 3-1,0-8-2,3-1 1,-3-4-1,6-3-7,2-4 1,5 1 7,4-7-7,0-1 11,1-3-10,-1-5 3,0-2-16,0-1 16,0 0-7,-3-4 9,3-5-8,-3 1 7,-2 2-7,-4-1 6,-2 1-4,-6 7 11,-3 4-1,-1-1-6,-5-1 4,1 6 10,-3-1-22,-5 4-8,0 1 10,-7 4 0,-4 3-9,-1 3 4,0 5 1,1 2 15,6 0-16,4 6 3,1-6-6,1 3 9,6 0 3,2 2 1,1-1-29,5-2 13,-1-2 2,8 2-2,1-6 0,0-3 0,7 0-12,2-1-7,-1-1-20,2-6-17,3 0-22,-2-4-21,-2 2-28,5-5-45,-4 1-46,-3-6-50,2 4-46,-5 0-232,-4 2-599,-4 2 265</inkml:trace>
  <inkml:trace contextRef="#ctx0" brushRef="#br0" timeOffset="199105.7943">11094 10839 42,'-18'-54'171,"0"7"-10,2 4-28,4 12 1,0 2 10,4 5 2,-1 7 1,2 2-9,3 4-8,-3 6-15,2-2-14,0 4-13,0 3-9,-1 4-9,-2 9-6,-3 14 2,-1 16-16,-6 7-2,0 31-5,5-1-6,4-22-6,4 23 1,-1 4 2,6-32-3,4 5-3,5-1-2,9 25-3,5-4-3,-4-26-2,17 22 1,4-5 3,3-3-3,6-4 3,4-1-9,7-5 2,4 2 2,4-7-4,1 0 3,7-3-1,2-2-7,3 0-3,1-3-3,0-4 7,6-2-1,3 1 0,1-12-3,6 2 10,-3-4-12,3-5 1,0-2 2,6-1 0,6-3-5,4-2 6,3-1-6,-3-7 3,8 0 1,3-6 6,0 0-2,2-6-3,4 7 1,1-5 1,2 0 1,4-3-3,0 3 1,-1 0-2,-3 6-2,-2-3 6,-1 5-4,-5 2-5,-3 7 5,1-2-4,-7 1 1,-3 4-8,-1 0 9,1 4-1,-7-3 1,3-3-3,-3 10-4,0 2 7,-3 6-1,-1-3-2,-3 0-2,-4 3-5,3 2 12,-1-3 0,-5 5 2,4 3-5,-4 0 6,-11 4-8,1 1 0,-5 9-1,-4-1 2,-6 6 2,2 1-2,-2-3-5,-5-3 4,-2 9-4,-5 1 5,-17-20-1,15 13 0,-14-18 0,-5 5 2,0 3-6,3-6-1,-3 1 2,1-1 3,-6 1 1,0-2 1,-2-4-2,-5-10-3,5 14-2,-11-17 4,3 1-2,-2-3-3,-1-4 16,-6-5 0,3 0 2,0 2-4,-4-6 0,4-1 3,2-6-1,-1 0-1,6-6-1,-2-5-1,5-6 1,10-11 0,-4-2-3,4-2 6,6 0-5,-2-6 0,22-11-2,-2 0-1,-21 14 1,27-10 1,-3-8-5,-2 5 3,-1 3-2,0 3 1,2 2 1,2 8-6,1-3 4,5 5 4,3-1-2,0-2-2,4 8-2,2 4 9,2 2 0,7 2 2,2 2 8,0 7 4,11 3-9,2-3-5,-1 12 1,7-2-4,-11 7 7,8 2-3,3 16-2,3-11-6,-4-2 1,1 7 1,-3-6-3,-4 4 5,4-3 2,2-1-2,-4 5-5,0-5 5,4 2-8,-5 0 1,1-4 4,1-2 1,-3-5-8,-2 5 5,-1-5 4,5-5-6,-6 0 3,-1-3-4,-2 0 3,-4 5 0,1-15-3,-3-4 3,-2 5 7,-5-7-3,2-1 7,-6-1 3,-6-3-3,-2-4 15,1 1-27,-24 5 0,20-15 0,-2 1 10,-22 13 3,0-7-8,17-15 6,-19 18 3,-1-8-12,0 0 7,0 2-3,0-5 1,-4 7-6,0-6 3,-6 2 0,-9 9 1,-1-1-4,-4-2 10,-1 3-5,-1 4-4,-5-2 0,0 1 4,-4 7-2,-3 0-7,0 2-6,-7-1-12,0 7-11,-3 3-24,-11 0-23,-7 7-20,-11 2-23,-8 6-33,-22 5-26,-3 18-24,-7 4-165,-1 4-401,-13 4 178</inkml:trace>
  <inkml:trace contextRef="#ctx0" brushRef="#br0" timeOffset="200994.3088">17592 14618 137,'-1'-16'151,"-2"-2"-3,1-8-4,1 1 1,-3 0-6,1 0-7,0 5-19,-1 1 4,1 4-5,-4-1 2,3 1-6,-2 5-6,1 2-18,-4 4-11,2 4-6,-6 3-8,-1 7-6,-7 5-5,1 10-3,-5 9-7,5-9-6,-6 13-3,9-9 0,-2 11 0,5-11-12,3-2-1,-2 1 0,6-4 4,3 0-3,-2-7 3,5-4-9,-2-1 1,3-2 2,0-6-2,2 1-4,2-2 3,0-2 4,7-3-2,0-5-2,8-8 5,-1-1-3,3-2-9,-1-5 1,7-12-1,-8 6 13,8-7-12,-10 12 0,2 1-7,-4 2 4,1 3-3,-5 2 3,-3 12-2,-1-4 3,-1 2-7,0 7-4,-6-1-2,9 3 0,-6 9 9,1 6-10,-1 5 1,0 4 2,-3 6 0,0 1 2,3 0-6,1-2 7,0-3-1,2 0 6,1-4-3,-3-7-2,3-1 3,0-4 10,0-6-3,3 1 6,4-5-8,1-3 0,8-10 4,1-5-6,7-8 4,5-8-3,-3-8 4,4 0-2,0-3-1,-1 7-2,12-24-2,-17 21 0,0 3 2,-7 12-2,-6 4 2,1-1-1,-2 8 1,-5-1-2,-2 6-2,0 1 0,-3 5-6,0 0-1,-3 3 1,2 0 6,-2 8-1,0-2 0,-1 8-2,0 3 2,1-2-1,-2 0 0,0 0 11,1-5-11,1 5 4,-1-5-2,-1-5-3,-1 3 4,-1-2-7,3-6 2,-2 1 0,-1-3 2,0 0 1,0 0-4,12-13 1,-10 5-10,3-3 5,-3 1 3,2-7 4,-4 0 1,0 5-13,-4 1 13,0 1-1,1 3 1,-4 1-4,-1 2-9,-2 4 12,-5 2 1,-1 5-3,-4 8-1,-1-1 6,-2 3-4,4 12 2,2-8-5,2 2 6,0 1 1,4 1 4,3 1-4,2-2 7,3 2-5,3-2 0,2-6 4,2-4 1,4 1 10,1-5-17,4 4 7,2-9 2,7-5-1,4 2 10,-1-7-15,6-7 4,7-5-2,3-6-1,1-2-6,18-14 9,-18 8-5,14-15 5,-15 15-8,1-2 7,-4-1-14,0 7-1,-3-3-7,-1 6 8,-10 12 3,-3-1-2,-8 6 2,0-1-13,-3 4 8,-2 4 2,-4 3-3,3 1 7,-4 1-10,-3 5 8,2 0 1,-2 5 1,-2 2 2,2 1 4,0-1-5,-3 0 3,-1-1 1,3-5 0,-1 2 1,-1-5-4,2 2 5,1-6 6,-1 0-4,1-4 5,-1 6-4,1-6 6,0 0-8,0 0 6,0 0 0,9-17-2,-5 6-6,-1 1 9,1 1-7,-4-1 0,3-2-2,-3 5 3,0-2 1,0 3 1,-3-4-4,1 6-1,2 4-4,-9 0 1,9 0 0,-20 15-2,6-5 8,-3 6-7,-2 7 0,3-3 3,-2-2 0,4 3-9,1-1 5,-1 6 10,4-4-4,7-3 6,-4 5 8,7-5-10,2 5 0,3-10 5,2-1 6,3-1-14,9-1 7,3-5-1,6-1 2,0-5-3,13-2 10,0-3-11,1-5 2,-2-4 3,2-4-5,2 1-6,-1-6 9,-5-6-4,0 7 9,-1-6-8,-13 13 0,-3-8-1,0 1-3,-5 1 5,-5 2 1,2 7 14,-8 3 18,2-4 6,-4 6-2,-3-1-7,0 2-6,0 6-6,-3-6-4,3 6-2,0 0-2,-14 10-1,3-4-1,0 7 1,-2-5-4,3 5-1,2 2-3,1 0-3,1 4 7,2 4-3,1-4 5,3-7-7,0 5 6,4-1-3,-1-6 3,4 5-5,0-7 3,4 3 1,2-4-2,1 1-4,7-8-3,3 0 8,0-8 6,3 1-10,1-2 6,10-18 0,2-1-8,-4 6 1,4-10-3,-4-5 0,-3 2-6,-4-2 7,1 3-6,-2-2 3,-11 6-6,4-12 2,-3 0 3,-1-1 0,-7 16-2,-3-2 1,0 4-3,-4 6 3,1 4 6,-1 4 2,1 3-1,-4 3-3,0 1-13,0 4 6,0 0-8,-7 19 11,-4 12 4,-2 13 1,-6 5 4,-1 6 8,-10 26-5,2 5 12,-3 2 5,0-1 0,-3 1 9,-2 0-13,-4 13 2,-5-14 1,4 3 5,-5-6-3,2-5-14,3 6 1,5-13-1,10-24-3,1 4 6,1-8-5,4 2-1,4-17 8,1 0-15,4-2-4,-2-8 1,5-6-10,2-4-12,4-3-3,-3-2-5,4-4-25,1 0-16,0 0-14,7-25-1,3 3 1,1-9 4,6-10 4,4-1 2,0-5 13,0-5 4,-1 4 11,1 1-3,3-5 9,-1 1 4,9-21 3,-8 23 6,0-4 7,15-15 4,-2-5 13,3 6 7,-11 19 6,23-17 9,-1-3 16,-19 27 4,5 5 6,2 7 10,-1 4-3,-2 6-3,-10 4-7,1 5-1,-4 4-11,-6 5 4,-5-1-5,1 6-4,-5 1-5,-3 4-2,-3 2-3,0 6 1,-8 1-1,-2 3-1,-5 5-4,-4 1 2,-3-5-2,-1 2 5,-3-3-11,3-5 5,-5 1-1,4-4-14,-1-3 10,3 0-29,4-5-8,2-3-19,4-4-13,4-1-27,-2-1-28,5-1-19,3-7-37,7-3-18,3-9-160,0 0-380,10 1 169</inkml:trace>
  <inkml:trace contextRef="#ctx0" brushRef="#br0" timeOffset="201294.3679">20193 14170 52,'18'-19'178,"-7"8"-7,-5 5-5,0 0-18,-2 3-10,-1 3-2,-3 0 8,-1 22 2,-3 4 1,-5 6-12,-9 16-6,2-2-15,-2 0-11,-3 0-22,0 3 6,1-9-12,-4 9-5,2-3 0,1-3-15,-2-2-18,6-11-27,0-2-29,-1-5-38,5 0-27,-5-6-54,10-6-38,-4-2-144,5-2-347,3-5 154</inkml:trace>
  <inkml:trace contextRef="#ctx0" brushRef="#br0" timeOffset="201900.3463">19971 14562 165,'0'-4'234,"0"4"-25,-3-5-13,3 5-23,0 0-8,6-6-21,-2 4-9,7 0-18,4-1-14,10-2-4,0-4-18,3 6-4,10-6-2,0 3-8,0-5 17,2 2-6,-4 0-5,5 0-11,-14 1 9,11-5-20,-11 5-5,-2-4-7,-4 0-1,3-4-1,-5 0-2,-7 4-1,-2-3-1,-3 7 8,0-4 2,-4 0-2,-2 2-7,-2 2-6,-5 4-2,-2-3-4,-5 7 7,-11 2-14,0 6-1,-4 3 1,-6 9-1,9-3 3,-7 10-11,8-6 1,1 1 0,6 7 8,3-4-8,0 0-1,5 0 1,1 0 0,8 3 4,0-11-8,3 0 7,3 0-3,1-5 2,3-6-2,5 2 2,6 7-2,3-9 1,4 0-3,13-6-1,1 0 12,-1-7-11,7 7 1,-6-15-1,3-4 1,5 2-9,-5-3 6,-5 1-2,4-5 4,-8 0-2,-14 4 10,2 0-7,-3-1 1,-4 3 2,-6 3 19,-1 5 15,-3-2 5,0 2 6,-7 2 7,0 1-25,-4 2-5,-3 0 11,-3 4-19,-4 2-5,-8 4 0,3 3 3,-2 3-4,0 2-2,1 1 10,3 3-16,-1 3 0,1-1 4,7-2-4,-1 7 8,7-8-12,-1 0 19,1 0-20,4-5-1,0 0 7,2-1-3,3-2 4,1-1 6,3-2-6,0-2-3,8-3 1,4-3-3,-1-5 8,4 2-13,-4-2 6,4-7-3,-2 1 1,-1-4 15,-1-1-18,1-2-7,-3-3 8,1-3-25,5-12-7,-9 8-3,3-13-3,-2 3 12,-2-5-20,-3 15 3,-1-18 0,3 2 5,-9 16 10,3 1-3,-4 10-1,1 3 7,-1 4-3,-3 7-4,0 3 4,0 3 0,0 0 6,-14 36-2,4-4-1,-4 15 8,-3 10-1,2-7-1,-4 0 9,0 3-3,3-6 7,2 2 1,-4-7 0,2 3-1,6-13-1,2-2 3,-2-5-5,3 1 6,3-1-3,-1-12 2,4 2 2,1-4 1,0-1-8,0-3 7,1 1 2,2-4-6,0-1-4,0-2-19,-3-1-18,14-1-44,-7-5-49,0 1-47,6-6-57,-2 4-193,0-6-470,-1-1 208</inkml:trace>
  <inkml:trace contextRef="#ctx0" brushRef="#br0" timeOffset="209877.8013">11852 16729 16,'3'-25'126,"1"-1"5,-2 9 14,-2 11-9,0-5-12,1 5-14,-2 5-13,1 1-10,-6 13-10,-4 15-6,-1 5-9,-7 21 3,4-1-10,-1-2 5,1 4-17,2 3 4,-2-4-4,2 1 30,-1-8-8,1-2 8,6-13-15,-3-1-3,3-4-4,0-13-2,2-2 5,1-3-15,3-1 10,-2-2 10,1-2 2,1-4 2,0 0-7,0 0-5,7-24-8,3-1-2,0-7-8,6-13-1,-6 0 0,4-6-16,1-1 8,-4-4 6,13-23-5,-4-13-5,-6 39-8,9-24 9,-9 19-8,3 2 3,0 3-4,-2 8 4,-4 12-5,-2 9 0,-4 8 0,0 5-5,0 2 10,-1 7-12,-4 2-2,10 16 2,-4 1-2,1 15 4,1 16-3,-1 7 1,-4 1-1,2-6-4,0 9 13,2 1-8,3 32-7,-5-45 8,4 0-2,0-1 0,-5 1-6,3-13 1,-3 0 5,-1-1-3,0-6-9,1 0 5,2 3-8,-4-13-16,-2-4-30,5-1-35,-4-3-33,0-1 2,-1-3-50,0-5-196,0 0-399,0 0 177</inkml:trace>
  <inkml:trace contextRef="#ctx0" brushRef="#br0" timeOffset="210217.5756">11742 17065 8,'0'0'152,"0"0"-23,27-5-4,-6-3-7,3-1-10,0 2-16,6-2 3,11 5-21,2-5 3,-2 1-19,3 1-5,-1-2-33,3 2-71,-4 4-126,0 1-191,0-6 85</inkml:trace>
  <inkml:trace contextRef="#ctx0" brushRef="#br0" timeOffset="210605.9784">12776 16987 33,'-5'0'133,"3"0"-9,2 0-15,0 0-2,0 0-11,27 1-3,1-6-11,19 9-4,27-9 7,-6-4-23,8 9-2,0-12-15,1 1 12,5 2 8,3 8-5,5-12-5,-6 1-4,-5 0-8,-3 3 2,-4 1-9,-4 24-1,-22-28-7,-1 5 2,-5-3-11,-11 3 7,-5 3-5,-3-6 1,-5 7-2,-8-2-3,-2-1 0,-3 1 0,-3-3-11,-4 0 4,-5-6 3,-4 2-1,-8 5-7,-1-12-12,-4 2 19,-9-5-4,11 10 1,1 0 3,3 0-1,4 4 20,2 1 7,6 2 2,-2 2-6,3-2-20,4 5 11,3 0-3,0 0-2,0 0-4,17 25 0,-2-6-3,3-1 1,2 8-3,13 8 1,-5-1-12,0 4 15,-3 2-8,-8-10 3,-3-2-7,3 2 7,-7-2-8,-1 4 3,-3-5-4,-4 3 5,2-3 30,-7-6-18,2-3-7,-2-2-24,-2 2-25,0-5-20,-2 2-43,6-6-62,-2-4-158,0 1-346,0-2 154</inkml:trace>
  <inkml:trace contextRef="#ctx0" brushRef="#br0" timeOffset="211598.2303">14931 16962 29,'5'-16'134,"-3"-1"-1,1-7-9,-3 5-11,2-5-7,-2 2-2,-2 11-8,-1-14-9,-4 0-4,0 6-11,0-3 4,-3 7 1,1 1-13,-7 4-3,3 1-5,-8 6-7,1 3-8,-3 5 8,-1 7-16,-2 3-4,-8 10-3,10-3-2,-5 10-3,1 5 3,8-12 5,-4 13-2,7-13-12,3 6-4,0-5 12,4 5-5,0-8-14,2 1 12,2-8 8,3 1 25,2 0-8,-1-5-4,0-7 2,0 3-6,2-1-1,-1-3-2,0 1-1,1-2 4,0-3-7,-2 4 19,2-4-4,0 6 9,0-6 5,2 2 2,-2-2 6,-2 5-18,2-5 18,0 0-15,0 0 11,0 0-15,0 0-7,0 0-5,0 0-3,0 0 10,0 0-17,2 3 3,-2-3 4,0 0-14,0 4 1,0-4 0,4 2-4,0-1-13,0-1 10,0 2 5,1-2-8,0 2 8,0-2-11,0 3 5,1-3 2,2 0-5,2 2 6,4-4-3,-4 2 1,3-6 1,1 2-10,1 0 7,4-5-12,-2 2 13,2-4-2,0 0-4,-3-3 7,1-3-9,0 1 7,-3-1-1,1-5-3,0 0-4,-7 5 2,6-5 1,-7 3 3,5-5 2,-4-1-10,-2 9 7,2-8 2,-1-1-1,-1 9-6,-3 0 4,1 2 1,0 2-2,-1 2-2,1 1 3,-1 2-4,-2 2-1,0-2 0,1 5 3,-2 2 11,3-6-15,-3 6-4,0-6 2,0 6-2,0 0 0,0 0-1,-5 30 3,4-13-3,-3 3-1,-3 9 1,3-3 6,1 6 1,0 1-2,2-6 1,1 2-10,-4 0 8,5-2 2,2-1-1,-2-6 6,2 2 14,4-4-14,0 4 7,3-11-9,-3-2 7,6 1 12,2-7-9,4 6 6,3-9 1,1 2-8,4-7 2,-1-2-6,-2-2 4,0-2 2,0 0 1,-1 5-9,-5-7 4,-1-2 2,-4 3-4,-1 4 4,-5 0-12,0 0 9,0 0 0,-4 2-2,1 0-3,2-1-3,-3 4 5,-2-1-3,-1 4-25,6-9-3,-6 9-29,0 0-43,8-6-46,-8 6-31,16-4-53,-1 1-10,2 1-162,10 0-435,2-1 193</inkml:trace>
  <inkml:trace contextRef="#ctx0" brushRef="#br0" timeOffset="212207.7353">16372 16116 36,'0'-9'246,"0"2"-30,-2 4-19,2 3-22,-8 1-20,-6 10-4,-15 19-10,2 8-11,-4 0-5,-14 25-2,3 3-16,13-18-11,-1 0-9,-13 20-1,16-22-18,-4 2-1,-11 20-4,11-24-7,3-5-1,-4-1-4,2 3-8,3-4 3,-1-4-4,7-11 4,-4 2 1,2-2-1,2-8-5,1 3-2,-2-6-5,2-4 4,6 0-2,0-4-8,1-1 1,-1-6 6,6 1 8,-8-3-9,9 0 5,-3-9-5,3-2-12,0-1 2,2-12-6,2-4 4,1 2 11,7 0-22,0-1 2,2 4 1,4-4 3,-1 3-3,3 4-4,1 1-2,-1 1-1,-1 2-1,0 9-10,-4 0 9,6 8 4,-5 2-2,3 1-1,2 3-4,-1 8-10,8 0 10,-1 6-1,-2 7 5,2 1-12,7 9 11,1 3-1,4-2-3,-1 7 5,0-5-11,6 6 5,-2-1 9,3-1-9,16 15 11,-19-24-26,4 8 20,-2-16-2,0 11-6,-4-5 0,1-3 22,-7-7-8,-4-1-8,2-1-1,-3-3 1,-2 1 9,0-2-10,-6-5 8,-3-1-16,0-2 11,-3 3 2,1-6-1,-4 1 10,0 0 3,-5-2 17,7 2 8,-7-2-6,0 0-1,10-6 17,-6 1-27,-1-3 4,4 0-10,0 1 4,3-4-7,0-1-6,-2 0 2,2-1-8,3-1-17,5 0-25,-5 4-46,1-8-54,-1 7-59,-1 0-88,-4 3-237,1-1-563,1-2 249</inkml:trace>
  <inkml:trace contextRef="#ctx0" brushRef="#br0" timeOffset="215007.4343">16210 17433 57,'0'0'160,"-4"14"-11,-2-2-11,2 15-10,1-1-9,-4 8-6,3 27-9,1-27-14,3 12-4,-3-10-5,2-5-56,-1 15 10,2-16-4,-4-4-10,4-2 12,0 4-11,-1-7-2,0-10 3,1-1-1,-2-3-3,0-4-7,1 9 0,-3-11-14,4-1 11,0 0 9,-17-10-1,9 7-11,-3-12 3,-1 1-1,-3-5 13,2-1-17,3 11 9,2-8 10,-1 9 24,5 1 10,-3 0-12,4-3-4,-1 6-5,-2 1-5,6 3 1,-1-3-7,1 3 2,0 0-15,4 16 3,-1-8 3,5 2 2,0 0-1,1 2-12,4 2 6,-2 0 5,2-5-4,1 2-6,0-6-8,2 0 11,3 2 6,-2-9-12,4-7 5,2 3 1,2-10-3,-1-5-3,9-4 10,-1-7-9,-11 7-21,10-6 26,-8 11-2,1-18-4,-9 12 4,3 1-8,-3 3-2,-6 9 6,1 0 2,0 1-21,-3 4 2,0 3-54,0-1-23,-2 6-12,-5 0-45,8 21-18,-6 9-109,0-3-296,-2 7 131</inkml:trace>
  <inkml:trace contextRef="#ctx0" brushRef="#br0" timeOffset="215397.3978">16713 18144 1925,'10'-22'8,"-3"-5"28,-1 2-29,4 0 7,-5 11-11,-2 3 0,1 4 7,0 2 7,-1 3-16,-3 2 5,10 7 19,-4 4 7,6 10-6,2 9 2,0-4 1,6 14 31,-6-8-16,3 11 4,-3-17-2,7 13-11,-1 4 8,-6-15-12,0 0 0,-1-4-3,3-1 3,-7-8-7,4-1-1,-4-5 1,0 7-5,-2-10-2,-7-6 0,0 0-2,13 12 3,-13-12 0,0 0-2,0 0 5,0 0 6,0 0-7,25-26-1,-18 0-2,2-4 9,-1 4-3,1-6-6,1-2-3,2-12 8,0-2-7,4 0-13,-3-6 7,1 3 8,2-2-5,-1 5-5,-2 2-1,-6 11 4,3 9 8,-2 2-5,-4 5-1,-2 4 1,-1 3 6,2 7-3,-1-2 10,-2 7-17,1-7-2,-1 7 2,0 0-14,0 0-16,0 0-12,3 30-36,-3-18-59,-2 5-45,5 1-69,-1-2-178,-1 7-453,2-11 202</inkml:trace>
  <inkml:trace contextRef="#ctx0" brushRef="#br0" timeOffset="215742.2851">17462 17759 72,'2'-5'274,"-2"-4"-19,0 9-23,0 0-29,8-8-37,-8 8 0,10 3-5,-3 6-1,7 13-5,0-1-7,-1-1-28,8 19-11,-7-17-10,3-4-4,-1 6 3,-1 2-29,0 5-10,1-13 1,-5-6-5,-1 1-8,0 0-10,-3 1-11,0-9-12,0-3-5,0 1-35,-7-3-18,16-7-27,-11-5-17,4-11-21,2-2-1,-4-1-10,-1 8 37,-3-17-6,-1-15 8,1 14-14,0-10 36,-1 18 6,0-5 9,-4 1 20,0 4 46,2 9 14,0 4 20,-1 5 6,-1 0-10,2 10-3,-3-3-1,3 3-6,0 0 2,-23 40-2,11-8 3,-5 12-14,5-11 3,-4 17-6,2-5-6,-3 0-22,5-13 16,1-4-14,-4 17-26,5-15-34,-2-4-37,5-2-55,-2-1-200,-6-3-379,5-7 168</inkml:trace>
  <inkml:trace contextRef="#ctx0" brushRef="#br0" timeOffset="216056.7966">17358 18020 222,'0'-5'231,"0"5"-26,0 0-10,3-11-24,4 1-19,4 0-2,12-5 4,12-6-13,3 11-14,2-14-7,7 5-6,-1 1-16,0-5-12,4 13-3,-4-7-5,-4 5-7,-1 2-14,-1-2-11,-10 19-11,-6-10-43,-3-2-68,-5 1-59,-5 4-252,-4 0-418,-7 0 186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1:29:23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433 8525 118,'0'0'135,"3"46"-9,-3-46-13,9 35-6,-4-15-15,-5-4-3,7 3 15,3-5-7,-3 1-6,0-1-1,0-5 6,-7-9-15,14 12-5,-4-6 7,3-12-10,0 0-22,9-16 4,13-10-6,10-30-26,3 4 16,-3-5-3,6 5-18,1-3-19,-18 20-38,15-16-20,-21 23-45,9-5-34,-3 11-113,-5-1-271,-8 12 121</inkml:trace>
  <inkml:trace contextRef="#ctx0" brushRef="#br0" timeOffset="382.8491">632 9336 67,'-6'3'155,"6"-3"-9,0 7-13,0 3 1,0-3-12,-2 3-6,4 2-15,-2 2-6,0 1 7,3-5-23,1-1-3,-1 2-3,0-5-3,0 1 2,1-3-11,3-3 1,3-2-12,4-6 2,7-7-1,3-7-9,6-11-4,2-5 2,3-3-4,-5 1-10,2-4-5,-1 4 1,3 0 8,-6 3-34,2 0-15,-9 14-37,-1-3-28,-3 6-49,2 5-34,-5 9-102,-4 2-290,0 3 129</inkml:trace>
  <inkml:trace contextRef="#ctx0" brushRef="#br0" timeOffset="844.0424">576 10556 71,'-10'-17'159,"10"17"-10,-6-13-17,6 13 5,0 0-39,0 0 1,0 0-14,0 0-5,0 0 23,-14 35-25,11-6 0,6 2-4,-3-1-5,0 1 0,0-1-16,0-3 1,0-2-6,3-6-7,-9-1-11,10-1 17,-1-7-3,3 1 0,-2-1-8,-4-10-8,6 13 2,6-11-5,5-6 7,3-10-3,0-3 2,16-12-7,3-10-2,15-16 2,-17 16-8,-2-2 5,0 3-8,2-1 6,-5 4 1,-8 11-15,9-6-5,-15 10-10,0 2-11,-6 8-16,0-1 4,0 5-14,-5 1-26,0-1-26,-6 3-36,3-1-11,-1 3-124,-3 1-292,0 0 130</inkml:trace>
  <inkml:trace contextRef="#ctx0" brushRef="#br0" timeOffset="1714.2258">3343 8397 161,'0'0'179,"0"0"-3,0 4-10,0-4-18,0 0-12,0 0-19,0 0-7,0 4-16,0-4-13,-2 6-2,4 3-4,-2 2 4,0 2-4,0 6-3,3 0-2,-1 7-8,0-8 14,1 1 3,-1-4 0,3 1 0,0-6 0,2 5-2,1-10-5,6 0 4,7-7-17,10-6-5,10-17-7,31-23-5,12-10-2,4 1 2,7-5-17,0 3-26,-3 2-37,-9 4-65,4-4-92,-8 3-217,-10 6-446,-6 4 197</inkml:trace>
  <inkml:trace contextRef="#ctx0" brushRef="#br0" timeOffset="2191.9693">3880 9605 96,'0'-6'156,"-3"1"-12,3 1-11,-3 1-21,3-1-7,0 4-1,0-2-15,0 2-15,0 0-12,0 0 5,0 0-10,0 0-14,-4 12 18,4-3 0,-3 0-4,3 2-1,0 1-2,0-3-4,3 4 2,-3-1 0,0-2-3,-3 2-12,6-3 9,0 1 1,-3-1-1,1-1-4,2-2 7,-3 1-2,4-3-3,2 0-3,-2-1 2,3 0-2,9-7-7,9-5 2,14-10 2,25-22 1,6-12-2,9 0-6,11-11 0,6-3-8,3-5-48,1-1-52,-2 1-67,-10 6-230,-11 9-404,-4 7 179</inkml:trace>
  <inkml:trace contextRef="#ctx0" brushRef="#br0" timeOffset="2746.4512">3594 10727 36,'0'-9'190,"-4"4"-8,4 0-2,-3 3-2,2-3-14,-1 0-5,2 5-18,0-4-11,0 4-9,-1-3-16,1 3-11,-3-3-10,3 3-16,0 0-10,0 0-3,-4 10-4,4 2-2,0 2-3,1 1 0,-1 0-4,3 5 4,1-2-2,-1 9-10,2-5 8,-5-3 3,3 0-11,0-2 2,2-1-15,-3-4 16,3 4-3,-1-4-2,-1-5 3,1 5 0,0-6 5,-1 1 0,1-3 2,2-1 1,2-3-5,1 0 11,10-7-6,5-6-5,16-16 0,27-19-1,8-12-5,10-8-2,13-10 2,19-11-10,14-15-2,21-8-39,9-9-80,9 0-62,15 6-103,-8 13-179,-8 7-479,-14 11 212</inkml:trace>
  <inkml:trace contextRef="#ctx0" brushRef="#br0" timeOffset="8342.8418">2736 5964 15,'3'-8'146,"-3"1"-9,0 0-2,0 1-32,0-1 6,0-1-3,4 4-10,-4 0-4,-4 0-20,4 4 16,4-5-22,-4 5-5,0-4 0,0 4-22,0 0 4,0 0-9,0 0-2,0 0-3,-7 17 5,7 2 2,0 8 2,0 5 2,0 6-6,-4 8-9,4-11 1,0-1 3,0 2 4,0-3-9,0-1-5,0-3-4,0 0 7,0 0-6,0-5 0,0-2-7,0-5 1,3 0 0,-3-5 2,0 3-5,0-4-1,0-3-27,0 1-3,-3-3-18,3-1-7,0-1-3,0 0-2,0-4-23,0 0-19,0 0-12,0 0-10,0 0-9,-3-20-67,3 7-208,0-2 93</inkml:trace>
  <inkml:trace contextRef="#ctx0" brushRef="#br0" timeOffset="8792.3832">2743 5921 8,'0'0'93,"0"0"0,0 0-6,0 0-5,-11 8-2,8-1-25,-6 6 8,-3-1-7,5 2 0,-3 10-4,3-6 14,-4 3-18,1-6 10,4 2-11,1-5 5,-2 3-9,1-1 10,0-2-8,2-3-1,0 1-7,1-4 0,0 0 3,2-1-9,-2-2 13,3 2 2,0-1 6,0-4 6,0 0 7,0 0-7,0 4 4,0-4-2,0 0-15,7-14 1,-4 6-2,4-9-5,-5 1-7,6 0 1,-1-7-2,-3 5-6,3 0 6,0-7-3,0 7 2,-2 1-3,0 1-9,2-1 9,-1 3-2,-3 5 0,-1 1-4,-2 4 0,3-1-4,0 1-1,-1 0-2,3 3 0,-5 1-6,10 1 2,1 0-1,-1 4-8,4 5 10,5 1-3,-3 2 2,2-2-6,-6 0 0,6 4 0,-4-5 5,-1 1-1,1-3-6,-3 3 2,2-3-2,-3-1 9,-3-1-12,1-2 9,-3 0 0,0 0-5,1 0-2,-3 1 5,1-3-10,-4-2-2,7 5-2,-7-5-9,0 0 0,4 5-20,-4-5-36,0 0-44,0 0-38,0 0-29,0 0-132,0 0-341,0 0 150</inkml:trace>
  <inkml:trace contextRef="#ctx0" brushRef="#br0" timeOffset="9352.9828">2137 5931 75,'-2'0'123,"2"0"12,-6 0-7,6 0 5,0 0-16,-7 0 2,7 0-10,0 0 0,0 0-8,0 0 1,0 0-12,0 0 7,-4-2-11,4 2-1,0 0 0,0 0-9,0 0-10,0 0 1,0 0-7,11-9-16,-8 4 2,4-3-5,0 1-7,2-2 0,-4 1-5,5 0-2,0-1-6,-2 2 9,2-2-17,-3 2-6,0 4-14,-2-1-15,0 0-39,-1 0-13,-1 1-13,-3 3-21,7-2-19,-7 2-20,0 0 5,0 0-111,0 0-273,0 0 121</inkml:trace>
  <inkml:trace contextRef="#ctx0" brushRef="#br0" timeOffset="9536.1997">2097 6036 31,'0'0'112,"15"-7"-13,-6 3-5,2-2-19,2-4 1,-1 4-7,1-4-3,-2 2-10,-1-2-2,-1 4-6,-1-2-10,-1 5 0,0-3-16,-4 1-8,1 2-24,3-2-28,-4 4-16,-3-1-78,0 2-143,0 0 63</inkml:trace>
  <inkml:trace contextRef="#ctx0" brushRef="#br0" timeOffset="9712.1767">2155 6043 84,'18'-7'59,"-11"0"11,1 2-9,-1-3-1,3 1-11,-3 0 7,0-3-19,0 3 4,3-1 10,-4 2-23,1-2 4,-3 4-12,0 0-9,-1-2-17,0 3-21,-3 0-24,0-1-46,0 4-103,0 0 46</inkml:trace>
  <inkml:trace contextRef="#ctx0" brushRef="#br0" timeOffset="10588.698">2139 6009 64,'0'0'81,"13"-19"-7,-10 15 1,5-5 3,-1 1-14,0-3 0,4-3-8,-1 2-11,-1 1 13,-3 2-5,3 0-21,-5 2 5,1-1-10,0 1 1,-5 1 3,3 2-11,0 0-8,-3 4-2,1-8-27,-1 8-18,-4-5-3,4 5-1,-10 3-12,3-1 18,-3 1 1,-1 2-2,1-1 6,-1 3-5,1 1 10,-5-2-3,9 1 7,0-3-2,-5 0 17,8-1-3,2 0-9,-2-1 13,-1 0-3,4-2 19,-4 3-11,4-3 9,0 0 8,0 0 11,0 0 0,0 0 7,15-8-12,-7 1-2,0 2 7,-3-2 18,8 0-23,-2-4-5,0 3 10,-1 0-12,-3 3 4,1-1-8,2-1 3,-4 4-3,-4 1-2,0-1 5,-2 3-4,6-5 1,-6 5-16,0 0-1,4 0 8,-4 0-7,0 0 2,0 0 7,0 0-8,-14 14-8,10-8 1,-3 0-2,-3 4-15,3-4 4,1 0 6,-1 2 10,2-1-10,-4-2-1,5 2 1,-1-3 6,2-1-28,0 2 24,-1-3 6,2 1-6,2-3 5,-3 2 0,3-2 7,0 0-1,0 0-9,0 0 12,13-8-3,-6 2 2,0-2 2,0 3 2,0-2-1,-1-3 10,2 3-6,0 0-7,1-3-3,-2 4 6,0-2 11,-4 4-13,4-1-5,-3-1 8,-1 2-16,2 3 12,-5 1 3,2-6-7,-2 6-12,0 0 5,0 0-4,0 0-11,0 0 5,-7 18-2,4-12-10,2-2-4,-6 4 3,4-4-6,-5 4-4,2 0 12,-1-2 4,4 2 0,-4-1 5,1-1-2,4 0 1,0-6 11,-1 4 3,1-1-6,-1 1 9,1-1-6,2-3 1,0 3-3,0-3 11,-4 4 2,4-4-2,0 0 0,0 0-9,-3 2 12,3-2-2,0 0 2,0 0 2,0 0-14,0 0 17,0 0-9,0 0 8,0 0-2,2 5-12,-2-5 11,0 0 6,0 0-7,0 0 3,0 0 2,0 0-7,0 0 4,0 0-8,0 0 14,5 1-4,-5-1-5,0 0 7,0 0-8,0 0 5,5 0-3,-5 0 6,0 0-4,0 0 13,0 0-11,0 0 3,0 0-1,0 0 0,0 0 11,0 0-14,5 0 10,-5 0-10,0 0 10,0 0-5,0 0-4,3 2 10,-3-2-8,0 0 1,0 0 3,0 0-11,0 0 1,0 0 8,0 0-6,0 0 0,0 0-4,0 0 4,6-5 15,-6 5-21,0 0 3,0 0 2,0 0-9,0 0 2,4 0 8,-4 0 7,0 0-8,0 0-5,0 0 0,0 0-16,7-3-18,-7 3-42,0 0 20</inkml:trace>
  <inkml:trace contextRef="#ctx0" brushRef="#br0" timeOffset="17076.8863">2153 5975 47,'2'-2'43,"-2"2"-10,0 0 1,0-5 1,0 5-5,0-4-11,0 4-6,0 0 6,0 0-2,5-1-22,-5 1 10,0 0-7,0 0-11,0 0-9,0 0-3,10 5-13,-9-3-42,-1-2 19</inkml:trace>
  <inkml:trace contextRef="#ctx0" brushRef="#br0" timeOffset="21104.4591">2215 5970 78,'0'0'101,"-3"-4"0,1 2 2,2 2-4,0 0-4,0 0 1,-3-3-7,3 3-7,-2-3-3,2 3-6,3-7-5,0 2-14,1-2 3,3-1 6,-3-2-18,2 2-6,5-5-3,-4 5-6,-1-1-1,1-3-5,0 5-4,-1 0 10,1 3-13,-4 1-3,-1-2-2,1 0-9,0 3-4,-3 2-23,0-3-10,0 3 0,0 0 16,-7 10-1,3-2-20,-3 1 8,0 0 6,-5 2-3,4 0-5,-2 1 12,0-4-3,0 5-7,2-2 21,-1-2 3,2-2-2,0-1-3,3-1-8,-3 1 12,4-1 14,2-2-12,-2 4 0,3-4 2,-3-1 3,2 1-3,1-3 0,0 0 6,0 0-15,0 0 9,0 0 2,0 0 10,0 0-3,20-5 22,-13-2-26,1 3 0,6-4-5,-5 2 10,6 1-5,-8 0 4,0-2-11,0 4 19,-4 1-2,4-2-5,-7 3-2,0 1-4,4-2-22,-4 2 19,0 0-10,0 0 12,0 0-8,-1 9 5,-5-6 3,2 2 2,-1 2-8,0-2 12,-2 1-3,3-2-2,-2 1 4,1 2-10,0-4 6,-2 4 9,3 0-13,0-2 7,0-3 9,1 4-17,-1-2 1,2-2 0,-1 1 3,2-1-22,1-2 18,0 0-2,0 0 1,-1 5 0,1-5-2,0 0 4,7-7 4,-2 3 3,2 1-6,-2 0-8,3-4 8,-1 0 12,1 2-22,1 0 14,-1 1 21,-2 1-27,-2-2 5,-1 5 1,3-3-1,-2 1-5,-4 0 9,0 2-10,0 0 1,0 0 8,0 0-2,-6 7 0,-1 1-9,0-2 4,0 1-2,3 3 5,-2-4 1,-1 0 0,0-3 5,1 4-6,1 0-2,0-4-2,4-2 9,-4 2 6,3 0-3,2-3-4,0 0-9,-5 2 4,5-2-3,0 0 1,0 0 1,0 0-13,0 0 18,0 0 1,12-12 2,-9 7-4,4-3-13,0 3 17,0-4 11,0 5-12,0-4 2,-1 0 6,5 0-13,-4 3 9,-5 2-18,2-1 23,-1 2-7,-2-1-2,1-2 3,-2 5-4,0 0-3,0 0 14,0 0-3,0 0-3,0 0-13,-10 10 13,3-3 1,1-2-9,-1 2 2,0-2-2,1 0-4,2-1 3,-3 1 4,1 1 6,2-4-9,-1 1 8,1 1-8,1-2 3,1 1-3,-1 0 6,3-3-8,-3 4-3,3-4-8,0 0-3,0 0 16,0 0 4,0 0-6,0 0-15,0 0 20,10-12 5,-5 8 1,1-6-12,-3 3 6,3-1-1,1 1-8,0-1 12,-3 3 0,-1-1-5,2 0 2,-3 4 7,1-3 4,1 1-16,-4 1 15,0 3 0,2-3-3,-2 3-15,0 0 20,0 0-20,0 0-3,-16 3 10,9 0-4,1 0-3,-2-2-3,2 2 1,-1-1 1,1 1 18,1 1-19,-1-2 5,2-1-6,0 1-6,0 0-6,4-2 16,0 0 15,-6 0-24,6 0 18,-7 2-2,7-2 1,0 0-4,0 0 7,0 0-3,0 0 1,11-11 2,-8 3-5,3 1 2,-2 0-5,2 1 5,-1-1 1,1 0-7,-5 0 18,4 3-19,0 1 9,-3-2-9,-1 3 6,3-1 7,-4 3-11,3-4 3,-3 4-8,0 0 11,0 0-7,0 0-5,-13 7-2,9-5 6,-3 5 5,0-2-5,1 0 6,-1 2 0,0-4 8,2 4-19,2 0 2,-3-4 0,3-1-2,-1 0 0,0 3 12,3-3-11,1-2 4,-3 1-3,3-1 0,0 0-2,0 0 14,0 0-12,0 0 1,0 0 2,0 0 3,11-12-4,-8 9-15,1-1 14,0-2 5,3-3-1,-2 3-4,-3 2 19,5-3-14,-1 2 3,-2 3-3,1-2 1,-4 1 0,3 0 16,-2 1-20,-2 2 4,0 0-4,0 0-7,0 0 12,0 0-6,0 0-2,-6 13 2,3-5 3,0-3 0,1-1-14,-1 0 10,-2 0 2,3-1 5,-1 1-4,1-1 1,0 1 11,0-1-6,2-3-1,-3 3 0,3-3-4,0 0 13,0 0-7,0 0-6,0 0-3,0 0 4,0 0 3,10-12-2,-4 6 1,-3 0 12,2 1-1,-2 0-18,0 0 5,3 2 0,-1-1 18,-2 0-22,4 2-7,-7-2 12,4 2-8,-4 2-12,3-3 20,-3 3-1,0 0-7,0 0-6,0 0 21,0 0-17,0 0 18,-6 11-18,5-10 5,-5 3 11,4 1-10,0 0 0,-2-2-15,1 0 24,0 1-14,2-1 8,-2-1 2,3-2-9,-4 3 7,1-3 2,3 0 0,-3 4-6,3-4 7,0 0-4,0 0-1,0 0 5,0 0 5,0 0 3,0 0-3,7-9-12,-4 7 1,-3 2 10,4-5 11,-1 2-18,-3 3-3,2-3 0,-2 3 2,0 0 12,0 0-13,0 0 0,0 0 7,1-4-13,-1 4 1,0 0-1,0 0-8,0 0 15,1 10-7,-1-10 6,-3 6 9,3-6-6,-4 5 3,3-4-6,1-1 0,0 6-6,0-6 4,0 0 22,0 0-21,0 0-4,0 0 6,1 4-5,-1-4-5,0 0 9,0 0 0,0 0-3,0 0 3,0 0-4,0 0-5,0 0-8,0 0-5,0 0-12,0 0-21,7-8-17,-7 8-60,0 0-145,3-3 65</inkml:trace>
  <inkml:trace contextRef="#ctx0" brushRef="#br0" timeOffset="21863.4346">2746 5953 112,'0'0'113,"0"0"-21,0 0-10,0 0-9,0 0-10,0 18-3,0-1 1,-3 9-8,3 1 1,0 2 14,-4 5-32,4-1 25,-3 1-12,-1-1 1,4 2 8,-3 1 0,3-4 13,-4-1-15,1 2-2,3-5-4,0-2-1,-3-1 0,2-4-12,0-4 2,1 0-4,0 0-1,-2-5-17,2-2 7,0 1-3,0-5-4,0 3 6,-3-4 1,1 0-7,2 0-4,0-1-7,0-1-1,0-3-7,-2 5-15,2-5-28,0 0 0,0 0-50,0-14-25,0 4-124,-3-2-263,2-4 116</inkml:trace>
  <inkml:trace contextRef="#ctx0" brushRef="#br0" timeOffset="22605.5761">2743 5970 82,'0'-4'91,"-4"1"-5,4 3-10,0 0-3,0 0 2,-10 6-19,3-2-6,2 4-9,-2 2 1,2 2 7,-5 2-13,-1 1 12,1-4-6,0 4-7,-1-3-4,3-1 4,-1 1 0,2-4 9,2 2-13,0-3 1,1 0-1,1-4 2,-1 0-16,1-1 17,2 2 5,1-1-2,0-3 13,-3 3-2,3-3-1,-1 5 6,1-5 8,0 0-9,0 0-1,0 0-2,0 0-10,5-11-8,1-1 5,-3 1-4,5-6-1,1 1-9,-1-2 10,2 3-13,-3-2 2,0 2-6,1-1 4,0 3-21,-1-3 19,1 3-3,-2-1-2,-1 4 2,-2 2 0,1-1-1,2 0 2,-2 1 5,-1 4-6,1 0 3,-1-2-4,-3 3 1,3 1 12,-2-3-16,-1 5 0,7-2-2,-7 2-4,0-3 0,0 3 0,4-4-2,-4 4 2,5-1 0,-5 1 6,0 0-9,10 5 3,-6-2-1,1-2-1,1 2 5,1 0-5,3-1 1,-2 1 0,1 2 1,2-1-5,-2 0 3,1 0-5,-2-2 8,5 2-4,-6-1 1,1 2-2,-1-1 3,3 0-9,-6-2 9,3 3 0,-1-3 2,-2 2 1,-1-3-11,3 1 6,-1 0-2,-5-2-2,5 3 0,-5-3 9,7 1-6,-7-1-2,4 2 4,-4-2 0,4 3-1,-4-3-3,0 0 5,0 0-9,0 0 10,7 3-6,-7-3 8,0 0-11,0 0 11,0 0-7,0 0 1,0 0 0,0 0 2,0 0-1,0 0-1,0 0 1,0 0-2,0 0 4,0 0 2,0 0-6,0 0 1,0 0-1,0 0 1,0 0-6,0 0 8,0 0-1,0 0-4,0 0 3,0 0 4,0 0-5,0 0 0,0 0 2,0 0 2,0 0-7,0 0 5,0 0 3,0 0-9,0 0 6,0 0-1,0 0 0,0 0 0,0 0-7,0 0 5,0 0-3,0 0-21,0 0 5,0 0-14,0 0-12,0 0-22,0 0-37,0 5-2,0-5-19,0 0-22,3 4-119,-3-4-289,0 0 127</inkml:trace>
  <inkml:trace contextRef="#ctx0" brushRef="#br0" timeOffset="28193.962">8811 13332 57,'0'0'121,"0"0"-8,0 0 15,0 0-7,0 0 0,0 0-15,0 0 2,0 0 0,0 0-5,0 0-7,0 0-6,0 0-8,7-15-8,-7 12-5,6-4-7,0-2-5,1 0-4,4-5-9,-1 2-5,1-1-2,3 0-2,4-2-2,2 4-4,0-4-9,0 1-2,1 5 3,1 0-2,1-1-1,1 4-4,0 1-3,1 4-6,-5-1 10,1 4-3,-1 0-4,-5 1-1,5 4-2,-8 1-3,1 3 5,4 3-7,-6-1 5,2 8 0,-6-3-10,0 7 9,2 8-4,-4-6 11,-1 0-7,-4 6 1,0-1 1,-3 3-4,1-3 1,-4 2 2,-5 11 2,1-10-7,-3 9 0,-4-1-7,-2 6 10,-2-3 2,-3 0-7,1-3 4,-1 0-3,0-2 0,4-2-1,-1 0 5,7-12-17,-1 5 11,6-1-6,-2-4-3,5 1 5,2-1 2,4-6 7,0 3 4,2-6-8,2 1 6,2-2-3,5 2 7,1 1-6,4-1 1,0-2 0,-1-7 0,-1 0 0,7 1-3,-1-5 0,0 1 11,-5-2-8,-2 4-4,1-4 5,-4-2-1,0 0 7,-2-1-12,0-3-1,-2 2 8,-1 2 4,0-2-6,-2-1 3,-3 0-3,7 3 1,-7-3 14,0 0-7,3 3-2,-3-3-4,2 1-1,-3 4-5,-2 2 10,0 2-7,-2-4 1,0 13-15,0-3 13,-4 2 5,4 0-4,-1 1 2,1 5 0,0-3 5,2 10-8,1-3 4,2-1-2,-2-1 2,4 2 4,3 0 0,-2 0 1,4 1 1,-1-2 7,2 0-13,1 4 6,1-5 4,0 1-5,-1 0-6,1-3 7,-2-9-9,0 3 2,-1 0 4,3 7-6,-5-10 3,-2-2 2,0 0-7,0-3 5,1 5 2,-4-3 7,0-2 11,0 3 12,-3-1-3,2 1 8,-4 0-8,-1 1 13,0-1 4,-1-3-3,-2-2 1,-1 3-1,2 3 5,-2-5 2,-1 3-7,1-7-3,-3 7 9,5-6-16,-5 8 0,3-9-2,0 2 1,-2 0 8,0-2-15,0 3 1,0-2-2,0-1-6,1-1-8,-5 2 13,-1 2-1,-3-2-10,-2-2 4,-2-1 7,-1 3-13,-1 2-2,1-2-5,-6-2 2,1 2 6,-9 1-9,11-3 2,-12 1 1,2-1 5,9 2 4,-1-3 4,2-2 4,0 0 4,1 2 10,0-2-13,2-2 10,1 4-5,3-3 5,5 1-12,1 1-3,5-1 2,0 0 3,2-1 3,-1 0-8,5-1-3,-2 0-4,6 2 5,-5 0 6,5 0-9,-6 2-2,6-2 6,0 0-7,-3-4-1,3 4-6,0 0 3,-4-4 10,4 4-13,0 0 0,-3-1-2,3 1 1,0 0-6,0 0 3,0 0-2,0 0 3,0 0 4,0 0-21,0 0 17,0 0 4,0-4-17,0 4 14,0 0 14,0 0-23,0 0-9,0 0-17,-4-4-15,4 4-35,-6-1-26,5-3-34,1 4-41,0 0-35,0 0-39,0 0-43,-7 0-201,7 0-539,0 0 239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09:56:34.3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8630 2897 92,'0'0'100,"0"0"1,0 0-6,0 0-5,0 0 5,0 0-5,0 0-3,0 0-7,0 0 2,0 0-6,0 0-2,0 0-5,0 0 13,0 0-5,0 0-2,0 0 3,0 0-6,0 0 6,0 0-4,0 0 4,0 0-1,0 0 4,0 0-3,0 0 2,0-9-9,0 9 0,1-5-11,-1 2 2,1-3-12,0 2-3,-1-1-3,2 2 6,-4-4 0,4 4 12,0-2-4,-2 5-5,0-3-5,1-2-8,-1 5-12,0 0-9,0 0-2,0 0-8,-5 16 7,2-5-7,-6 15 2,-1 2-7,0 6 6,-8 10-1,4-1 2,1-10-4,2-1 6,-2 1-3,1-7-3,-1 4-2,2-1 1,-3-2-6,4-5 4,4-3 5,-1-5-2,0 3-2,3-8 6,0 0-9,2-3 4,-2-3-5,1 4 9,2-3 6,-1-1-3,1 0-2,1-3 11,-4 4 1,2-1 1,2-3 3,-1 4 0,1-4 1,0 0-9,0 0-23,0 0-19,0-11-24,1 5-13,-1-5-30,2 2-27,1-2-37,-1-4-28,1-2-38,4 0-178,-5-8-431,5 1 190</inkml:trace>
  <inkml:trace contextRef="#ctx0" brushRef="#br0" timeOffset="549.5184">8610 2943 33,'0'0'99,"0"0"11,0 0-6,0 0 20,0 0-3,7-6 2,-7 1-6,4 2-7,-4-1 7,3 0 1,0 0 3,0 1-2,-3-3-9,3 3-1,1-3-2,-3 1-2,0-1-4,1 5-3,-1-3 1,1 1-9,-2 3-8,0 0-12,0 0 1,0-7-15,0 7-9,0 0-12,0 0-4,0 0-1,0 0-10,7 15-3,-4-4 3,1-2-8,-1 9 4,2 2-3,1 7-4,-1 2 8,0 3-6,2 3-5,-5-3 2,4 5-1,-4-4 0,3 1 3,-2-2 0,-1-3-2,2-1-1,-3-2-4,3-8 3,-4 8 0,2-10-2,-1-1 4,-1-4 2,3 0-5,-2-3-3,1-3-7,-2 3 14,0-4-1,0-3 0,1 4 5,1-1 2,-2-4 2,0 7 0,1-6 0,-1-1 0,0 0 2,0 0-9,0 4-14,0-4-27,0 0-26,0 0-41,0 0-36,0 0-48,0 0-45,-1-13-159,1 13-417,-3-12 185</inkml:trace>
  <inkml:trace contextRef="#ctx0" brushRef="#br0" timeOffset="1023.6055">8563 3181 82,'0'0'164,"0"0"-3,0 0 2,0 0-13,-5 0 0,5 0-4,0 0-3,0 0-4,0 0-1,-9-1-4,9 1-4,-4-2 5,4 2-8,-3 4 8,3-4-13,0 0-7,-5 1-15,5-1 1,0 0-12,0 0-6,0 0-11,-3 1-11,3-1-6,0 0-2,0 0-11,0 0-3,0 0-3,0 0-5,0 0 1,12 0-2,-6-1-1,5 0 0,3-1-8,2 2-3,1 0-6,-3-2 4,3 2 9,-4-2-14,-1 3 2,-2-1-10,0-2 13,-5 2 1,1-2-10,1 4 5,-3-2-8,2 0-1,-6 0 9,5-2-6,-5 2 1,5 0 1,-5 0 2,0 0-4,0 0 1,4-2-8,-4 2 10,0 0-9,0 0 1,4-2-10,-4 2-20,0 0-21,0 0-13,0 0-24,0 0-15,0 0-25,0 0-19,0 0-23,0 0-24,5-3-25,-5 3-7,0 0-116,0 0-368,0 0 163</inkml:trace>
  <inkml:trace contextRef="#ctx0" brushRef="#br0" timeOffset="1717.0776">9077 3134 111,'-7'-2'195,"0"0"-12,0 2 15,3 0 1,-3 0-1,0-5-2,1 7-4,-2-4-3,-2 2 8,0 0-7,3 0-3,-3-3-3,2 2-1,-2 1 2,5 0 15,0 0-42,5 0-18,-8 1-6,5-3-8,3 2-48,0 0 17,0 0-20,-6 2-10,6-2-11,0 0-17,0 0 11,0 0-4,0 0 2,0 0-7,20 3 4,-3-5-8,7 4-6,0-2-19,5 0 17,-2 0-2,17 0 4,-5-2-1,5 4-22,-5-4 5,3 4 5,-3-2-9,-10 0-1,-1-2-4,12 6-11,-13-1 25,-5-3-8,-6 0-3,-1 1 1,1-1 6,-8 0-7,2 1 1,-2-2 2,-5 1-8,3 0-4,-2-1 12,-4 1 8,6 0-9,-6 0 17,0 0-33,5 1-11,-5-1-41,0-6-35,0 6-31,0 0-25,-9-5-20,7-1-17,-2 2-19,-2 0-14,3-1-34,-3-4-15,0 5-184,0-4-492,-2-1 218</inkml:trace>
  <inkml:trace contextRef="#ctx0" brushRef="#br0" timeOffset="2070.7501">9366 2963 137,'-1'-4'157,"-3"3"19,4 1-8,-5 0-3,5 0-11,0 0-5,-1-4-18,1 4-9,0 0-13,0 0-10,0 0-13,0 0-4,0 0-6,0 0-9,0 0-12,0 0 1,0 0-3,17 5-2,-7-1-7,1-3 1,6 6-3,3-3 4,1 1-4,4-3-4,-1 3-4,-1-3-3,0 3-9,0 2 1,-2-4-1,-5 2-1,-2-5-2,-3 6-7,0-3 3,-2-1-5,-2-1 4,-4 1 0,3-2-4,0 2-5,-4 0 7,3 1-1,-5-3 2,5 2 1,-5-2 3,2 2 0,-2-2 0,0 3-4,0-3-5,0 0-1,-2 7 4,-3 4 0,-2 1 5,-7 9-1,-1-1-2,-2 2 2,-2 3-11,1-2 9,0-1-1,0 2 1,2-2-7,1 0-1,3-2 0,-1 1-1,1-7-12,3-2-13,4-3-30,-2 2-33,3-5-36,1 3-41,3-4-25,-2 1-36,1-3-116,1-3-364,0 0 162</inkml:trace>
  <inkml:trace contextRef="#ctx0" brushRef="#br0" timeOffset="2356.7875">10130 2831 58,'0'0'121,"0"0"-5,0 0-8,0 0-1,0 21-12,0-9 14,-2 7 6,-1 7-3,-1 3-2,1 0-6,-1-2-10,3 0 8,-6 2 1,4 0-7,-1 0-4,-2-5-7,1 3-8,2-10-5,0 2-3,-1-1-13,-1-2 1,1-1-8,0 1-16,-2-5-28,3-5-39,-2 6-39,2-7-40,0-2-41,0-1-142,-2-2-320,5 0 142</inkml:trace>
  <inkml:trace contextRef="#ctx0" brushRef="#br0" timeOffset="2877.211">10099 2909 78,'0'-6'189,"1"2"-12,0-4-13,2 2-7,2 1-16,-1-2-13,4-1-2,-1-1-6,0 0 14,4-3-5,4 2-16,4-2-5,0 4-7,-4-1-9,-1 1-9,2 4-7,-2 1-7,1 6-4,-3-3-9,3 5-7,-4 2-12,1 5-2,-3 3-4,-1 1 0,-5-4-7,-1 7 1,-5-1-4,-2 13 1,-8-7-3,0 5 1,-2-7-9,-3 3 1,-5-6-5,3 2-2,-1-6 0,0-1-1,2-2-1,4-4 3,2-6 7,4 4-2,4-2 13,0-1 11,1-1 9,-2-2 7,6 0 10,-7 0 2,7 0-9,0 0-4,0 0-6,0 0-15,14-9 10,-4 3-9,2 2-2,1-2-6,1 5 3,0-4-7,-1 4 2,1-3-6,2 6 3,-2-1-4,0 0 1,-2 2 1,3 4-4,-5-4-9,-1 0-1,0 6-1,-1-2 8,-2 5-8,-2-5 4,0 4-8,-1 0 5,-3 0 6,-3 0-5,-4 4 5,-3-1-5,-5 6 7,-6-6-6,0 2 0,-2-1 2,-1-3 1,2-2 0,-2-4-6,1-1 4,1 1-3,8-4-4,-2 0 1,6-2-10,0 0 11,2-2-17,-2-1 5,3-3-19,2 4-33,2-4-25,1 1-35,2-4-50,0 1-40,4-1-52,1-3-145,2 4-445,4-6 197</inkml:trace>
  <inkml:trace contextRef="#ctx0" brushRef="#br0" timeOffset="3247.3393">10811 2920 128,'5'-3'269,"-4"-5"-25,3 4-4,-1-2-12,0-3-7,-2 3-24,2 3 13,-2-2-14,-1 0-12,0 3-10,0 2-29,0-9-12,-1 5-8,1 4-11,-7-2-29,7 2-13,-18 5-4,4 1-3,-9 6-10,0 5-4,-2 3-9,-6 10-1,2 6-3,2-1-9,0-2 1,9-7 5,4-1-10,0-3-9,3-1-2,3-4 6,4-6 0,1 6 5,2-5-6,2 5 5,2-3 9,7 9 4,-3-16 2,5 6-5,0-4 14,7 1-16,3-6-4,0 4-1,-5-7-5,6 0-21,-2-2-44,-6-3-51,-2 0-56,2 1-79,-2-4-93,-1-3-186,0 1-550,-1-3 243</inkml:trace>
  <inkml:trace contextRef="#ctx0" brushRef="#br0" timeOffset="4421.2496">11845 3074 29,'3'-11'173,"0"0"6,1 3-2,-4-4-5,3 3-7,-2 0 9,-1 4 1,2 0 0,-2-1-2,0 2-27,0-1-10,0 3-21,0 2-15,0 0-13,0 0-8,0 0-10,-9 5-3,2 5-9,-3 4-5,3 2-8,-5 7-3,0-3-3,1 4-4,4-6-4,-1 0-3,1-1-4,2 0 0,1-1-10,1 1 2,0-6 7,2 1-8,2 1 0,1-3-2,1-2 4,2-1 1,0 2 3,2-6 0,-2 2 5,4-1 3,-1-1-4,2-3 2,0-2-6,3-1-5,1-2 2,-2-1 3,2 1-2,0-3-1,-1 1 3,-2-1-7,1-3 2,0 3-1,-2-3-7,-3 3 11,3-3-5,-3 5 0,-3-5-7,2 0 7,-2-3-3,0-3 1,-1 3-4,-1-2 2,-1-1-4,-1 5 3,-3-6-12,3 3 5,-4-1 2,3 8-3,-5-2 1,3-2-3,0 4 2,-4-1 1,6 4-2,-5 2-5,2 1 2,-4-3 0,1 5-3,1-1-3,6 1 8,-15 7-5,9-3 3,-3 1 1,4 3-6,1-4 1,-2 3-1,0 3 5,2-3 0,1 2-1,-1 0-3,1 5 6,0-7-5,3 7 4,-1-4 3,0 0-3,1 1-5,1-2 7,2 4 1,-2-5-1,3 1 5,-3-1-6,4 1 7,1-3-1,-1 0 4,0-4 3,3 1-2,0-1 2,4-4 0,2 2 0,1-3-2,-1-1-2,7-3 1,3 0-1,-1-6-2,-2 5 4,-3-3-8,2 0 6,-5 7 0,3-9 0,-6 5-2,-1-1-5,1 0 7,-4 0-3,-1 2 6,0 0 4,0-1-3,-1-1 2,-2 1 2,3-4-7,-4 3 7,0-1 1,0 0-9,-1-3 2,-2 3-5,1-1 10,1 5-8,0-5 5,-2 4 6,0 2-3,0-4 4,0 4 1,0 3-8,0 2 0,-4-6-2,4 6-8,0-5 2,0 5-5,0 0-4,-6 1 1,6-1-2,-9 7 0,2-2-5,2 2 4,-3 0-1,3-1-1,-1 1-4,4 0-3,-1-2 8,1 7 4,1 4-1,2-1 6,2 4 2,0-2-4,4 0 0,0 0 4,3 6-1,-3-7-5,1-1 3,-3 0 11,-2-5-10,4 6 1,-4-7 2,-1-1-4,1 3-3,-2-5 7,1-2-2,-2 2-6,3-2 6,-3-1-2,1-1-3,0 3 7,-1-2 1,0-3-5,2 5 2,1-1-11,-3 0 11,0-4-2,2 5 3,-2-5 0,3 6 6,-1-4-2,1 2 5,-1-1 0,5-3 0,-2 1 20,3 0-20,3 0-2,3-2-4,-1-3-2,2 2-26,-2-5-19,1 3-31,-1-3-41,1 2-44,-3-4-62,1-1-275,-1 0-535,0 2 238</inkml:trace>
  <inkml:trace contextRef="#ctx0" brushRef="#br0" timeOffset="5126.4244">13157 2938 149,'0'-4'217,"1"2"-23,-1 2-23,0 0-15,0 0-11,-8 21-15,-1 1-6,-1 5 2,-4 1-13,1 3-9,-1-3-3,-2 4-16,4-2 0,0-4-7,0-3 1,1-1-6,3-5 4,-3 4-3,5-6-1,1-3-8,1-5-2,0 3-5,1-2-2,0-4-5,2 0 13,0-1 9,1-3 17,-2 3 15,2-3 12,-3 2 15,3-2-20,0 0 16,0 0-23,0 0-11,5-19-17,0 8-7,1-5-7,5-6-18,0-1 30,1-6-25,0 1-20,1 0 4,2-1-14,0-3 9,-1-1 7,2 5 7,-1 1-5,-1 4 4,-2-2 0,-2 9-11,0 1 5,-3 1 2,0 6-4,-3 1 13,1 0-14,-3 1-1,3 2-4,-2 0-11,-1 1-15,-2 3 6,0 0 8,0 0-18,12 5 12,-5 2 4,0 5-1,1 2-6,-1 11-4,0 0-2,0 5 6,-3 0-13,2-2-2,-2-1 24,-1 3-19,0 0 7,-3-1-11,1-4 5,-3 4-5,2-8 5,-2-4-4,2 3 3,-3-1 0,0-3-9,2 1 8,1 1 4,-1-10 5,-1 0-14,2-2-7,-3-1-37,3 0 6,0-2 4,0-3-24,0 7-7,0-7-10,0 0-9,0 0-26,0 0-23,0 0-23,0 0-39,0 0-37,0 0-16,0 0-26,0-17-185,0 10-505,-1-1 225</inkml:trace>
  <inkml:trace contextRef="#ctx0" brushRef="#br0" timeOffset="5324.7203">13062 3197 137,'0'0'217,"0"0"-23,0 0-19,11-6-9,0 3-8,1 0-11,13-2-17,-2 5-10,-1-3-17,2-1-6,2 4-13,-5-2-14,1-1-30,-2 1-38,-6-1-18,0 2-47,-5-1-56,2-2-155,-1 0-296,0 0 130</inkml:trace>
  <inkml:trace contextRef="#ctx0" brushRef="#br0" timeOffset="6076.5091">13714 3079 143,'-4'-2'211,"1"1"-19,-2 0-27,5 1 5,-5-4-15,5 4-9,0 0-8,0 0 3,0 0-2,0 0-5,0 0 5,0 0 7,24-2-7,-7 0-10,3-2-6,5 0-9,-1 3-10,3 0-7,2-1-7,-2 0-11,4-1-3,6 3-11,-9-2-5,0 3-8,0-3-6,-4 5-7,-1-4 0,-2 1 1,-7-1-5,3 2-1,-10-2-1,4 0 4,-1 1 4,-3-2-7,0 2-3,0 0 1,-1 0-5,3-1-1,-5 1 2,1-3-5,-5 3-1,10 0-3,-3 0 1,-4-3-3,2 3-2,-5 0 0,6 0 0,-4-5 10,-2 5 12,5-1 2,-5 1 7,0 0-5,3-4 4,-3 4 7,0 0-13,0 0-8,0 0-8,0-9-10,0 3 0,-3-1 1,1 0-10,-3 0-11,-1-1-6,-2-6-1,-2 4-11,0-4-9,-2 2 3,-5-5 0,-2 3 1,0-1-2,5 9 7,-6-7 8,0 3-11,1-2 8,5 4 1,2 1 7,-2 2 1,7 1 12,-3 2 4,5-1-1,1-2-11,1 5-16,3 0 11,-7-3-2,7 3 0,0 0 6,0 0 6,7 12 2,1-4 2,5 1 3,-1 4-1,10-2 4,-3 0-5,1 5-2,0-4 3,0 0-3,1-1 1,-7-2 1,7 5 0,-7-4-2,1-1 2,-3-1 3,2 2-6,-6-6 5,2 1 3,-3-1-8,0 0-5,0 0 9,-1 0 0,-1-2-2,-2-1 5,0 1 17,-1-1-17,-2-1 5,0 0 3,8 0-2,-8 0-5,3 2-3,-3-2 3,0 0 9,0 0-14,4 2-3,-4-2-1,0 0-6,0 0 1,0 0 6,0 0-7,-3 8-3,0-2 6,-1 3 2,-7 5 1,1 1 5,-1 1-13,-2 2 7,0 3 4,-3-2 4,1-1-2,0-1-11,2-3 6,3 1-3,-2-3-13,0 3-38,4-6-32,-2 3-33,0 1-15,5-7-29,2 1-19,0 1-31,3-3-43,0 3-197,3-3-493,2 2 218</inkml:trace>
  <inkml:trace contextRef="#ctx0" brushRef="#br0" timeOffset="6929.858">14693 3142 84,'0'0'189,"7"-3"-4,-7 3-1,0 0-16,5-5-4,-3 1-9,3-1-5,-3 3 1,1-1-3,0-4-3,1 2-7,-2 1-1,0-4-6,1-1-5,2-1-11,-3-1-10,1 0-7,-1-1-11,-1-3-1,0-10-4,-1 11-5,0 5-3,-1-1-13,1 3 9,0-2-3,0 1-4,-3-1-10,0 4-3,1-3-12,-3 4-3,1 1-16,-2 0 3,-1-1-4,-2 6-2,-6-2-5,4 7 9,-1-2-10,-7 8-2,5-2 0,1-1-2,-3 7 5,3 0-6,0-5-9,6 3 6,-3-2-3,3 2 9,3 0-10,-2 0 4,1 0-1,2 1-2,2-4-1,1 0 7,0 4-1,1-4 0,3-1-10,2 2 12,-2-4 5,2 1 0,2-3-11,2 0 9,-2-3-10,2 1 14,0-3-5,1 1 4,-4-3-3,3 1 8,0-3-5,-1-2 4,1-1-8,-1 0 4,1-8-1,1 3-1,-1-6 0,-2 1 8,2-3-12,-4 4-2,1-6 10,0 6 5,-1-1-16,-2 5 24,-1 0 6,1-1 9,-4 5 5,0 0 8,3 1-28,-2 2-10,1 0 4,-2 3-13,0 0-12,0 0 6,-3 16 2,0-7 3,-1 1 2,1 5-5,0-3 4,2 5-6,-2-5 4,3 7-2,2-4 4,0-2-7,1-3-2,3 7-1,-2-9 15,4 8 0,1-10 2,-1 3-7,3-2 8,-2-2-8,7 0 2,-2-2 1,0 0-16,1-4 19,-1-1 5,0 1-2,1-3-20,-5 1 17,2-2 8,-1 4-3,-4-4-6,2 2 9,-2-2-3,-1 2-21,-1-1 32,-1 4-20,1-1 14,-3-3-19,-2 4 4,6-2 4,-5-5-12,2 7 10,-3 0-9,0 0-11,6-1-19,-6 1-11,0 0-26,3-2-25,-3 2-29,0 0-25,0 0-38,0-5-27,0 5-44,0 0-32,0 0-227,-4-4-553,4 4 244</inkml:trace>
  <inkml:trace contextRef="#ctx0" brushRef="#br0" timeOffset="8699.9977">8139 2677 131,'0'0'181,"0"0"-18,3-4-26,-3 4-6,0 0-13,-6-6-17,1 3-4,-1 2-10,0-2-11,-4 2-15,2 0-2,-2-3 1,-1 4 1,0-6-10,-2 4 0,1-5-4,0 7 0,2-2 7,1 1 5,-1-4-2,0 5 3,3-2-25,-2-2 4,4 4-2,-2-1 4,1-1-17,6 2 6,-7 2-7,7-2-4,-4 1-5,4-1-9,-6 4 1,4 1-4,0 2 6,-4 5-6,-5 8-6,2 5 10,1 1-6,-6 20-3,-3 1 7,-2 5 0,3 5 2,0-2 8,-2 1 6,3 1-4,-1-3-1,2 0 3,0-2 3,1-5 5,2-1 8,0-14 2,2-2 6,1 0-5,1-2 3,0-2-1,3-8 3,-1 1-5,0-4-1,3 0-5,-2 0 3,4-5 0,-2-2-4,2 0-2,0 0 4,0-4 1,-1 4 0,2-4 2,-1-4 1,0 0 3,0 5 4,0-5-3,6 4-6,-4 0 5,8 0 5,-6-3-2,3 0-4,3 1-11,2 2-4,10 5 10,-1-7-11,5 0-6,1 2-21,11 3-43,3-3-62,3 0-78,2-2-103,3 1-173,2-3-503,21-3 222</inkml:trace>
  <inkml:trace contextRef="#ctx0" brushRef="#br0" timeOffset="10089.8036">15452 2745 71,'0'0'210,"0"-7"-5,0 7-12,0 0 3,-2-3-23,2 3-12,0 0-19,0 0-15,0 0-17,0 0-16,0 0-6,0 0-17,0 0-7,0 0-6,7 0-3,-4-2-3,5 4-4,0 0-5,6-4-5,1 5-3,1-6-6,4 3 1,1 0-8,2 0-9,-3 0 5,-5 3-1,1-3-1,0-3-4,-3 6 1,1-3-2,1 2-2,-6-2-4,2 2 3,-2-2 3,-5 0-3,3 1-3,-3-1-3,2 2 8,-6-2-11,6 2 9,-6-2-5,5 0-4,-5 0-7,0 0-6,3 1 2,-1 1 3,-2 8 2,-2 0 4,2 4 1,-3 2-2,-1 11 5,-3 0-7,1 3 5,-2 5-1,-1-5 6,1 18 2,0-14-12,2 1 11,0 0 0,-3-1 0,4 0 3,-2-3-1,3-1 4,-2-1-5,-1 0 5,3-4 5,0 0-1,2-4-4,-4 2 4,3-7-4,1-4 0,-1 1-2,2-3 2,1-4-3,-1 3 3,-2-2-7,3-2 1,-2 1-2,2 1-1,0-3 4,0-4-3,0 7 3,0-7 2,-3 9-3,3-6-1,0-3-3,0 6 0,0-6 2,0 0 0,-1 7-3,1-7 3,0 0 1,0 4 0,0-4 0,0 0 2,0 0-2,0 0 8,0 0-1,0 0 8,0 0 2,-1 4 9,1-4 10,0 0 0,0 0 9,0 0 4,0 0 0,0 0 6,0 0 11,0 0 7,-6 3-2,6-3-6,0 0-9,-11-7-9,2 3-6,1 1 5,-5-3-15,-1 2-5,-1 0-1,1-3-6,-3 2-4,1 0-2,1-2 15,-6 2-25,9 1 3,0 4 7,-3-4-10,4 0-4,1 2 0,0 0-18,10 2-10,-9 1-22,4-1-21,5 0-39,-4-3-30,4 3-27,0 0-41,-6-3-36,6 3-223,0 0-502,6-17 222</inkml:trace>
  <inkml:trace contextRef="#ctx0" brushRef="#br0" timeOffset="10456.437">16113 2971 34,'0'0'198,"0"0"-4,0 0-2,0 0-9,-1 4-15,1-4 0,0 0-13,0 0-9,0 0-13,0 0-15,17-3-15,-6 1-8,4 0 21,13-1-13,-4 3-7,2-2-11,-1 2-10,3 0-13,-4 0 3,3 0-12,-2 0-5,-2 1-8,-9-1-16,3 1-24,-3-3-25,-3 3-23,-4 0-27,3 1-37,-5-1-20,0-1-21,-5 0-28,5 0-141,-5 0-348,0 0 155</inkml:trace>
  <inkml:trace contextRef="#ctx0" brushRef="#br0" timeOffset="10647.7952">16105 3079 91,'2'8'148,"4"-7"9,3-1-11,5 1 3,7 1-13,1-1-7,2 1-18,0 0-6,3 1-13,-3-3-8,0-3-10,0 6 7,-2-2-25,-8-2-12,3 1-31,-3-5-27,2 3-29,-2-2-64,1 0-135,-2-8-263,-3 4 117</inkml:trace>
  <inkml:trace contextRef="#ctx0" brushRef="#br0" timeOffset="10951.5728">16454 2798 152,'-6'-7'191,"2"4"-22,1-1-14,-1 2-25,1 0-12,0-1-11,3 3-18,0 0-8,0 0 1,5 12-16,0-5-6,1 0 1,4 4-5,0 5-6,5-2-5,1 2 15,-4-3-30,-1-1 8,2 8-5,1-6-1,0 5-5,-4-8-1,-3 3 1,0-6-4,0 1-7,-3-1-3,-1 0 10,-1-2-4,-2 4 10,1-1 7,-2 2 9,-2 0 0,0-1 4,-2 1-5,-2 5 0,-3-2-6,-3 6 6,1-7-13,0 11 0,-1-12-2,2 1-4,3-1-4,-1 0-9,-1 1-12,3-4-36,-3 0-22,6 1-24,-1-3-45,0-2-39,3 1-174,-3-2-366,3 3 162</inkml:trace>
  <inkml:trace contextRef="#ctx0" brushRef="#br0" timeOffset="11321.7294">17127 2874 21,'0'0'117,"0"0"-16,0 0 4,0 0-5,0 0 8,-3-3 20,3 3 9,0 0 14,0-3-4,0 3-15,-3-4-5,1 2 0,-1-1 7,-1-3-11,4 6-3,-7-5-12,4 4-8,-6-2-13,2 3-5,-4-5-13,-3 8-6,-7-1-9,-2 7-1,-1 2-8,-2 5-1,-10 6-8,12-2-1,-4 13 0,6-8-5,3-1-6,1 2-11,5-3 7,4 0 4,0 0-7,6-4-1,3 0 0,3 0 3,6-6 2,2 0-2,7 2-2,4-2 2,1-6-11,1-2-30,3-3-34,2-1-54,-2-4-36,11-2-37,-11 1-36,0-4-151,-2-2-400,2 0 178</inkml:trace>
  <inkml:trace contextRef="#ctx0" brushRef="#br0" timeOffset="11929.7303">17355 2868 185,'3'-2'216,"-3"-2"-34,0 4-17,0 0-32,0 0-6,0 0-6,-7 18-3,0-6-8,-3 13-3,-2 2-6,-1 4-5,0-3-7,-6 12-9,7-16 1,2 1-11,-1-1-8,0 2-3,1-5-8,0-4-8,4-3-3,-1 2 1,3-7-7,0 1-1,1-2-6,0-2-2,3-3-3,-1 2 1,-2-2 2,3-3 3,0 2-12,0-2-7,0 0-2,4-12-6,2 6-7,-2-3-4,3-7-1,0 2 5,0-3-2,0 1 2,0-8 2,-2 4-1,2-6 16,-2 1 11,-3 6 16,2 0 15,0-5 10,-2 7 17,-2-2 11,2 6 14,0-3-2,-1 9 10,-1-4 5,3 6-23,-3-6-16,0 8-11,2-1-25,0 1 9,-2 3 0,6 0-4,1 5 4,1 2-17,5 2 4,5 8-12,-5 3 0,5-1 1,1 0-4,3 1-3,-3-1 3,0-4-8,-1 6 1,2-3-3,-3 1 0,0-2-3,-6-5 3,2-1-22,-2 0-3,1-2-23,-5-2-8,0-1-15,-1-3 0,-1 1-16,-1-1 1,-1-1-2,-3-2-24,0 0-23,4-5-29,-1 0-16,0-2-22,2-3-21,-2 0-11,2-2 11,-1-7 7,-1 2 25,0-2 8,1-1 25,2-4 35,-4-1 23,5-1 23,-3 7 29,-4-7 36,3 7 20,-1 1 28,0 1 22,1 5 18,-1 0 12,0 4 12,-2 0-8,0 4-16,0-1-12,3 1-10,-3 1-16,0 3-1,0 0-6,0 0-2,-3 16-9,2-3 0,-2 2-4,0 4-4,-2 5 1,-1 8-3,-1-9-1,1 5-6,0-5-1,1 0-20,0-4-26,-4 3-12,3-4-43,-1-2-23,3-2-37,-1-4-24,1 0-153,-1-1-348,2-2 155</inkml:trace>
  <inkml:trace contextRef="#ctx0" brushRef="#br0" timeOffset="12473.9742">17984 2888 16,'5'-10'290,"-5"3"-15,3-1-11,-3 1-20,0 3-27,0 0-33,0 0-25,0 4-18,0 0-14,0 0-9,-6 20-18,2-3-5,-6 4-11,-1 6 1,-2 2-16,2-3-3,-2 0-8,2 1-1,-3-2-7,4 1 7,-4-1-1,4 0-8,-1-4 2,5-5-5,-1-3-2,0-2 2,3 0-8,1-4-1,-2 1-4,3-2-3,-1 1 1,-1-4 1,4 0 10,-3 1 2,3 1 30,-2-3 11,2-2 15,0 0 11,0 0 4,0 0-11,0 0-13,0 0-9,2-17-3,0 8-26,3-3 7,-2-5-8,2 1 0,3-8-6,0-5 4,-1 4-22,-1-9-1,4 3 4,-2 0-8,1 3 4,-4-1-5,1 2-8,1 1 7,-3 9 3,1 5 18,-1-3-3,-1 5-4,-1-1 3,1 6-8,0-4 11,-2 3 10,2 1-17,-1 3-1,-1-2-9,-1 4-6,1-6 8,2 6-12,-3 0-3,3-5-2,1 3 4,-4 2-2,13 1-5,-2-2 7,3 2-4,3 0 1,-1 4-2,6-3 1,1 1-4,2 0-1,-2-1 5,0 3 1,0-3-4,-2 6 0,-4-6-1,0-2-6,-3 2-2,-3-2-9,-1-2-6,-2 4-7,2 1-20,-7-3-4,2 0-20,0 0-30,-5 0-28,6-3-19,-6 3-30,4 3-25,-4-3-25,0 0-42,0 0-19,0 0-19,0 0-216,0 0-565,0 0 250</inkml:trace>
  <inkml:trace contextRef="#ctx0" brushRef="#br0" timeOffset="12961.3828">17882 3076 173,'0'0'163,"0"0"-4,0 0-6,-5 0-2,5 0-8,0 0 2,0 0-5,-2 4-2,2-4-4,0 0-6,0 0 6,-3 4-9,3-4-6,0 0-5,0 0-6,0 0 8,0 0-20,7 3 3,-2-3 3,2 1 8,4-1-19,4 3 1,7-3-1,0 0-18,3 1 4,1 3-13,2-4-5,-1-3 0,-2 4-14,0-1 0,-1 0-5,-3 2-3,-4-4-1,-4 0 11,-2 1-13,-2 2 8,-1-4 2,-1 2 0,-4 1 5,1-1-5,-4 1-7,7 0 2,-7 0-9,7-3-5,-7 3 10,0 0-9,3 0-7,-3 0-14,3-3 15,-3 3-3,0 0 2,0 0-10,0 0 5,0 0-11,0 0 8,0 0-13,6 3-20,-6-3-22,0 0-17,0 0-26,0 0-26,0 0-25,0 0-39,0 0-26,0 0-54,0 0-39,0 0-166,-12-5-501,12 5 221</inkml:trace>
  <inkml:trace contextRef="#ctx0" brushRef="#br0" timeOffset="21410.2229">2908 4855 47,'0'0'45,"0"0"-2,0 0 22,0 0-17,0 0-4,0 0 4,0 0-6,0 0 3,0 0-6,0 0-2,0 0-6,0 0-1,0 0 8,0 0-18,0 0 3,0 0-26,0 0 31,-14 2-22,14-2 12,0 0-7,0 0 24,-10-1-15,10 1-17,-10-1 21,10 1 0,-8-2 0,2 2 4,2 2 14,4-2-5,-7-2 12,-1 1 1,5-1 5,3 2 3,0 0-9,-7 2 3,7-2 0,0 0 4,0 0-8,-6-2 6,6 2-16,0 0-7,0 0 0,-6-2 3,6 2 8,0 0-20,0 0-10,0 0-1,0 0 5,0 0 2,0 0-4,0 0-6,13 5 5,-9-3-3,-4-2 7,12 0-6,-7 0-4,5 1-5,-2 0 7,2-2 7,0 1-5,3-1-7,-6 1 9,4 2-10,-4-2-13,3 5-3,-3-4-18,2 0 7,-4 0-39,2 1 4,-7-2-20,10 0-11,-10 0 1,6 0-23,-6 0-8,3 3-75,-3-3-211,0 0 93</inkml:trace>
  <inkml:trace contextRef="#ctx0" brushRef="#br0" timeOffset="21813.8184">2815 4894 56,'0'0'156,"0"0"-2,0 0-3,16 5-14,-8-4-3,2 0-22,-1 0-2,7-2-21,-4 1-1,-1 1-4,14 0-8,-15 0-7,0 1-13,3-2-10,-4 2 1,-3 1-5,4-5-27,-3 2-19,-3 2-18,-4-2-2,7 2-11,-7-2-7,7 0-25,-7 0 10,0 0-28,0 0-12,0 0-8,0 0 2,0 0 13,-17-9 4,12 7 11,-2 3 7,-2-1 10,-6 1 5,8-2 25,-4 6 16,2-5-4,-1 1 16,0 1 17,6 0 5,-3-2 7,1 3 15,6-3-13,-7 3 7,5-2 1,2-1-11,0 0 33,0 0-11,-2 5 8,2-5 9,0 0 7,14 3-7,-6-1-8,-2-2-5,4 0-3,4 0-4,-4-2 4,3 4-14,2-4-2,-5 2 7,-1-3-38,-1 3-11,0 0-21,-2 3-28,-6-3-2,9-4-30,-9 4-8,0 0-8,8-1-74,-8 1-191,0 0 85</inkml:trace>
  <inkml:trace contextRef="#ctx0" brushRef="#br0" timeOffset="21949.0224">2926 4921 98,'0'0'79,"0"0"5,20-5-5,-11 2-8,-9 3-15,14-2-4,-2-1-49,2 1-90,-4-1-95,-5 2 42</inkml:trace>
  <inkml:trace contextRef="#ctx0" brushRef="#br0" timeOffset="22880.8064">2766 6079 183,'0'0'219,"0"0"-8,-4 3-28,4-3-12,0 0-8,1 6-28,-1-6-15,7 0-10,-7 0-3,11-2-7,-1 2-15,6 0-11,-4-2-6,2 2-4,-1-2-10,3 1-4,-2-1-7,1-2-13,-7 6 7,1-2-5,2 0-5,-2-3-10,-3 4-11,2 0-47,-4 0-22,-1 1-32,0 0-24,-3-2-27,0 0 12,8-5-14,-8 5-110,0 0-278,0 0 123</inkml:trace>
  <inkml:trace contextRef="#ctx0" brushRef="#br0" timeOffset="23066.3675">2770 6140 4,'-7'2'167,"6"-1"-6,-2 3-15,-1-1-17,4-3-9,-2 3-5,2-3-4,0 0 15,10 4-9,-3-2-2,3-2-1,4-5-9,2 8-2,-1-3-16,6 2-6,-7-2-12,0 0-6,-4 0-4,3 0-11,-6 0-18,1 0-28,-2 0-42,-6 0-40,6 0-24,-1 1-12,-5-1-24,0 0-16,0 0-84,0 0-259,-10 10 115</inkml:trace>
  <inkml:trace contextRef="#ctx0" brushRef="#br0" timeOffset="23211.3589">2788 6227 21,'0'2'107,"0"-2"-2,0 0 13,7 3-4,-1-1 4,1-2-9,3 0 4,0-2-19,3 1-7,1-1-11,0-3-1,-2 2-13,-2 2-31,0 1-46,0-3-46,-2 1-44,1 0-71,-3 2-188,5-3 83</inkml:trace>
  <inkml:trace contextRef="#ctx0" brushRef="#br0" timeOffset="34018.2282">5025 4761 70,'0'0'104,"0"0"-26,0 0 21,-7 0-8,7 0-1,0 0-3,-3-2 3,3 2 9,0 0-17,0 0-4,-8 0-4,8 0 5,0 0-12,-3-1-5,3 1 0,0 0 7,0 0-3,-7 3-8,6-1-6,1-2-10,0 0 5,0 0-1,0 0-7,-5 0-4,5 0-7,0 0 1,0 0-2,0 0 5,-4 3-6,4-3-3,0 0 0,0 0-2,0 0-6,-3 2 5,3-2-15,0 0 11,0 0-3,0 0-15,0 0 11,0 0 5,0 0-3,0 0-2,0 0 5,0 0-5,9 3 4,-4 0-3,1 1 4,1-2 11,4 4-6,-2 0 0,6-1-2,4 2 0,6 1 7,-4 1-8,1 0 2,1-3-4,4-3-2,-3 6-9,4-2 11,0 2 0,2-5-7,-1 5 8,11-1 5,-11-2-9,9 4 0,0-4-1,-8 0 3,-2-3-1,12 1 1,-3-1-2,-11-1-8,5 3 9,-7 1 2,5-2-1,0-2 4,-1 1-11,-1-1 6,2 0 2,-2-1-12,-2 2 11,-5-2-7,0-1 2,-5 3 2,-1-3-10,0 2 3,-5-4 7,-1 2-2,1 0 1,-4 0-9,0 0 7,0 0-2,-5 0-1,7-2 1,-7 2 3,6 0-4,-6 0-5,3 2-2,-3-2-3,0 0-14,0 0-2,6 0-15,-6 0-19,0 0-18,0 0-8,0 0-50,0 0-22,0 0-36,0 0-126,-22-4-343,12 4 152</inkml:trace>
  <inkml:trace contextRef="#ctx0" brushRef="#br0" timeOffset="36078.5043">4918 4878 18,'-7'0'111,"7"0"0,0 0 2,0 0-19,-6 2 0,6-2-5,0 0-1,0 0 10,0 0-3,0 0-1,0 0-3,0 0-3,0 0-3,0 0-6,0 0-4,0 0-11,0 0-3,-1 4-4,1-4-2,0 0 5,10 1 8,-6-1-3,6 0 11,0 1 1,5 0 3,5 6 7,1-2-1,3 0-1,0-2-8,4 1-1,2-2-2,11 1 0,-2 1-4,2 0-1,0-3-9,-1 2-4,4-1-9,1 1 1,-1 1-3,2 0-5,1-3 10,-1-1-16,-2 3 3,0 1-9,-3-3-4,-3 6 8,1-7-12,-10 0-1,-6 0-4,4 2 1,-3-4-1,-3 4-1,-5-4-3,-4 2-8,1 2 11,-2-4-5,-2 2 5,-2 2-3,-2-2 0,0 0 6,0 0-6,-5 0 9,7 2-6,-5-1 7,-2-1-10,8-3-1,-8 3-12,3 0 9,1 2 4,-4-2 0,6 0-5,-6 0 7,0 0-5,6 0-8,-6 0 3,0 0 1,0 0-3,5 1 5,-5-1-3,0 0 0,0 0 8,0 0-15,0 0 0,0 0 6,0 0 0,0 0-3,0 0 11,0 0-5,0 0-3,0 0-6,0 0 2,0 0 2,0 0 2,0 0-1,4-3-4,-4 3 7,0 0-7,0 0 5,0 0 6,0 0 12,0 0-5,0 0-8,0 0 0,0 0 3,0 0-10,0 0 8,0 0-1,0 0 3,0 0-3,0 0-4,0 0 7,0 0 1,0 0-11,0 0 14,0 0-10,0 0 9,0 0-5,0 0 4,0 0-2,0 0 4,0 0-4,0 0-9,0 0-2,0 0 6,0 0-4,0 0 4,0 0 10,0 0-10,0 0-1,0 0-2,0 0 6,0 0-7,0 0-8,0 0 5,0 0 7,0 0-10,0 0 10,0 0-2,0 0-5,0 0 6,0 0-1,0 0-8,0 0 8,0 0-3,0 0-3,0 0-9,0 0 8,0 0 0,0 0 4,0 0 3,0 0-3,0 0 0,0 0 1,0 0 2,0 0-4,0 0 6,0 0-4,0 0 4,0 0-8,0 0 6,0 0 16,0 0-20,0 0-2,0 0 11,0 0-11,0 0-7,0 0 9,0 0-3,0 0 4,0 0-7,0 0 9,0 0-6,0 0 0,0 0 4,0 0-8,0 0 9,0 0-5,0 0 4,0 0-7,0 0 6,0 0 0,0 0-3,0 0 5,0 0-7,0 0 9,0 0-3,0 0-13,0 0 15,0 0 6,0 0-9,0 0 3,0 0-24,0 0 26,0 0-4,0 0 6,0 0-5,0 0-15,0 0 19,0 0-4,0 0-2,0 0 6,0 0-13,0 0 9,0 0 4,0 0 0,0 0-6,0 0-1,0 0 5,0 0-1,0 0 7,0 0-10,0 0 0,0 0 1,0 0 4,-10 7-3,10-7 0,0 0-4,0 0 5,0 0 1,0 0-11,0 0 12,0 0-4,0 0 1,0 0 2,0 0 1,0 0-3,0 0-1,0 0 1,0 0-3,0 0 2,0 0-5,0 0 3,0 0 12,0 0-11,0 0-2,0 0 3,0 0-3,0 0 15,0 0-13,0 0-3,0 0 1,0 0 11,0 0-25,0 0 20,0 0-4,0 0-2,0 0 3,0 0 4,0 0-8,0 0 5,0 0-14,0 0 13,0 0 7,0 0-12,0 0 4,0 0 10,0 0-13,0 0 8,0 0-8,0 0 4,0 0-7,0 0 7,0 0-3,0 0 1,0 0 5,0 0 9,0 0-17,0 0 2,0 0 4,0 0-3,0 0-3,0 0 8,0 0 3,0 0-18,0 0 13,0 0-1,0 0-1,0 0-3,0 0-11,0 0 16,1 5 2,-1-5 2,0 0-8,0 0-6,0 0 10,0 0 1,0 0 1,0 0 0,0 0 9,0 0-10,0 0-2,0 0-2,0 0 4,0 0-14,0 0 11,0 0 5,0 0-17,0 0 16,0 0 12,0 0-14,0 0-1,0 0-12,0 0 13,0 0-1,0 0 4,0 0-4,0 0 9,0 0-7,0 0-1,0 0-1,0 0-5,0 0 2,0 0 4,0 0-3,0 0-1,0 0 1,0 0 8,0 0-7,0 0 5,0 0-6,0 0 4,0 0 1,0 0-3,0 0 0,0 0-1,0 0 1,0 0-1,0 0 1,0 0-4,0 0 12,0 0-10,0 0-4,0 0 6,0 0-1,0 0 0,0 0 1,0 0 0,0 0-4,0 0 7,0 0-3,0 0-5,0 0 7,0 0-19,0 0 18,0 0 4,0 0-6,0 0 2,0 0-1,0 0 2,0 0-1,0 0 0,0 0-2,0 0 4,0 0-6,0 0 6,0 0 0,0 0-3,0 0 11,0 0-14,0 0-1,0 0 2,0 0 2,0 0 2,0 0-5,0 0 3,0 0 1,0 0-1,0 0 9,0 0-10,0 0-1,0 0-3,0 0 5,0 0-6,0 0 8,0 0-1,0 0-13,0 0 13,0 0 1,0 0-1,0 0-3,0 0 16,0 0-17,0 0 4,0 0-12,0 0 17,0 0 1,0 0-5,0 0 7,0 0-5,-3 3-4,3-3 0,0 0-3,0 0-2,0 0 4,0 0 1,0 0-7,0 0 17,0 0-1,0 0-15,0 0 4,0 0-1,0 0 3,0 0 1,0 0-1,0 0-1,0 0 10,0 0-19,0 0 13,0 0 7,0 0-11,0 0-1,0 0 13,0 0-13,0 0 1,0 0-1,0 0-4,0 0-3,0 0 9,0 0 0,0 0 1,0 0-4,0 0-6,0 0 10,0 0-4,0 0 2,0 0 4,0 0 17,0 0-24,0 0 2,0 0 8,0 0-7,0 0-10,0 0 9,0 0 1,0 0 3,0 0-3,0 0 9,0 0-11,0 0 0,0 0 2,0 0-4,0 0 2,0 0 3,0 0-2,0 0 3,0 0 3,0 0-14,0 0 3,0 0-14,0 0-6,0 0-23,0 0-19,0 0-27,0 0-4,0 0-13,0 0-17,0 0-7,0 0 2,-5 2-29,1 1-6,4-2-23,-4 2 5,-2-1-18,1 4-132,2-5-364,-2 4 162</inkml:trace>
  <inkml:trace contextRef="#ctx0" brushRef="#br0" timeOffset="38145.778">4922 6113 87,'0'0'121,"0"0"-11,-1 3-8,1-3 15,0 0-14,0 0-6,0 0 0,0 0 10,0 0-15,0 0-8,0 0 6,0 0-7,0 0-11,0 0 6,0 0-3,0 0-13,0 0 11,0 0-4,0 0-7,0 0-8,0 0-2,-4 4-7,4-4 0,0 0 1,0 0-14,0 0 1,0 0-6,0 0-7,0 0 1,0 0 3,0 0 4,11 2-3,-3 1-4,2-3 5,3-3-10,1 3 8,7 1-10,3-2 1,-1 4 1,-1-3-3,4 0-9,0 2 4,4-1 3,8-1-2,-10 0-1,10-1 0,-10 1-3,0 0 7,12 0 1,-13 1-4,1-1 0,0 0 9,0 0-10,-1 2 0,1-2 0,2-2 3,-5 2-13,2 0 7,0-1 1,-1-1 2,-2 2-1,-1 0 8,-2 0-12,3 2 0,-6-4-6,2 2 10,-6 0-7,-1 0 15,-1-3 1,1 4 2,-3-1-7,-4 0 3,5 0-6,-4-1-3,0 2-8,-2-2 6,1 2 13,0-1-12,-2-1 1,-4 1-10,7 1 8,-4 1-1,-3-2-4,8 0 8,-8 0-7,0 0 4,0 0 5,0 0-3,0 0-4,2 2 1,-2-2-4,0 0 0,0 0-7,0 0 8,0 0 5,0 0-21,0 0-6,0 0-5,0 0-22,0 0-10,0 0-9,-16 0-10,12 1 0,-2-1-19,-1 3-4,-1-3-8,-2 1-14,3 4 4,-3-5-19,-4 0-15,0 3-88,-2-3-261,1 0 115</inkml:trace>
  <inkml:trace contextRef="#ctx0" brushRef="#br0" timeOffset="38916.3212">4896 6169 126,'0'0'130,"-7"1"0,4 0-4,3-1-11,-6 0 12,6 0-1,-7 0-17,7 0 16,-3 0-1,3 0-12,-4 3-1,4-3-12,0 0-4,0 0-5,0 0-8,0 0-6,0 0 0,0 0-6,-4 1-11,4-1-22,0 0 17,0 0-4,0 0-9,0 0 3,17 0 4,-10-1-9,5 4-1,4-3 14,-2 0-15,8 0 17,2 0-15,0 1 0,6-1 5,9-1-3,-1 5 3,2-4 0,1-3-5,1 7-4,-1 0-2,2-2-6,-2 2 3,-1-1 0,1 0-23,-3-1 15,1 5 0,-1-7-2,0 3 3,-10 0-12,-1-4 3,4 2 4,-4 2-4,0-4-2,-8 2-4,5-1 5,0 1-3,-8-1-1,-2 0-4,-3 0 4,-2-1 1,-1 2-4,0-3-1,-3 2 4,-1 2-2,1-3-1,-5 1 0,8 0-8,-8 0 8,2-1 0,1-2-1,-3 3-3,0 0 4,0 0-3,6-2 0,-6 2-4,0 0-1,0 0 1,0 0-11,0 0-13,0 0-7,0 0-10,0 0-8,0 0-17,0 0-16,0 0-27,0 0-14,-16 3-11,5-3-3,4 0-14,-4 0-17,-2-3 1,-4 0-11,3 3-130,-6-3-335,2 2 148</inkml:trace>
  <inkml:trace contextRef="#ctx0" brushRef="#br0" timeOffset="39415.5922">4935 6169 8,'-7'2'151,"7"-2"-23,0 0-4,0 0-2,-3 3 0,3-3 1,0 0-1,0 0 2,0 0 3,0 0-5,0 0 4,0 0-10,0 0 0,0 0-9,0 0-2,7 4-4,-5-1 2,-2-3 4,12-3-9,1 6 10,1-2-9,6-1 7,5 2-7,-1-4 4,17 1-10,-2 4-4,2-6-6,3-1-6,-1 1 2,1-1-18,-2 4-7,2 0-6,-3 0 0,0 4-3,1-4-10,-4-4 1,-11 3-18,1 1 10,0 0-4,-2 2 0,-4 1-3,1-3 14,-8 1-20,-3-2-4,0 1-3,-4 0 4,1 0-4,-5 0 0,0 0-1,-4 0 9,6 0-11,-6 0 0,4 0 2,-4 0-2,4-3-4,-4 3-5,0 0-10,0 0-6,0 0-12,6 0-22,-6 0-8,0 0-14,0 0-10,0 0-11,0 0-26,0 0-16,0 0-12,-17-5-33,10 3-13,-6 0-1,1 6 1,-2-6-9,0 2-117,-3 3-349,-6-1 155</inkml:trace>
  <inkml:trace contextRef="#ctx0" brushRef="#br0" timeOffset="39823.8897">4810 6166 109,'-5'3'172,"5"-3"0,-7 0-9,7 0 4,-7-2-23,7 2-12,0 0-14,-5 0-5,5 0-15,0 0-5,0 0-5,0 4-4,0-4 3,0 0 9,10 4 10,-1-4 12,7 2-5,5-1 10,5-1-9,14 3 3,1-3-6,-1-4-2,6 8 0,-1-8-8,4 1-12,21 4 4,-21-2-16,18-3 4,-20 5-10,2-1 3,-4 0-13,3 3 8,0-3-23,-6-5-4,-1 2 8,-11 1-14,-2-3 0,0 5-14,-4-2 5,-3 2-6,-7 0 1,0 2-6,-4-4 2,-3 2-7,-1-3-6,-1 3 32,1-2-14,-2 2 3,-4 0 7,6-2-12,-6 2 5,0 0-6,0 0 12,4 0-52,-4 0-20,0 0-27,0 0-21,0 0-16,0 0-26,-10-5-15,2 5-10,-1 2-12,4 1-2,-6-1-22,2 0-9,-4-2-14,-1 0 6,-3-2-166,2 3-406,-5-1 180</inkml:trace>
  <inkml:trace contextRef="#ctx0" brushRef="#br0" timeOffset="40225.8882">4965 6207 18,'-5'0'212,"5"0"-12,-6 3-8,2-3-15,4 0-18,0 0-3,0 0-15,-4 2-11,4-2-6,0 0-7,0 0 11,0 0 9,24 3 0,-7-2-3,4-2 7,9 3 10,-1-2-18,15 5 5,1-5-12,3-2-4,25 6 11,-30-7-21,6-3-11,-1 6 15,22-3-37,-23-2-1,0 8 3,-1-1-18,-3-2-33,4 1 22,-6-1-1,-3 2-12,-10-4 1,-3 2-9,3 0 2,-8-3-2,-2 2 14,-3 0-18,-7 1-8,2 0 3,-1-1 3,-3 1 0,-2-2-2,-4 2-3,6-1 0,-2 0-1,-4 1 15,0 0-24,7 1-15,-7-1 5,0 0-19,0 0-29,0 0-3,0-4-22,0 4-24,0 0-21,0 0-16,0 0-22,-11-4-24,5 4-18,1 0-8,-4 0-9,2-1-12,-4 1-17,-4-2-150,0 5-427,0-6 190</inkml:trace>
  <inkml:trace contextRef="#ctx0" brushRef="#br0" timeOffset="40625.3983">4918 6215 29,'0'0'196,"0"0"-22,0 0-5,0 0-8,7 5 8,2-5 7,7 1-9,11-2-3,-3 1-12,6 0 1,12-3-12,-1 7 9,3-1-5,2-5 6,-2 1-8,-1 0-10,1-2-19,4-5-9,-2 8 3,-2-2-15,-2 0-6,-1 1-5,-1 0-7,-12 1-21,1 0 7,-4-3-5,1 3-9,-3 0-1,-4 0-11,-5 0 5,-4 0-7,-1-1-4,-2-2-4,-2 5 18,-5-2-19,7 1-1,-4 0-15,-3-1 16,9-1-4,-9 1-1,0 0-8,5 0 0,-5 0-44,0 0-22,0 0-22,3-1-37,-3 1-27,0 0-50,3-5-65,-3 5-241,0-7-538,0 7 238</inkml:trace>
  <inkml:trace contextRef="#ctx0" brushRef="#br0" timeOffset="41533.583">4989 4855 115,'-5'-3'157,"2"1"3,3 2 5,-4-2-14,4 2 5,0 0-7,0 0-8,-7 2 5,7-2-8,0 0-11,-3-2-3,3 2-5,0 0-18,0 0 13,0 0-10,-7 2-5,7-2-9,0 0-6,0 0-7,0 0-4,0 0-5,0 0-8,10 5 12,-1-5-19,5 1 7,8 3-3,5-4 3,15 7 5,-1-7-12,7 1-1,0 4 1,1-3-13,-1 3-2,27-1-5,-25-4-2,18 6 2,1-1-11,-22-4 2,2 6-4,-2-3-3,3 0-2,-3 3 0,-1-5-1,-4 1-2,-4-3-2,-12 1 12,-1-2-15,-2-2 3,-8 6-20,-2-3 17,1 1 1,-7-4 2,-2 2-2,0 2 5,0-2 2,-2 4-5,1-2 5,-4-1-4,0 0-13,5 1 10,-5-1-5,0 0 0,0 0-3,0 0-4,0 0-17,7-1-16,-7 1-11,0 0-8,0 0-12,0 0-15,0 0-22,0 0-16,0 0-22,0 0-16,-16-6-18,8 4-16,-2 2-7,-3-3-10,-2 3-137,-6 3-376,-2-6 167</inkml:trace>
  <inkml:trace contextRef="#ctx0" brushRef="#br0" timeOffset="42286.7144">4984 4845 19,'0'0'127,"-4"-3"8,4 3-14,0 0-5,0 0-11,-3-1-13,3 1 3,0 0-14,0 0 10,0 0-8,0 0 4,0 0 2,0 0 4,0 0 0,0 0 1,0 0 12,0 0-16,0 0 3,-5 6 10,5-6-6,0 0-7,0 0-2,0 0 7,12 1 9,-3 1 1,5-4-7,1 4 1,8-2-8,1 0 10,5 2-17,9-1-2,3 1 4,2 0-14,-1-2-8,0 3-8,3-6-1,-1 6-17,2 1 12,-2-4-5,5 1 3,-4 1-18,2-2-5,-1 0 2,-4 0-7,2 1 4,-2 1-6,-12-1-1,8-1 0,-11 4 0,-3-4-4,1 0-5,-2-2 11,-8 2-9,1 0-3,-5 0 1,-3-1 0,-2 1 1,1 0-3,0-1 2,-1 1-3,-2 1 4,-1 0 14,-3-1-10,5-3-1,-5 3 15,0 0-21,6 2 3,-6-2-1,0 0-5,0 0 7,6 1-9,-6-1 1,1 2 2,-1-2 14,0 0-17,0 0 0,0 0-4,0 0 5,0 0-3,0 0-8,0 0 12,0 0-3,0 0 8,0 0-8,0 0 6,0 0 2,0 0-3,0 0-12,0 0 12,0 0 2,0 0-1,0 0-3,0 0 13,0 0-9,0 0-4,0 0-1,0 0 6,0 0-1,0 0-5,0 0 6,0 0-9,0 0 8,0 0-7,0 0 6,0 0-3,0 0-13,0 0 23,0 0-5,0 0-1,0 0 7,0 0-10,0 0 8,0 0-7,0 0 1,0 0-7,0 0 10,0 0-1,0 0-2,0 0-5,0 0 10,0 0 4,0 0-11,0 0 1,0 0-9,0 0 3,0 0 8,0 0-6,0 0 0,0 0 7,0 0-10,0 0-5,0 0-17,0 0-18,0 0-26,0 0-11,4-7-22,-4 7-23,0 0-19,0 0-43,0 0-8,0 0-29,0 0-28,0 0-25,0 0-143,0 0-455,0 0 202</inkml:trace>
  <inkml:trace contextRef="#ctx0" brushRef="#br0" timeOffset="52643.4913">3339 2733 106,'0'0'128,"0"0"-7,0 0 0,0 0-12,0 0-25,0 0 18,0 0-6,0 0 2,0 0-1,0 0-5,0 0-2,0 0-6,0 0-10,0 0 2,-3-10-9,3 10-8,-4-8-11,1 3 0,2 1 6,-6-1 2,4 1-12,0-1-4,-2-3-23,0 4 13,-2-1 6,1-1-18,1 1 3,-2 0-16,4 1 15,-4 0-5,0-1-3,3 3-7,-3-3 5,1 3-1,-1-4-7,2 5 6,-1-5-9,-4 2 11,2 3-10,-1-4-2,1 1 7,-1 2-2,1-1-7,-1 3 7,-1-3-2,-1 1-1,0-3 0,4 2-11,-4 2 5,1-3 5,0 4-7,-3-2 6,6 2 2,-4-2 0,0 2-2,-1 2 1,-2-4-3,4 4 0,1-2-2,-1 0 0,1 3 13,-1-3-8,0 3-9,1-2 9,-1 2-1,1-3 6,0 5-4,4-4-1,-2 0 7,-4 2-4,1-3-9,0 3 10,3-1-4,-1 2 3,-1-1-8,0-1-1,0 0 5,-4-2-2,5 4 6,-2 1-2,0-4-7,3 5 11,-3-5-4,2 2 0,-2 0-6,0-1 14,2 3-5,-4 0-3,1-1 4,4-1-9,-3-2 7,5 3-3,0-5 4,1 4-1,-5 2-6,1 0 12,0-1-25,2-1 7,-1 2 7,1-1-1,-6 1 18,5-1-17,0 0-6,1 1-14,-3 1 18,3-2 12,-3 3-9,2 3-5,-3-3 8,2 0-6,-1 5 10,2-9-9,-3 4 2,3 0-16,-1 0 19,-1 6 3,1-7-9,2 4 7,-2-5 2,-1 0-4,-2 2-5,4 0 5,1-2-1,-2 0 14,0 4-18,2-3 0,0 1 1,-1 0 6,-1 0-16,2 2 10,5 0-1,-5 0-2,3 1 7,-4 1-6,3-1 7,-2-3 2,2 3-3,-3 2-5,4-7-7,1 7 12,-1-2-2,-2 1-10,1-1 15,1 0-4,2 0 5,-2 2-4,2-2-4,-2-1-1,-4 2 12,4-2-7,2 3 4,0-2 2,2-1 0,-2 3-6,0-2-1,-2 3-5,3-2-4,-1-1 10,-4 6 12,4-7-15,1 0 2,1 4 19,3-2-16,-3 2-2,-1-4 0,0 5-4,1-2-10,1 0 12,2 6 11,-1-7-6,-2 4-3,-1-3-2,2-2 0,-2 4 3,4-3-7,-3 2 10,2-1 10,0-2-15,7 5 9,-6-3-12,2-2 6,-5 1 10,4-2-13,1 5 7,-4-6-14,3 0 9,1 4-1,-4-4 1,3 4 1,-2-4-15,1 1 14,0 3-10,2-5 11,-1 4-4,1-2 10,0 1-6,4-1 1,-6 1 0,3 1 3,0-3-23,0 2 22,0 0-2,0-3 2,3 4 0,-1 0-6,0-1 0,1 2 7,-3-6-5,5 9-1,-4-11 0,2 6 5,1-2 1,2 2-4,-3-7 1,2 3 0,0 3-1,-4-3 1,5-4 3,2 8-5,-9-8 3,8 3-4,0-2-2,0 1 1,0-1 2,-4-2 4,4 0-1,4-1 1,-3-1-1,0 2 4,-1-1-6,2 0 0,-1-2 5,-1-2-4,3 1-3,0-1-17,4-6 19,-5 6 2,-2-2 7,8-2-11,-1 5 0,-7-5 3,-1 5 2,0-3-1,2 0-5,-10 4 15,7-2-9,1-1-4,-3 0 1,1-2-4,-1-5 5,-2 10 2,3-10-5,-5 7 6,4 0-4,-1 2 0,-1-1 2,2-8-6,-2 4-12,1 2 14,-1-1 8,3-1-5,2-3-3,-2 2-3,-1-1 6,-3 3-4,2 2-7,-2-2 4,-3 1 7,3-2-5,3-2 5,-3 5-16,-2-1 12,1-2 7,0 1-1,0-1 4,-2 2-14,2-2 5,0 1-1,-3-3 1,4 3 0,0-3 5,0 3-6,0-5-8,-1 2 10,1-1 2,0 2 2,0 0-5,-4-3 1,4 4 6,-3-4-4,3 5 4,-4-1-1,0 1-1,5-2 2,-6 1 5,2 0 4,0 0 8,-2 3-3,2-2-3,0-3-6,-1 2-8,1-1 12,0-1-1,2 2-7,-3-1 3,1 0-2,-1 1 2,1-4 6,-1 6 0,0-4-1,4 0 7,-6 1 1,4 0-3,-3 0-6,-2 2 5,0-2-15,2 1 16,0-2-5,1 1 0,-3-1 3,0-2 9,1 1-10,1 2 1,1-3 5,-3 1-5,0 0-3,0-2 2,0-3-3,1 6 7,1-2-9,-4 0 4,4 0-10,-1 2 5,-1-1-11,3-1 16,-2 7 0,-1-7 3,0-1-2,0 4-3,0-2 0,-4 1 1,3-1-3,1 2 2,-3 0 1,3-2-8,0 1 2,-3-1 0,2 1 2,-2 0-8,1-2 3,1 7 0,-2-9 0,0 2 4,2 0-10,0-1 7,-1-3-2,-2 6 1,0 0 3,-1-2 4,1 2-6,1-2 4,-1 0-5,0 3 2,3-3-3,-5 3 8,3-2 3,-4 1-12,-1 2 0,3-2-3,0 0 3,-3 2 4,3-2-16,-2 3 14,0 2-1,0-2-3,4 3 2,-1-1 9,1 0-11,-4 2-1,4 0 1,1-2-5,0 3-13,2 2 10,-4-2-29,4 2-17,-6-5-29,6 5-11,-8-2-25,8 2-14,-14 7-17,8-3-41,-1 1-19,-3 2-145,5-1-382,-3-1 169</inkml:trace>
  <inkml:trace contextRef="#ctx0" brushRef="#br0" timeOffset="55029.9905">10686 4641 27,'0'4'106,"0"-4"9,-1 4-7,1-4 6,0 0-4,0 0 9,1 5-1,-1-5-7,0 0 8,0 0 6,0 0-4,1 3 5,-1-3 12,0 0-9,0 0-7,0 0-9,0 0-12,2-15-15,-1 10-4,-1-4-6,0-2-8,0 3-9,0-2-2,-1-2-10,-2 0-7,2 2-9,-1 0 2,-2 1-8,1-2-3,0 6-7,-1-4 0,-2 0-6,2 9-2,-3-5-7,-3 2 0,-1 1 0,-2 4-3,1 3-6,-4 2 1,2 3 5,0-1 1,-3 4-7,0 4 4,5-4 3,-3 4-19,6-3-2,-1 1-1,1-2 0,-1 1-2,5-4 10,1 4 3,-2-1-2,2-3 1,2 0 4,0 0 3,2 1-3,0-1 6,0-3-5,2 4 1,0-2 4,0 3 3,4-2-5,-2-2 2,2 1 14,1-1-12,3 3 3,0-2-9,-2-1 9,5 1 4,-4 1-2,2-3-2,-1 1-8,0-1 13,-2-3-3,0 6-3,4-4 0,-5 3 2,0-1-1,1 3-3,-1-3 4,-1 0-3,-1 3 6,0-2-9,-3 3 5,0 1-1,2-4 0,-7 4 10,0-4-13,-1 6 5,-1-3-6,-4-2 6,-1 2 0,-2-4 1,0-2-2,-3 1 2,2-2 2,-2 2-1,-1-4 1,2-1-3,-1-2 3,1 0-1,4-2 1,1-1-5,-6-2 6,6 1 1,0-4-5,-1-1 6,-1-1-3,5 1 1,-1 0-5,0-1-1,1 4-1,3-1 4,-3-2-14,2 1-15,3 2-10,-2 2-26,3-1-13,-1 2-43,1-1-18,1-1-25,2 1-17,0 1-108,5 1-308,-1-1 136</inkml:trace>
  <inkml:trace contextRef="#ctx0" brushRef="#br0" timeOffset="55696.0212">10817 4953 140,'0'0'180,"0"0"-16,0 0-10,0 0-29,0 0-7,0-6-9,0 6-4,0 0-14,10 0-6,-5 0 1,3 3-13,3-3-3,4 1-6,1 5 1,5-6-11,4 5 11,1-3 3,3 1-4,9 1-7,2 1-7,-2-1-1,-7 2-3,8-1-6,-11-1-3,12 1-12,-13-1 6,9 2-3,-9-3-5,-5-2 2,-7 0 2,1 1-6,-2-1-6,-2 1-1,-2-2 1,-4 0 2,2 0-6,-1 3-1,-4-2 0,2-2-6,-5 1 4,6-1-2,-6 1-4,4-2-20,-4 2-19,1-3-18,1 1-21,-2 2-11,-3-9-13,3 6-13,-5-5-5,2 4-6,-4-6 3,4 3-14,-4-1 17,-1-1-7,-3-3 7,3-1 11,-3 0 14,1 0 17,-1-1 14,2 4 14,-1-4 19,3 6 10,-3-5 16,5 4 13,-2 1 20,0 2 1,2 0 22,1 1-7,-2 1 11,4 0 14,-3 0-19,3 2-5,-1 0-7,3 2-6,0 0-17,0 0 8,0 0 4,0 0-5,0 0-1,0 0 0,8 14 4,-1-8-5,0 3 16,5 3-10,-1 0 4,0 1-3,6 6 1,-5-9-7,0 2 1,1 3 4,-2-2-4,0 1-2,3 6 19,-5-6-24,-2 1 3,-2 3-7,1-4 8,-2 4 1,-2-5-4,-1 4-3,-2-6 0,-3-1-1,-1 1 2,-2 0 1,-3 4-1,1-6-12,-3-1 11,1 4 5,-4-7-9,6 0-1,-1 0-9,-2 0-7,2-3-10,1-1-17,-1 0-21,3 2-36,2-2-1,5-1-26,-12 0-20,10-1-92,2 1-247,0 0 110</inkml:trace>
  <inkml:trace contextRef="#ctx0" brushRef="#br0" timeOffset="56400.4985">11976 4993 98,'0'0'169,"3"-2"-3,0-1-21,-3 3 3,4-8-10,-3 2-10,2 0-13,0 0 1,1-9-15,-1 8-8,1-3-7,-1 0-6,0-1-11,-2 0-2,1-2-17,-2 1 8,1 4-9,-1-2 0,0 0-5,-1-1-1,-2 1-10,0-3-3,0 4-7,-1 3-7,-1 1 0,-1-3-7,-1 3-4,-2 5 0,-2-3-1,-4 6 4,2 3-5,-11 2 4,4 9-5,-1-5 1,1 9 3,2 1-3,-3-2-1,6 2 0,-2 0 4,5-1-4,1-1 5,3-1 9,3-4-13,1 0 2,1 3 2,3-4-1,3-3 2,-1-2-3,0 0 2,3-2 1,1-1 3,2-1 2,0 1-2,1-5-4,0 4-1,6-7 2,-1-1 4,1-2-13,-2 1 3,1-5 4,-3 1-11,3-4 11,-1 0-3,0 0 4,2-7 0,-2-1 1,-3 5-11,2-6 6,-2-1 1,0 7 5,-2 1 7,-3 4 9,0 2 9,0 0 11,-1 0-5,-3 3 5,2 0-18,-3 3-9,0 2-8,0 0 2,0 0-3,-7 12 1,1 2 2,-1 1-12,-1 2 10,-1 4 1,1-4-3,0 5 1,0-4 3,4 0-3,-1 2 6,2-3-5,1-3-3,2-1 6,0 1 2,0-5 0,5 4 2,-4-4-2,7 0 7,0-1-6,4 2-1,1-3-6,0-2 4,9-3-4,-2 1-24,-5-1-20,6-7-34,-1-1-36,1 0-36,-2-4-31,0-4-28,1 1-167,-3 0-397,1 1 176</inkml:trace>
  <inkml:trace contextRef="#ctx0" brushRef="#br0" timeOffset="57233.7702">12434 4657 26,'1'-5'222,"-1"2"-9,0-1-11,0 4-19,0 0-19,0-4-20,0 4-23,0 0-13,0 0-14,-2 14-6,-3-2-9,-2 9-8,0 6-8,-3 0-6,1 4 0,-3-2-8,0 5-6,-1-3-1,3-6-6,0 3 1,0-3-7,2-8-3,1 2-1,-1-2-6,3 0 2,-2-3-3,2-6 0,2 5-1,-2-4-1,4 2 5,-1-6-11,-3 0-2,5 0-7,-3-3 11,3 2 2,-1 0 1,1-4 3,0 0-8,-2 2 6,2-2-1,0 0-1,0 0-2,2-15-9,1 4 7,-2-1-6,3 2-1,-1-7 2,4 0 5,-3-3-9,3-4 4,1-2-11,0 0 10,0 1 7,1-1-6,-4 3 11,1 3-1,3-3 9,-4 7 6,3-2-3,0 2 8,-1-1 2,1-1-5,-1 3 7,2 1-4,0-1-3,0 1-4,2 0-2,3 2 3,-3 0-3,4 2-2,-3 0 0,2 2-9,0 4 2,-1-1-2,3 1-3,-4 6-1,4 0-1,-7 1-1,2 1-13,-2 1 10,1 7-4,-4-4-1,0 1-5,-4 3 1,3 2 2,-3-2-6,-2 0 1,-4 6 5,-1-4-9,-3 0 0,2 0-10,-6 0-6,-1-2-9,-2 2-8,-3 1-6,3-5 3,0-1-6,-3-1 9,3-1 7,0-2 2,2 1 2,-1-3 7,6-2-5,0-2 4,2 4 7,2-2 2,-1-1 1,3 3 20,2-3 11,-7 2 6,7-2 6,0 0-5,0 0-2,0 0-3,0 0-7,0 0 6,14-6-6,-9 3 3,5 3-4,-1-2-4,-1 1 4,3-1-3,2 2 2,1 1-5,-1-1 4,2 1-5,1 3 1,-1-2 0,-1-1-1,2 3 10,-3 0-7,2-2-4,-1 3 0,-3 5 0,2-4 1,-2 5 0,-1 0 3,-3-3-15,0 0 6,3 4 1,-6-3-3,1 1 2,-3 2-2,-1-4 9,-1 4-5,-2-2-1,-2 1 0,-2-3 5,1 4-4,-4 0 1,-1-3-1,-2 3-1,-3-7 5,1 5-8,0-5 8,-3 1-1,3-2-1,-7 1 3,6 0 2,-1-5-5,3 0 0,-1 0-1,6 2-4,-3-2-12,2 0-7,-1-2-18,3 0-29,0 1-40,0-2-28,0 1-35,0 0-42,1-1-130,-2-1-373,1 1 165</inkml:trace>
  <inkml:trace contextRef="#ctx0" brushRef="#br0" timeOffset="57711.7233">11831 5201 125,'0'-2'204,"0"2"-1,3-3-19,-3 3-18,0-7-14,0 7-26,0 0-9,0 0-11,-13 10-8,0-3-10,-9 6-5,0 1-7,-12 10 2,1 2-9,7-11-6,-10 18 5,2-8-5,1 6 11,7-11-2,-6 9 5,8-10 15,-1 2-16,4 1-2,-2-4-11,5-2 1,-1-1-11,5-3 6,3-2-3,4-3-11,0 3 1,0-5 0,1 0-10,2 2-3,1-6-7,-1 3 4,1-2-2,0 2-2,3-4 4,-4 1-10,1 1-1,3-2-5,0 0-4,-5 1-10,5-1-6,0 0-21,0 0-22,0 0-28,-7-3-35,7 3-22,-6-3-38,6 3-19,-6-5-3,4 1-31,0 1-118,-3 0-369,5 3 164</inkml:trace>
  <inkml:trace contextRef="#ctx0" brushRef="#br0" timeOffset="58002.4715">11243 5402 137,'2'-7'159,"-2"0"-11,2 4-4,-2 3-10,0-7-12,0 7-23,0 0-3,0 0-3,0 0-15,2 20-1,-2-5-4,-2 5 11,-2 6-3,2-1-3,-4 1-2,2 1-2,-2-2-5,2 5-2,0-10-5,1-3-6,0 0-5,1-4-6,0 2 0,1-4 0,-2-4 3,4 1-3,-1-1 8,2-2 1,-1 0 8,3 2 0,2-1 9,4-2-10,4-2-2,9 3 0,5 0-13,1-1-5,9 0-3,0 2-1,-10-1 3,11 1-13,-10-1-2,-1 1-6,12 1 2,-14-2 1,3 3-8,-3-4-6,1 0-15,-1-1-17,-5 0-20,-4-3-24,-2 0-21,-2 0-45,-1-2-34,-2 1-43,-6-1-183,1-1-426,-2-1 189</inkml:trace>
  <inkml:trace contextRef="#ctx0" brushRef="#br0" timeOffset="58942.2894">9524 5870 123,'0'-11'209,"1"1"-4,-2-1-10,5 1-24,-2 3-13,-1 0-22,3 3-7,-1-2-11,1 5-6,-1 0-20,-3 1-2,9 4-18,-5 3-8,0 1 4,3 7-17,-3 2 1,-4 1-4,0-1 1,-1 0-12,-1 2 14,2-2-1,-2 0 0,-2 0 4,-1-5-11,2 0 9,1-1 5,-1-1-3,0-4-9,3 4 3,-3-4 5,2 0 9,-2-4 19,0 1 7,3-3 2,0 4 26,0-4 0,0 0-6,0 0-10,0 0-17,5-19 0,0 2-12,2 3-18,0-3 4,5-4-5,1 1-5,3 0-6,1 0-7,-3 3 2,-1 8-14,2-3 2,0 3 1,-2 1-17,1 3 13,-4 3 2,4-2 4,-1 4-21,-1 6 7,-3-3-13,2 2-6,-2 0-2,-3 3 5,5 3 2,-7-4-5,1 1 2,3 1-15,-3 1 15,-2-1 1,0-1 1,0-1-4,-2 1 7,2 0 2,-2-4-9,1 1 1,-2 1-1,0-1 3,1-2-3,-1-3 4,1 5 11,-1-2-10,0-3-4,3 4 4,-3-4 4,0 3 2,0 3-8,0-6-7,0 4 5,0-4 4,2 4 3,-2-4-4,0 0-3,0 0-7,1 4 11,-1-4 2,0 0 8,0 0-12,0 0-3,0 0 9,-3 6-2,3-6-1,0 0 1,0 0 15,0 0-15,0 0 0,0 0-7,0 0 7,3 4-13,-3-4 15,0 0-4,0 0-9,0 0 15,0 0 2,0 0 1,0 0-8,0 0 13,0 0-7,0 0-6,0 0 3,0 0 5,0 0 0,0 0 2,0 0 3,0 0-18,0 0 7,0 0-4,0 0-36,0 0-26,0 0-34,0 0-42,0 0-50,0 0-50,0 0-60,0 0-220,0 0-563,-11-11 249</inkml:trace>
  <inkml:trace contextRef="#ctx0" brushRef="#br0" timeOffset="59647.6859">9649 5709 60,'9'-26'162,"-2"3"-2,1 6-5,-3 1 1,2 2-10,1 1-4,-5 5 3,1 2-20,-3 0-14,1 1-11,-2 1-17,1 3-13,-1 1-7,0 0-7,-4 18-5,-2 4-1,-5 7 1,1 3-7,-7 11 2,0 3-9,-1 0 1,0 2-5,-3 1-2,1-6-8,1-1 15,6-9-7,-3-4 8,3 2 6,0-6 3,2 6 6,0-6-6,3 1 2,1-6-10,-1-3-1,6-1-8,-1-4 6,2-2 0,-1 0 1,2-3-1,3 3-5,2-5 3,3 0-6,2-1-5,2-1-11,2-3-17,6 0-12,1-4-25,0-2-35,0-1-49,-1 0-38,1-1-49,-2-1-163,-5 2-406,-2-3 181</inkml:trace>
  <inkml:trace contextRef="#ctx0" brushRef="#br0" timeOffset="59960.0394">9431 5848 66,'-1'-1'167,"1"1"-18,-3-4 6,1 2-6,2 2-7,0 0-5,0 0-8,-5-1-7,5 1 1,0 0-6,0 0-9,0 0-2,0 0-13,0 0-6,0 0-3,0 0-11,27 0 6,-16 1-11,3-2-6,8-1-4,-3 2-4,3-1-6,2 1-8,-1 1 1,-6 1-13,4-1-1,-6-1-11,1 1-20,-2 2-25,-1 1-37,1 0-35,-5-3-31,1 2-20,1-1-37,-2 3-121,0-5-334,2 1 148</inkml:trace>
  <inkml:trace contextRef="#ctx0" brushRef="#br0" timeOffset="60708.1358">9818 5904 59,'-2'-4'146,"2"4"-14,0 0-16,0 0-13,0 0-9,-3 13-1,1-6-3,-1 2 0,1 6 0,-1-3-14,-1 1 9,1-2-4,0 1 0,2-1-6,1 1 3,0-2-13,-2 3-3,2-5-6,2-1 7,-1-1 7,2 0-11,0-1 0,1 1-6,1-3 5,3-1-3,1-4-8,-2 4-1,3-4-7,-1-2-1,1-1 6,1-3-7,0-4 3,0 3-11,-1 0 12,0-6-8,-3 5 2,4-4-5,-6-1 13,0-2-13,0 8-2,-4-2-5,0-1 10,2 3 4,-4-2-1,2 2-1,-2 0-2,-2 2-11,2 4-2,-4-3-10,0 7-4,-2-1-2,-7 3 2,-1 6 2,-4 3-1,-1 3 1,0 2-10,5 2 8,-4 1 2,5 2 0,2 1-3,-1-1 9,5-7-7,3 3 0,1 0-5,0-2 7,4 1 1,0-6 2,3 3 0,1-2 2,2-4 0,2 0 1,5 1-1,4-7 1,-3 3 7,8-1-8,2-1-3,-1-6-3,4-4 5,-2 0-1,-1-3-5,0-8 2,-2 1-3,2-3-1,-4 3 9,-2-3-6,1-2-4,-4 1 12,-2 1-10,-5 4-5,-1 1 5,-3-1-2,-1 3-1,-1 3-7,-2 0-4,-5 3 1,0-1-5,-1 4 4,-4 0-5,0 6-2,-4 0-3,-2 5 3,3 0-6,-2 3 5,3 1-2,2 3 6,3 3-6,2 0 2,3 0 1,2 0 4,4 2-10,-1 7 11,1-8 3,2 1-2,-2 1 2,5 3-9,-6 2 13,-1-6 4,-1-1-2,-2 0-1,0-1 8,0 0-7,-1-8-4,-1 4 4,-1-1-1,3 0 2,-2-4-3,1-2-1,-2 2 9,4-4-8,-3 1-7,3-2-7,0 1-3,0-4-13,0 0 0,7-2-16,2 1-44,0-3-35,14-1-35,-2-2-57,1 2-147,1-4-397,1 2 175</inkml:trace>
  <inkml:trace contextRef="#ctx0" brushRef="#br0" timeOffset="61488.6877">10361 6036 28,'0'0'166,"-2"-4"-23,2 4-7,0 0-6,-6 10 7,2 1 4,-2 6 0,1 0-6,-2 1-11,-3-1 0,0 4 2,-1 0-5,3-7 0,1 4-2,-3-4-8,2-2 0,2-3-6,0-1-11,0 0 0,1-2-18,3-1 16,-2-2 13,1-1 12,2 1 6,-2-1 12,3-2-9,0 0-13,0 0-8,-4-9 2,8-3-37,-1 3 5,3-7-10,3-1-24,3-6 8,0 2-12,4 1 3,-1-7 1,2 9-4,0 3-8,0 10-4,4-7-6,-7 3-2,-1 8 5,2 2-10,-1 3 8,-1 2-17,0 5 1,-5 2-9,2-1 6,-3 3 4,-3 0-11,1 4 4,-3 0 13,1-2-10,-6 0-8,2-3 18,0-2-16,-1-2 3,-1 0-4,-1 2 2,1-7 9,2 1-5,-3-3 4,2-1 2,0 1 22,2-3-30,0 0 26,0 0-3,-7-7-13,9-3 8,1-2-7,3-3-6,1-1 5,3-8 9,2 3-13,3 3 2,-2-1-3,2 1 6,0 1-1,-2 6-8,1 1-8,-2 2 4,5 1-2,-8 7 1,6-2 0,-4 4 1,-3 2-6,2 7-7,-5 0-10,2 4 17,-1-1-1,-5 2 18,-1 0-16,0 4 2,0-3-1,-4 9 1,1-9 7,-1-2-11,1 0-4,-1-4-7,1 1-16,-3-4-8,4 0-11,2-4-13,0-1-1,0 2-3,0-1 3,0-4 10,5 1-4,-5-1 0,10-8-15,0 3-9,3-4-25,6-4 4,1-3-1,-2 1 3,3-7 7,-1 6 17,-1-1 4,-3 1 21,-6 7-1,3-3 10,-6 7 23,-3 1 21,3-2 2,-4 4 16,0 0-5,-3 2 7,0 0 1,0 0 8,-4 14 10,-2-5 7,-1 2 11,-3 7-8,2 4-1,-1-5-1,-1-2-2,1 7-2,3-4 2,0-3 1,1 2-6,0-2 1,5 2-7,-1-7 10,2 6-4,2-4-1,2-6-5,3 6 6,-1-8-15,6 1-23,1-2-35,1-3-54,9-7-48,-1 1-60,-4-7-246,-2 2-485,2-6 214</inkml:trace>
  <inkml:trace contextRef="#ctx0" brushRef="#br0" timeOffset="61694.8419">11011 5978 53,'-2'-3'81,"2"3"-38,0 0-30,0 0-45,-8 5-35,7 2 16</inkml:trace>
  <inkml:trace contextRef="#ctx0" brushRef="#br0" timeOffset="61985.4266">11061 6188 123,'2'-6'288,"4"1"-12,0-1-25,-2 1-16,2-1-20,-4 5-21,3-1-25,-3 2-15,-2 0-18,8 2-15,-7 3-25,0 2-1,1 3-8,-2 0-2,-3 2-15,-1 5-6,-1-8-7,0 3-5,1-4-7,-1 2-1,0-3-1,-1 2 2,3-6 14,1 1 1,0 1 30,1-1 16,-2-2 9,3-2-5,0 0 1,0 0-30,1-13-5,3 2-18,5 0 1,4-4 1,1-4-2,0 8-8,3-7-17,1 1-6,5 8 2,-9 0-3,1 3-1,-1 0-14,-4 3 3,3-2-1,-3 7 1,-2 3-1,1 2-13,-1-1 4,-2 3 13,-1-1-20,-1 3 2,-1 1 6,-1 3-12,-1-4 0,0 1-8,-2 1-46,0-3-23,-1 4-31,2-6-26,-3 4-14,3 0-28,2-2 3,1-3 5,-1-2-11,5 2-7,3-5-15,0 1-7,4 0 4,-1-3-145,8-3-383,-4-2 169</inkml:trace>
  <inkml:trace contextRef="#ctx0" brushRef="#br0" timeOffset="63119.9881">11459 6299 655,'14'-9'-16,"-1"-3"19,1 0 14,-4 1 18,0-3 10,-2 2 8,1-1 4,-4 1 17,0 1 9,-1 0 8,-1-1 16,1 1-11,-3 0 7,-1 1 1,-3-3 2,2 4-6,-3 1-7,0 3-7,-2-4-7,0 8-6,-2 1-10,-5 3-2,-1 0-1,0 4-1,-6 3-9,1 4 9,2 8-7,-3-7-4,3 2-4,3 3 6,4-4-13,-3 5 0,9-6-7,-3 1 8,4-5-3,-2 4-2,3-6-1,2 5-12,0-2 11,2-4 0,1 1 1,-1-2 3,3-2-4,3 0-4,-1-5-1,5 0 0,1 0-6,2-2 4,-6-3-6,5-2-1,-1-1-5,0 1 6,-2-3-7,0 1 2,-1-3-5,0 2 3,-1 0 0,-1-5-2,0 4-3,-2 1 3,1 2 5,-3 1-10,2-2-3,-4 2 2,2 2 5,0-2-2,-1 2 2,-2 2 6,2-1 1,0-1 14,0 2 9,-3 1 11,1-7 0,0 7 19,-1 2-3,2-4-1,-2 4 7,0-2 11,0 2-26,0 0 13,0 0 9,3-3-22,-3 3-7,0 0-4,0 0-7,1-4 1,-1 4-9,0 0-2,0 0 2,0 0-10,0 0 1,0 0 5,0 0-14,0 0 3,0 0-8,0 0 1,0 0 1,0 0-3,0 0-1,0 0 12,0 0-14,0 0 2,0 0 0,0 0-5,0 0 2,0 0 0,0 0 0,0 0 6,0 0-2,0 0 15,0 0-27,0 0-3,0 0 4,0 0 2,0 0 3,0 0-8,-6 13 3,6-13-5,-5 3 3,3 2-25,-2 0 28,1-2 4,-1 1-3,1 4-2,0-3 11,-1 2-6,1-5-14,2 2 22,0 1-7,-1 0-7,-1 0 5,2-2 6,-2 1-12,0-1 10,3 2-7,-3 2 3,1-4-4,0 4 0,2 2 10,-4 1-4,1-2 5,0 0-1,2 1-4,0 3-1,1-7 6,1 4 11,0 1-9,4-1 12,-3 0-8,4-1 0,5 2 9,1-3-10,3-3-1,4 2 0,6-3-3,-1-2-4,-5-2 3,5-6-5,-10 4 2,6-3-1,1 0-10,-7 0-1,1-3 7,-1 2-2,-3-3-8,0 1 2,1-4-7,-1 4 6,-2-3-28,1-3 14,-3 0-12,2-1-6,2 1-2,-4-2-13,0 5 14,-3-1 7,2 0 3,0 3 6,-5 0-2,3 0 0,-2 6 2,1-1 11,-2-2-13,0 3-1,1 1-16,-1 1-3,0-3-1,-1 2-3,0 3-2,2-5 3,-1 2-1,2-1-2,-3 4 8,2-5 2,-2 5-1,0-2 11,0 2 2,1-5 6,-1 0 2,0 5-2,1-5 8,1 2-1,-2-2 2,1 0 3,1 1 3,-2-1-2,0-2 4,1 4 0,0-1 2,-1-1-5,0 2 8,0 3 3,5-5-5,-5 1 5,1-1 8,1 2-10,-2-4 0,1 5 4,2-2-1,-3 0 5,4-2 2,-4 0-3,1 1 10,-1-1-5,2 3 1,-1-4 3,2-3-2,-3 0 1,0 0 2,6-1 2,-5 1 8,3 3 1,-4-1-5,2 4 11,1-1-2,-3 1-3,2 0 2,-2 4-5,0-4-12,0 4-6,0 0 2,0 0-4,-7 12 1,0-3-1,-1 5 0,-5 7-3,-1 2 6,1 4-2,1 2 1,-2-3 5,1 1-9,0 0 4,-1 0-1,6-4 0,-1 2 5,5-6-4,1 1 7,0-2 2,3-2 4,4-4-3,-2-2 3,2 1 5,2 4-4,0-7 5,3 3 1,1-8-7,3 4 6,-3-2-6,7-2 4,-3-3-5,1 1-2,1-4-3,-1 2-4,2-6-19,-3 0-1,2 0-13,2-4-20,-4 1-23,0 4-25,-4-4-39,3-2-36,-2 2-28,-1 0-40,-2 5-214,0-3-490,-2-1 216</inkml:trace>
  <inkml:trace contextRef="#ctx0" brushRef="#br0" timeOffset="63811.2084">12958 5170 132,'-6'-5'211,"-1"-3"-10,3 1 3,-3 4 2,4-1 0,0 2-6,1-1-35,-3 1-2,5 2-17,-2-3-14,-1 1-15,3 2-15,-2-3-8,2 3-13,0 0-18,0 0 1,0 0-2,0 0-10,5 13-5,4-1-6,4 2-2,4 8 3,1 5 4,2-1-5,5 11 2,5 1-4,-3 3-3,4-4-2,-3-2 2,1 2-12,0-2 2,4 1-1,-13-11 0,8 8-2,-4-9 4,-4-1-7,-1 0-4,-2-1-1,0-3-1,-3 0-3,-1-7 1,-4 0-6,-4-2 2,2 0-1,-2-3-3,0-2 3,-2-2 0,1 1 4,-1-1-3,0-2-2,-2 2 3,-1-3-7,3 3-10,-3-3 3,0 0-35,2 2-16,-2-2-27,0 0-55,0 0-57,5-9-48,-1 3-189,-1-3-468,1 2 207</inkml:trace>
  <inkml:trace contextRef="#ctx0" brushRef="#br0" timeOffset="64061.3861">13502 5541 137,'-3'-4'208,"1"0"-13,1-4-15,1 8-8,0-4-28,0 4-20,0 0-14,-1-1-9,1 1-14,0 0-5,1 15-6,2-5-6,1 4 1,0 3-4,-1 3-6,4 4-4,-4 2-9,-2 1 3,1-1-7,1-1-1,-3 1-2,-3-6-5,1-2 5,0 3-2,-4-5-3,1 0 5,-1 2-3,-1-6 3,-2 1 1,-2-1-5,1 1-9,-7 4 5,3-7-5,0-2-2,-3-3-4,-4 4-6,-2-4-13,1-2-28,1 0-26,0-1-15,5 2-36,1-2-32,1-1-23,-1 1-24,6-1-146,-3-1-354,5 2 157</inkml:trace>
  <inkml:trace contextRef="#ctx0" brushRef="#br0" timeOffset="64647.3">13957 5886 91,'1'-4'303,"0"-2"-25,2 1-21,-1 4-26,-1-2-20,-1 3-32,0 0-16,0 0-17,0 0-3,6 17-11,-5-6-16,-1 2-1,4 5-8,-4 0-9,0-1-8,-2 5-11,4 2-3,0-10-10,-2 6-2,1-4-13,-2-6 2,-1 0-10,4-5-3,-1 2 0,-1 0 27,2-4 34,-2 3 30,2-3 27,-2-3 29,2 2-17,-2-2-10,4-7-17,6-10-12,1-5-4,6 0-22,1-4-14,-1 0 0,2 2-20,0 0-4,-1 2-8,-3 2-4,-7 8-18,3-2 6,-1-1-3,-4 10-19,1-1-25,-1-1-41,-4 3-51,3 3-62,-3-2-27,-2 3-12,7 2-15,-5 3-31,-1-3-26,4 10-46,-3 0-270,-2-3-632,3 4 281</inkml:trace>
  <inkml:trace contextRef="#ctx0" brushRef="#br0" timeOffset="65493.877">14482 5999 194,'7'-16'229,"-2"1"-8,-2-4-16,2 8-4,-2-3-7,-1 2-5,1 0-11,-3 3-12,1-1-12,-2 0-13,1 4-16,-1 0-15,-1 1-14,0 1-16,-3 3-11,-3 2-6,-2 3-7,-4 1-6,-7 7-6,0 3 0,0 3-8,1 3-7,0-2 3,2-5-4,1 3-3,7-2-3,0 2-4,2-3 3,3-1 1,0 2-1,2-4-7,3-1-1,0-1-2,1 1 1,2-2 3,4-1-4,-2-2 1,4-3-5,1 0 3,0-1 2,4-4-1,0 3 1,0-7-8,3-8 4,0-2-1,-3 0 3,3 0-6,-7 3 2,5-6-2,-2 3-1,-3 3 4,-3 4-7,0 2 0,-3-1 10,0 2 1,-1 2 2,0 0-7,-3 5-7,0 0-7,3-3-2,-3 3 5,0 0-1,-6 12 1,3-3 0,-3 5 6,-2 0-12,6 1 11,-3-3-2,4 5-5,-2 0 8,3-3 7,0 3-8,0-9 3,3 4-3,0-3 3,2 1 2,3-2-4,-3 0 4,2-3-8,3 0 6,3 3-4,2-8 7,-3-2-4,2-3 6,7 0-5,-2-7 1,2 1-3,-3-5 1,0 1 0,0-2-1,-6-6-1,4 5-9,-9 1 10,3 1-5,-3 1 6,0 0 0,-4 5-10,1-2 3,-4 1-2,-1 0 1,1 5-2,-3 0-9,3 0-10,-3 1-16,0 5-10,3 0-1,0 0 10,-7 9-3,6 0 3,0 1 7,2 2 3,3 5 4,-1 0 4,4 0 1,0 6-5,0 1 12,-1-5 4,-1-2-1,1 2 0,-5-4-6,2 2 11,-1-5 3,-1 1 0,2-4-3,-3 3-7,0-5 9,0 3-1,1-3-8,-1-2 0,0-3-3,2 2 3,-2 0 3,0-4-2,0 0 2,12-3-3,-6-2-5,1-5 3,5 1-1,-3-6 5,5-7 3,0 3 1,-1-1-1,5-3 10,-5 3-3,1 2 10,-1-5 5,0 5 25,-5 4 14,2 0 17,-5 6 13,1 0-2,-3 3 6,1 2-8,-1 0-17,-2-1-10,-1 4-9,0 0-2,0 0-4,2 11-4,-6-3-3,-1 2-1,0 6-2,-2 2-1,2 1-5,3-1 0,-3-2 0,3 0-3,0-3 1,4-1 4,-2 0 0,1 1-7,3-4 0,0 0 1,2 0-13,2-2 12,2-2-3,4 1-4,-1-4-6,1 1-6,0-3-28,0-5-21,0 3-42,-1-1-30,-2-6-40,3-3-34,-1 4-35,0-7-165,0-6-434,2 2 193</inkml:trace>
  <inkml:trace contextRef="#ctx0" brushRef="#br0" timeOffset="66405.3521">15527 5980 173,'0'-14'263,"2"-3"-13,-2 6-18,0-2-4,0 1-12,-2 3-28,1 0-5,-1 5-15,1-3-20,-1 1-19,-2 3-23,-4 2-3,-1 2-15,-6 5-8,-5 1-6,-4 5-13,2 2-2,-1 4-7,1-1-8,2 5-3,0-3-8,4-2 1,3 2-3,4-2-9,2-2 4,1 1 1,4-4-5,0 3 1,4-3-1,2 0-3,0-4-2,5 4-3,0-7-3,2-1 5,2-1-10,1-3 3,1 0-5,1-5-7,-2-2 6,6-2-10,0-7-1,-9 5 5,8-9-7,-3 1 11,-2 2-12,1-3 0,-3-3 1,-5 6 1,0 2 8,0 3 9,-2-1 13,-3 6-1,1 2 0,0-4-10,-3 6-5,0 3-4,0 0-5,0 0 2,-17 12 5,7 2-5,-4 4 3,0 4 4,0-1-9,8-4-7,-3 5-3,2-3-8,2-2-2,4 0-7,1-5-4,1 4-8,2-7-5,4 0-11,3-2-16,2-2-21,1-2-10,8-3-14,1-5-13,0 0-5,2-4 17,-3-1 9,2-7 13,-4 2 6,1-7 24,2-4-10,-6 0 12,1-1 14,7-12 10,-10 9 6,6-11 30,-10 11 18,0 3 28,0 0 29,-7 8 9,3 4 9,-2-2 9,-1 8 5,-1 3-18,-1 1-12,-1 4-16,0 1-8,0 0 4,-6 19-11,-2-4 0,-5 11-6,2 1-4,-3 4 5,4 1-8,-7 9-1,6-12-3,-2 2 1,2 1 1,1-3-7,0-8 1,1 2-4,0-6 0,3 0-11,2-5 6,0-1 4,1-3 3,0 1-5,1-3 8,0-2 3,1-1 16,-1 1 23,2-4 6,0 0-5,0 0-3,0 0-12,0 0 1,11-14-7,-5-1-2,1 8-3,3-5-2,-3 2-10,3-2 8,4 2-5,-3-2-9,2 0 10,1 4 1,-2-1-9,-3 6 4,5-2-2,-4 3-4,3 7-4,1-7-2,-4 4 1,5 3-7,-8 2-3,3-4-3,-6 6 3,2 1-6,-2 2-8,-1 0 8,0 1-1,-4-1 2,-4 2 4,-2 1-2,-3-3-9,-2 1-6,-5 0-7,1-4 6,2-1-5,-7 2 6,4-6-1,2 0 3,-5-2 0,3 0-4,2 0-2,1-2 0,2-4-23,2 2-12,2 1-22,1-3-41,2-4-49,3 0-46,0-1-233,5-4-483,4 1 214</inkml:trace>
  <inkml:trace contextRef="#ctx0" brushRef="#br0" timeOffset="66628.715">16236 5802 200,'1'-6'321,"1"1"-34,0 2-37,1 0-36,-3 3-19,0 0-13,-3 16-38,-2-4-4,-4 13-9,-4-4-7,-1 8-5,3 3-20,-5-3-6,1-1-6,2-1-7,2 5-7,-1-4-9,3-11-10,-2 10-10,2-4-9,5-6-26,0-3-35,1-1-28,3-2-36,0 1-22,4-3-35,-1-4-37,4-1-205,0-3-422,2-2 188</inkml:trace>
  <inkml:trace contextRef="#ctx0" brushRef="#br0" timeOffset="66967.9543">16330 6032 129,'1'-3'158,"-1"3"2,0 0-15,0 0-1,6 2-10,1-1-1,-3 1 0,1-2-11,0 2 5,5 0-7,-2 1 5,2-3 7,3 0 7,-2-3 13,2 1 8,-3 0 0,0 1 19,-2-3-3,1 0-13,-2-1 24,0-5-2,-2 4 3,1-3-16,-2 4-6,0-2-20,-4-3-18,0 5-14,0-5-19,-8 1-12,1 4-14,-3-3-13,-5 4-7,-2 4-10,-3 0-5,-1 7-2,1 0-17,-2 3-20,3 2 4,7-2-21,-1 4 7,0 4-12,6-2 1,-3 8-8,7-9 0,1 2 11,2 0-16,2 0-1,3 0-8,2-3 3,0 0-8,3-1-6,-1-4 0,4-1-4,1-1-4,3-2-7,0-4-8,1 3-13,2-9-22,1 1-13,-1-4-19,0 0-24,2-8-42,-1 6-29,3-5-208,-3 4-490,1 0 218</inkml:trace>
  <inkml:trace contextRef="#ctx0" brushRef="#br0" timeOffset="68079.5892">10106 3466 149,'0'0'147,"0"0"-15,-6 1-15,6-1-14,0 0-3,0 0 2,11 6-5,-1-3 5,6 1-11,6 0 10,1 0-19,8-1-5,8 1-8,1-1 1,3-1-4,1 5-7,0-4-8,-3 0 2,5 1-14,-8-1-3,-9 3-10,1-3-13,-3 0-18,0 2-24,-5-1-29,1-3-26,-2 3-31,-8-2 0,-1-1-32,-5-1-75,-3 1-240,-4-1 107</inkml:trace>
  <inkml:trace contextRef="#ctx0" brushRef="#br0" timeOffset="68335.7706">10154 3592 281,'-9'3'283,"5"2"-31,-2-4-22,3-1-25,3 0-27,0 0-8,2 8-15,3-7-1,5-1-2,7 3-1,7-4-12,7 4-5,10-2-16,4-1-8,1 5-13,-3-5-10,2 3-9,-3-3-6,0 2-8,-5 2-4,-4-4-12,4 0-6,3 1-13,-16 1-10,3-1-21,-4 0-27,-1-1-11,-7 3-27,1-3-32,-2-3-24,-5 3-44,1-1-27,2 2-38,-4-3-161,-1 0-425,2-1 188</inkml:trace>
  <inkml:trace contextRef="#ctx0" brushRef="#br0" timeOffset="69060.5434">14685 3653 133,'0'0'262,"0"0"-28,0 0-24,-7 3-14,7-3-12,0 0-11,0 0-19,0 0-16,0 0-12,19-4-11,-2 2-13,-3 2-11,9-1-7,1 1 3,1-1-23,3 2-8,-2-1-7,1 0-15,-3 0-34,-2 0-29,2 3-27,-8-5-31,-2 2-25,-3 0-29,-3 0-32,-1-1-143,-4 1-342,-3 0 152</inkml:trace>
  <inkml:trace contextRef="#ctx0" brushRef="#br0" timeOffset="69291.2099">14575 3799 114,'-3'3'238,"0"0"-8,3-3-5,7 7-2,0-3-3,3-3-9,14 5-8,0-4-13,4 2-4,11-1-23,-11-3-15,1 0-19,-1 2-14,-2 2-8,-4-4-9,1 3-12,-1-2-20,-8-1-17,2 1-33,-8-1-34,2 2-40,-3-2-38,0 0-49,0-3-36,-2 2-42,-2 2-160,-3-1-415,0 0 184</inkml:trace>
  <inkml:trace contextRef="#ctx0" brushRef="#br0" timeOffset="71993.6915">10524 6304 76,'3'-6'164,"0"-2"-6,-1-2 6,1 5-3,-1 1-2,-1-1-11,1 2-1,2 0-8,-4 3-29,0 0-13,0 0-2,-4 13-6,-1 5-4,-5 11-2,-5 16-2,-5-2-13,-1 3 0,1 3-5,-2-3-8,-1 0 1,-2-1-13,5-3-3,3-13 0,-2 12-11,3-12 3,2 1-1,1-4-2,0 3-5,2-7-5,4-6 4,-4 0-3,4-3-5,1-1 0,2-3 10,2-2-12,0-3-3,-1 1-7,0-1-8,1 1-2,2-2-18,-2 1-18,2-4-30,0 0-26,0 0-32,10-14-33,-3 7-32,4-8-127,-1 1-349,6-5 154</inkml:trace>
  <inkml:trace contextRef="#ctx0" brushRef="#br0" timeOffset="72243.8671">10643 6423 251,'4'-10'246,"-2"6"-30,2 1-23,-3 1-16,-1 2-20,-2 12-12,-3 7-10,-5 6-12,-4 5-7,-5 12-15,0 0-8,-4-2-2,5 3-12,-4 0-10,7-15 0,0 3-11,3-1-7,-4-4-4,4 5-5,-3-5 0,2-1-10,5-2-23,-2-7-23,2-2-34,0 1-38,1-3-47,0-7-65,-1 1-147,-1-2-372,-2-2 166</inkml:trace>
  <inkml:trace contextRef="#ctx0" brushRef="#br0" timeOffset="72529.0864">10103 6711 132,'-2'-3'295,"1"-2"-31,0 2-32,1 3-22,0 0-24,0 0-14,0 15-11,2-3-13,3 0-5,-2 6-14,4 2-5,2 3-9,-2 1-5,2 1-12,-1-8-11,2 6-5,-3-5-10,6 2-6,-6-4-11,0 1-2,-3-7-5,3-1-6,-2 0-3,2-1 2,-1-1 8,2-1-5,-3 0 9,0-4 8,2 1-2,2-1 4,0-3-12,5-2 17,2 1-7,5-6-3,3-1-9,14-6-1,-2-2-9,4 0-6,-2 0-12,5-4 7,0-4-6,-5 6-8,5 5-11,-5 1-5,-11 4-16,1-2-8,-5 3-8,-4 2-10,-6 2-18,1-1-5,-3 2-23,-5 1-16,1 0-16,-2 2-14,0-1-25,-2-3-25,-2 1-41,-1 3-215,0 0-477,0 0 211</inkml:trace>
  <inkml:trace contextRef="#ctx0" brushRef="#br0" timeOffset="73827.6246">9346 7472 46,'-2'2'170,"0"2"-2,-2-3-2,4-1 5,-1 4 9,1-4 10,0 0 0,14 0-4,-6-5-13,8-5-17,3-5-1,5-2-20,-1 1-17,1-4-3,-2-1-7,2 2-13,-3-5-9,-2 1-7,-1 2-16,-1-1 4,-6 9 3,-5 0-12,0-2-12,-1 6-13,-1-1 8,-2 0-15,-2 3-9,0-1-6,-2 5-4,2 3-14,-5 0-6,5 0-6,-10 10 1,4 1 3,0 4-7,4 3-1,-1 2 4,4 6 1,1 0-6,3-1 9,4 4-3,-1-5-3,1 2 7,-2-9 2,4 6-8,-4-4-4,4 5-2,-6-8-20,3 12-14,-4-11-22,0-5-14,-3 2-18,1-5-3,1-1 0,-1-3-8,0 2 13,0-4-10,-1-2 7,-1-1-6,10-11 16,-3 6-9,0-9 23,3 1 1,4-10 14,0 2 8,2-1 21,-2-1 23,0 4 22,-6 4 19,2 1 5,0 2 37,-3 9 11,0-5 18,0-1 2,-6 5-19,4 0 10,-2 2-9,1-1-5,-1 2 3,-3 1 8,0 0-7,9 2-5,-4 1-9,0 1-2,0-2-3,0 1-4,2 1-2,-1 1-2,2-4 8,5 3 4,1-4-6,3-2-2,3 2-1,2-7-8,-1 2 0,-2-2 1,2 0 2,-7 0 2,0-3 2,-1 5 4,1-5 14,-4-1 1,-3 3-3,-3-1 5,0 0-8,0 0 4,-2 3-18,-2 1-6,-7 4 0,-3 1-4,-6 0-10,-7 7 2,1 2-3,-2 4-5,0 2-2,3 2-6,-1 1 1,5 3 0,1 0-10,4 1-5,3-3-7,4-2-7,3 4-12,2-2-5,4-2-8,3 9-12,0-12-8,5-3-10,2-1 11,6-6-1,2-2 7,3-1-19,-1-5 16,3 4-2,11-10 0,-3-11 4,-8 9 12,0-3-2,-3 2 2,0-5 6,0-6 4,-4 4-3,1-2 14,-2 0 18,-1-2 2,-2 0 13,-6 2 20,-1 5 15,0 3 18,-5 4 17,1-1 5,-2 7-12,1 0-7,-3-3-10,1 5-5,-2 2 0,-3 13-9,-6 2-7,-5 6 2,-3 3-10,-2 14 6,-7 1-4,5 2 1,-3 3-1,2-1-9,-2 4 8,1-4-3,6-1 1,-7 1-4,3 0 0,7-11-3,0-3-2,3-1 12,-1 3-13,-1-11-2,3 6-1,4-8-4,0-3-18,-2-3-8,2 1-26,1-4-21,1-3-19,2-4-16,-1 1-31,3-3-33,0 0-36,0 0 3,0-15 21,3 5-7,3-8 15,-2 0 24,3-8 10,0-2 20,1-1 21,4 3 25,0-6 0,-3 3 43,1 3 1,2-1 20,-2-1 20,1 2 17,2 1 16,-1-2 7,1 5 20,1 1 5,1 1 19,1 3-4,-1-3 4,3 6 2,2-1 1,1 3 1,-2 1-8,3-2-4,0 3-10,-1 4-3,-5 3-9,1 3-4,-2-3-9,-1 3-9,0 3-4,0 4-5,-5-2-6,-4 2-3,2 4-1,-1 2 2,-2-1-5,-4 1 3,-4 3-3,1 1 1,-4-2-5,-5 2-3,0 0 5,-3 0-16,-1-8-4,-2 2-4,0-2-6,0-4-7,3-3-9,0 3-1,-1-5-9,2-1 2,2-2 0,2 0-28,-1-1-12,1-2-13,3 0-30,-1 3-23,5-7-18,1 2-25,2-3-36,2 5-130,4-3-372,3-3 165</inkml:trace>
  <inkml:trace contextRef="#ctx0" brushRef="#br0" timeOffset="74467.5937">10693 7221 207,'7'-7'311,"-3"3"-18,1 1-30,-1-2-20,-3 2-28,1 1-19,-2 2-24,0 0-16,2 15-16,-2 0 5,-7 8-25,0 4-8,2 0-3,-5 3-1,-3 0-24,-2 13-9,3-17 1,3-1-10,0 0-18,1-1 3,3-7-1,0-1-5,2 2-6,2-4-13,-2-3 5,3 6-3,-2-2 4,2-10-12,5 3 15,-1-3-19,-1-2-2,2 1-10,5 3-16,-1-1-20,5-2-31,0-4-29,7 0-33,0 0-23,0 0-16,4 0-23,-4-1-9,-5 1 6,2-2 11,2-1 13,-4-2 13,-1-1 19,1 4 10,-4-4 29,-2 2 30,0-1 39,-2-2 7,-1 2 31,1-6 26,0-4 9,0 4 4,-1-2 28,0-4 9,1 2 10,-1 0 4,0-2 6,1 2 3,-1-2 2,-3 2 0,1 6 3,-3-3 7,1 5 3,-1 2-4,-1-1-15,-1-2 4,1 4-10,-2-1-15,1 5-6,-6-4-13,-1 3-7,-3 2 1,-4 4-11,-5 6-8,-2 3 4,-2 3-5,1 10 1,0-10-18,1 2-2,1-1-4,2 0 1,6-5 1,2 8 5,1-6-19,2 2 15,5-2-17,-1 2-6,3-6-5,0-3 13,4-5-1,1 2 1,4-2-3,1-3-17,5-1 6,1-5-12,4-4-11,-1-3-3,-2-1-8,3-2 7,-8 6-6,4-9 7,-1 0-1,-3 8 3,0-10 3,-2 12 12,-6-2 15,2 2 7,-2 0 17,0 1 1,-1 3 5,-1 0-6,-2 2-6,0-1-4,0 4 0,0 0-4,-6 14-2,0-4 2,-1 0 1,0 5 0,0-1-6,2 3 6,-1-1-2,3 0 0,-1-4 6,3 3-25,1-1-24,1-5-19,0 1-25,4-3-26,0 2-42,2-6-36,3 1-28,4 0-7,3-3-1,4 1-188,-1-2-441,0-2 195</inkml:trace>
  <inkml:trace contextRef="#ctx0" brushRef="#br0" timeOffset="75048.0119">11318 7474 16,'7'-16'286,"-1"2"4,-2 2 0,-1 3 4,0 1-16,-2 4-13,-1-1-27,0 2-36,-2-1-8,2 4-16,-12 4-26,1 0-8,-2 4-1,-8 6-30,2-2-9,2 3-8,1-3-11,-2 8 5,5-6-19,2 6-10,2-6-9,4-2-6,3 0 18,-2 3-31,4-5-6,0 4-6,4-5-10,-1-1-12,4-1-21,2-1-20,1-2-19,2-2-20,2 3-28,0-5-24,0-2-2,1-2 0,0 1 3,8-3 1,-4-4-10,-2-5-6,-3 6 27,3-7-7,-4 6 10,4-7 11,-7 5 37,-1 3 13,1-3 28,-3 8 26,1-4 24,-3 1 29,-2 6 10,0-4 6,0 1 0,-1 1-21,-2 1 7,0 2-7,3-3-7,-3 3 0,0 0-5,0 0-2,4 12-5,-4-7-7,5-1 6,-3 0-1,4 0 3,-2 3 6,2-3 14,1-2-3,3 2 3,3-1-1,1-3 4,0-3 11,1 1 3,-2 0 8,0-3 0,1 0 9,-6 1 8,0-1 0,4-4 5,-4 3-11,1-2 6,-2-2-11,-2 3 13,0-4-4,-3 6 0,0-4-11,-2 0-8,-1 2-5,-4-1-10,1 2 1,-6 3-20,2 3 6,-5 0-14,-4 5 5,-5 4-9,-1 2-2,0 0 3,5 3-9,1 1-4,-2 3 2,4 0-1,8-1-2,-2 1-19,4-1 16,2 2-4,3 1 3,2-4-3,1 1 9,2 0-15,2 0-1,0-9-3,6 2 0,0-1-2,1-3 17,1 2-28,5-1 10,3-6 4,-2-1-18,3 0 0,-5 0-19,5-4-3,-3-4-24,2 4-14,-7-2-13,-2-1-16,1 2-9,-2-2-29,-3 4-22,-1-2-32,-1-3-40,-1 3-44,-1 1-198,-4-1-526,2-1 233</inkml:trace>
  <inkml:trace contextRef="#ctx0" brushRef="#br0" timeOffset="76475.4924">12489 7265 117,'4'-15'262,"-2"5"-11,0 2-16,1 0-28,-3 3-26,2 1-20,-2 4-14,0 0-14,-5 14-13,-2 3-11,-4 9-8,1 6-12,-4-3-10,-6 12-2,8-12-10,-2 0-6,-5 14-4,7-19-8,-2-1 1,2 1-2,1 0 0,5-8 2,-1-3-13,0-1 13,3-2 5,1-3 3,0-2 18,2 1 13,-2 0 21,1-4 16,2 1 27,0-3-2,-3 4-9,3-4 23,-2 3-18,2-3 5,0 0-32,10-11-16,-7 0-11,5-4-7,2-2-6,4-3-15,3-1-6,0 0-4,1 0-8,3 3-2,1 1-9,0 4-2,1-3-8,-1 4 2,1 3-4,-8 3-9,1 0 0,-1 6 5,-1 1-5,1-1-11,-1 8 3,-5-1 1,4 4-25,-6 4 5,-2-5-1,-3 3-14,0 3-3,-7 1-16,-2 1 0,-7 0-9,0 3-7,-4-4-9,-4-1-5,2-6 1,-2-2-2,3-1 1,-1-3 9,6-8 13,-2 4 2,4-2 6,0 1 18,5-3-12,0 0-1,0-1 3,3 1-7,3-1-11,-2 2-6,3-3-17,1 3-22,3-2-6,4-3-21,-1 4-28,0 4-34,7 0-30,-2 0-23,2 0-19,1-3-155,0 3-451,1 0 200</inkml:trace>
  <inkml:trace contextRef="#ctx0" brushRef="#br0" timeOffset="77030.2071">12783 7465 157,'3'-11'270,"1"7"-6,-4 0-16,3 2-33,0-3-12,0 3-26,-3 2-22,0 0-15,0 0-16,0 0-8,-6 13-12,3 0-16,-3 2-2,-2 2-2,1-1-16,0 0-7,-1 9-3,2-7-7,0-1-6,4 4-6,-1-4-14,1 1-16,2-4-1,0-2-10,2-1 2,1-5-2,-2 1-9,5 0 13,-1-4 0,5 0 4,-1-3-3,4-3 4,3-4-6,0 2 4,2-9 4,0 0-9,1-4 1,-1 4 3,-1-2-3,0 0 5,-5 0 2,4-2 12,-5 9 8,-2-3 16,1 0 22,-5 4 1,1 3 2,-1-3 9,0 1 9,-4 2 0,3 1-1,-2-5 4,-1 7-5,-1-1-6,0 3-5,3-3-7,-3 3-7,0-5-2,0 5-11,3-2-7,-3 2-5,0 0-4,0 0-8,0 0-7,-7 14 1,0-4 0,-3 5 11,-4 10-8,-1 5-9,-7 13 7,-2-2-20,-3 3 14,2 9 1,1-7 2,0 1 11,-3 1-6,3 5 1,0-7 6,-2 0 1,5 0-9,-5-2-2,7-5 2,0 2 5,4-12-16,-1-6 16,3 3 5,-3-5-5,3 0 14,2-8-5,1 1 13,1-5 8,0 4 8,1-6 13,1 1-4,0-4 15,0-4-11,-1-2-10,-1-3 8,2-4-11,-3-4 9,6-2-6,-3-9-9,2 0-3,3-4-20,4-2-15,3-4-23,9-14-28,3 2-20,3 1-32,5 0-10,3 4-27,6 5-35,0-2 4,4 16-18,3-6-12,-2 7-17,4 3-28,-2 6-29,2 3-43,0 4-32,-6 3-214,-8 2-590,13-4 262</inkml:trace>
  <inkml:trace contextRef="#ctx0" brushRef="#br0" timeOffset="77376.1485">13510 7633 279,'0'-5'282,"0"0"-30,0 0-28,0 1-28,0 1-23,0 3-17,0 0-14,0 0-16,3 18-7,-3-2-7,0 1-14,0 1-10,0 8-1,0-3-12,-3-3 6,3-1-11,-2-1-6,1-1-11,1-5 9,0-3-2,0 2-6,0-6-4,0 3 3,-1-3 40,2-1 28,-1 0 22,0 0 19,0-4 17,1 3-19,-1-3-7,0 0-21,19-15-14,-3 1-9,5-5-15,-2 1-9,5-3-4,0-2-16,9-6-8,-11 10-8,-1 0-4,-2 6 9,-7 3-17,7-7-13,-8 9-3,-3 3-15,2-1-26,-3-1-15,0 0-45,-2 4-49,0 2-21,-2 0-19,3 2-17,-6-1-28,5 4-20,-1 3-46,1 2-48,-4 2-193,3-5-562,2 5 249</inkml:trace>
  <inkml:trace contextRef="#ctx0" brushRef="#br0" timeOffset="78053.2637">14106 7694 2,'2'-16'271,"0"1"-5,0-2-16,-1 3-18,-1-3-15,0-2-11,0 8-17,0 0-9,-1 4-14,-1-2-14,2 3-16,-3-2-6,1 3-24,-3 5-10,-5-3-6,3 3-13,-7 4-5,-3 5-10,-4 2-5,0 2-8,0 4 2,1 4-27,1-4 17,0 1-6,2-1-8,7-3 5,1 0-1,2 1-4,1 1 0,5-6-9,-2 3 5,4-2 6,1 0-11,0-5 8,3 3-1,3-5-9,6 3 4,0-4-2,1-2-4,1-2 10,3-2-8,-4 2-1,1-8-4,-1-3 0,0-3 0,2-1-5,-3-1 0,1-4 12,-6-4-12,4 4-4,-3-3 10,-4 7-11,-1 1-4,-2 3 16,1 6 10,-4-2-7,2 2-4,-1 2-6,-1 3-3,0 2-1,0 0-4,-8 11 4,2 1 9,-4 8-6,0-4-2,3 8 2,-3 0 5,6 4 1,-1-4-11,0-4-4,2 6-9,3-9 8,3-7 3,2 9 1,-3-5 1,3-2-3,4 2 4,0-8-1,2 2 9,3-1-8,3-3-1,4-4 6,0 2-2,1-6-1,1-4 6,1-1-2,0-3 4,2-2-6,-4-1-2,-2-2 3,1-5 0,-1-2 3,2-12-4,-8 12 5,-1 4-2,-4 4 1,-4 1 8,2-3 6,-1 9-6,-5-3 0,0 0-3,-1 7-8,1 1 3,-3 0-2,2 4-4,0 0 1,-10 9 0,5-1 0,2 4-4,0 5-11,-2-1 4,0 2-6,5 2-1,-3-3 10,3 2-5,0 0 0,0 1 17,0-2-14,0 1-8,-1-3 9,0-3 1,-1-1 4,2-3-3,0 2 3,0-5-11,0 1 11,0-2-1,0 0-3,0-5 3,0 5 5,4-3-1,2-1-2,4-1 3,5-3-3,0 2-8,0-3-13,7 2-7,1-4-12,-12 2 1,-1 2-19,4-2-15,-7-1-16,3 1-27,-3 1-16,3-1-24,-3 1-38,-2 0-36,0 2-223,-2-1-489,-2-4 217</inkml:trace>
  <inkml:trace contextRef="#ctx0" brushRef="#br0" timeOffset="79521.8034">18261 5100 90,'0'0'109,"0"0"-24,1-3-4,-1 3 4,0 0-12,0 0-19,0 0 1,0 0-11,0 0-8,0 0 6,0 0-17,0 0 7,0 0 10,0 0 3,0 0 7,0 0 6,0 0 7,0 0 0,0 0 13,0 0 3,0 0 3,0 0 2,0 0-1,0 0 1,0 0 2,0 0-1,0 0-4,0 0 4,0 0 1,0 0-4,0 0-5,0 0-14,3-2 8,-3 2-1,0 0-5,0 0-1,0 0 0,0 0-3,0 0-5,0 0-2,3-3-4,-3 3 8,3-2-12,-3 2-7,0 0 12,0 0-10,0 0-8,0 0-2,0 0 1,0 0-4,0 0 1,0 0 0,0 0-14,0 0 2,0 0-5,0 0 2,0 0-6,0 0 3,0 0-8,0 0 10,0 0-8,0 0-3,0 0-3,0 0 0,0 0 4,0 0 0,0 0-5,0 0-2,0 0 2,0 0-6,0 0 5,0 0-2,0 0-8,0 0 5,0 0 1,0 0-5,0 0-3,0 0-3,0 0-2,0 0-4,0 0-7,0 0-8,0 0-11,0 0-18,0 0-16,0 0-19,0 0-35,0 0-21,0 0-20,0 0-20,0 0-30,0 0-119,-4 12-375,4-12 167</inkml:trace>
  <inkml:trace contextRef="#ctx0" brushRef="#br0" timeOffset="80772.1689">10476 4028 78,'-1'-20'163,"1"1"-1,-1-7-5,2 7 5,-1 1-7,1 1 9,-1-3-9,3 6 0,-3-3 4,1 4-4,-1 5 4,0 0 1,0 6-16,0-5-10,0 4-8,0-2-7,0 5-16,0-6-19,0 6-5,0 0-2,0 0-10,2 14-8,1 3-1,-1 9-3,3 3-1,-3 5 8,3 0-10,-3 10-4,3-9 4,-4 0-12,2-3-1,-2 2-3,2-3 0,-1-1-15,0-1 1,1-4 1,-2-1 6,1-4-4,-1-6-1,2 3-7,-3-2-4,2-5-6,2-2-16,-4-3-3,0 3-16,1-6-11,-1 1-8,0 1-16,0-4-16,0 4-25,0-4-37,0 0-45,0 0-6,-4-14-43,1 3-11,0 1-139,-1-6-417,0 1 185</inkml:trace>
  <inkml:trace contextRef="#ctx0" brushRef="#br0" timeOffset="81288.431">10483 3754 21,'-1'-5'194,"1"5"-32,-2-4-14,2 4-11,0 0-14,-14 14-8,6 1-12,-6 3-15,0 4-3,-2 1-9,1 2-13,2-2 3,0 4-2,1-8-8,2 3-2,1-5 3,-1-6-9,6 0-3,-1-2-8,2-2 3,-1 1 6,2-6 1,1 5 13,-1-7-5,2 0 21,-2 5 4,2-5 3,0 3 8,0-3-6,0 0 9,0 0-6,0 0-9,4-12-7,1 1-3,1-3-4,2-10-10,0 9-3,0-1 1,-1-2 12,4-6-15,-4 0 4,3 2 2,-3 3-2,0 5 2,2-10-4,-4 9-2,1-3 9,-4 7-4,2 1 2,0 0 8,-1 3-14,-1 0-10,0 2 11,1 1-7,0-1-2,-3 1 4,0 4-1,1-4-21,-1 4 3,5 0 4,-5 0-20,10 0 9,0 4-13,3 5 4,1 0 5,6 10-4,2-10-8,-1 9 7,0-6-9,0 5 1,1-4 1,3-3 7,-2 3-8,-1-1-1,-1-2 11,-1-5-12,-6 5 3,0-3 2,-2 0 4,-1-4-8,-4 2 3,1 2-5,-3-6 1,-1-1 7,1 4-7,-2-3 0,-3-1 1,3 3-8,-3-3 5,7 0 2,-7 0 8,1 2-3,-1-2-1,0 0-24,0 0-9,0 0-13,7 0-16,-7 0-27,3-5-25,-3 5-33,0 0-30,3-2-44,-3 2-42,2-6-280,-2 5-580,0 1 256</inkml:trace>
  <inkml:trace contextRef="#ctx0" brushRef="#br0" timeOffset="81912.7133">10671 3924 1,'1'-3'215,"-1"-4"8,1 3 0,2 0 3,-3 2-8,0 2-11,0 0-8,0 0-8,0 0-14,0 0-17,0 0-25,0 0-7,0-5-14,0 5-16,0 0-12,0 0-2,0 0-17,-3 11-4,3 0-9,-1 3 2,0 12-9,-1 0-1,1 5-4,-1 0-11,-1 1 6,1-2-8,0 1 4,-2-3-4,4 2-6,-1-3 2,1 4-3,0-11 0,0-2-2,1-1-3,-1-2-1,0-5-2,-1 1-11,1-1 10,0-5-18,0 2 17,0-2-4,0-1 5,0 0-3,0 3 6,0-4-23,0 3-14,0-6-17,0 0-18,0 0-19,0 0-17,0 0-24,0 0-35,0 0-13,0 0-22,0 0-31,0 0-171,0 0-420,0 0 186</inkml:trace>
  <inkml:trace contextRef="#ctx0" brushRef="#br0" timeOffset="83390.0301">17013 5854 143,'0'-16'159,"0"-1"-7,2-2-10,3-1-4,-1 2-8,3-5-19,3-1-8,0 2-10,0 7-6,3 1-18,1-6-4,-2 10 4,7 1-12,3-1-4,4 6-13,-1 3 7,3 6-5,-2 4-1,0 6-11,5 13-11,-3 2 9,-8-4-2,-3 16 1,-1 4-2,-11 8 1,-5-8-6,-4 0-6,-7 6-2,-8 1 0,2-6-6,-6 1-2,0-7 3,-2-2-1,-5-3-2,10-13 13,-11 8-11,10-6-4,-3 0-5,3-3 6,-3 0 0,3 0-7,1-3 13,5-2-2,3-3-7,1-5 3,4 2-1,3-4-6,1 3 1,0 0 2,3 1-6,0 4 8,3 0 10,0-3-9,4 3-9,0 1-1,-3 2 1,2 0 2,-2-1 3,-2 8-4,-4-1 6,2 7-4,-6 3 10,-5 10-4,0 2 5,-6-1-4,0 5 3,-3-3-2,-2-1 6,-1 3-18,1 3 13,-1-3 0,2-3 1,4 2-2,2-2 1,-1-1-2,5-1-1,1 6 1,0-5 9,2 5-4,1-2 6,-2-2 0,2-12-4,3 4 2,-5 4 10,1-9-6,-2 13 9,3-20 5,-4 0 0,-1-4 0,-3-1 5,2-9 11,-3 5-1,3-8 3,-6 4-5,-3-6-7,-2-3 6,0-2-5,2-4-7,-1-5-1,1-2 1,1-2-7,-2-1 4,5-2-7,1-2-3,4 6-13,1-5-37,3-1-40,1 0-46,3 2-37,5-3-29,0 3-189,3-6-406,7-4 180</inkml:trace>
  <inkml:trace contextRef="#ctx0" brushRef="#br0" timeOffset="83836.0177">17240 7045 30,'-3'-3'290,"3"0"-24,0-1-33,0 4-11,0 0-18,0 0-22,3-7-14,-3 7-9,8 3-10,4-3-5,9 3-9,4 2-5,3-2-8,13 3-17,3-1-10,-1 3-10,1 2-2,-2-3-14,-13 1-4,-3 1-8,1-4-2,-2 2-8,-8-2-1,0-2-8,-7-3-2,1 2 4,-4 1-17,-1-3-3,-2 0-13,-4 0-25,2-7-30,-2 7-11,-9-10-6,4 1-13,-5-3-6,-3 0 7,-4-5-14,3-2 6,-3 3 12,4 3 3,2 3 10,1-1 8,2 4 18,1-3 46,1 4 20,2 2 7,1-3-10,2 5-6,1 2 8,5-3-4,-5 3 1,20 11 0,0 0-4,0 4 0,-1 5 2,-2-4-4,-1 8 5,-2 2-2,-4 0-1,-2 0 0,-4 0-1,-1-2-6,-3-5 6,0-1-3,-7 7 1,-3-8 0,-1 4 2,-6-1-6,-3-6-3,1 2-6,-1-3-16,-3-1-15,2-3-38,5-3-38,-3-2-59,5-2-36,1-2-223,-1-4-452,4-1 200</inkml:trace>
  <inkml:trace contextRef="#ctx0" brushRef="#br0" timeOffset="84147.8735">17896 7015 39,'7'-12'320,"-1"4"1,0 0-22,-1 0-35,-3 6-20,-1-1-37,-1 3-23,0 0-18,10 8-14,-7 1-17,1 6-7,-1 12-11,2-3-17,-4-4-10,3 6-4,0 3-8,-3-12-9,2 8-8,-2-6-3,2 0-9,-3-3-6,2-6-3,-1 1-6,3-3 5,-4-2-3,0-2 23,2 1 35,-1 0 37,-1-5 2,4 1-13,-4-1-16,17-15-10,-1-3-11,2 0-2,3-3-15,8-11-7,-6 8-9,5-6-26,-5 9 24,-2 1-11,-4 3 4,3 2-9,-8 6 0,0-1-3,-5 2 0,-2 4-33,1-2-54,-1 4-50,-3-1-55,1 2-44,-3 1-20,0 0-40,4 4-52,-4 1-240,0-5-605,-3 15 267</inkml:trace>
  <inkml:trace contextRef="#ctx0" brushRef="#br0" timeOffset="84776.163">18613 7059 190,'0'-24'291,"0"6"-27,0 0-25,-3 1-18,0-2-18,1 2-21,-2 5-21,-1 5-12,0-4-18,-4 6-15,-1 4-8,-4 5-10,-3 1-11,-4 7-5,-3 5-20,3 0 3,-3 4 1,1 3-15,3 0-5,4-1 4,3 2-12,1 0-7,5-3-4,1-2-4,3-1 6,4-2-11,4 1 0,0-2 3,1-6 7,0 0 1,5 0 9,3 1-3,7-6-3,0-5-2,3 0-3,-4-5 3,4-5-2,-4 0 4,0-3-4,-1-7 7,1 3-5,-2-6 0,-2 1 4,-1-3 9,-1 5 11,-1-1 5,-5 3 10,-5 8 27,0-1-8,1 6 2,-1-3 1,0 1-11,-3 0-20,1 5-3,-2-3-4,1 5 1,-10 10-18,-1 5 6,-2-1-11,6-2 0,-6 10 8,1 2-20,7 0-3,0-6 3,3-2-14,-2 4-30,8-4 25,1-2 7,0 2-7,2-2 5,3-2 20,0-2-20,7 6-11,-3-12 16,0-1-10,4 1-15,5-8 13,2 3 1,-2-5-9,-1-3 6,1 2 9,-2-10-5,-3-2-1,2-1-6,-2 0-2,-2-4-5,-2-1 5,-3 2-5,-3 1-2,-5 3 25,0 1-7,-3 5-15,0 2 4,0 1 2,0 4-7,-4 0-7,1 2 13,-1 6-10,4-2-8,-11 7-8,5 2-10,-1 7 10,4 1-17,0 3-2,3 3 8,0 6 0,2-1 6,-1 0 5,2-2-3,-3-1 2,0 1 1,-3-9 6,0 4-9,3-1 2,-5-6 2,2-5 5,0 4 2,0-5-2,1-3 4,0 0-2,2-2-13,0 5-14,0-7-14,0-1-12,0 0-41,7 0-35,-7 0-33,19-8-44,-4 2-42,-3-2-148,11-4-456,-2-1 202</inkml:trace>
  <inkml:trace contextRef="#ctx0" brushRef="#br0" timeOffset="85052.3637">19340 7056 36,'18'-21'243,"-1"-1"15,-6 11 20,-1-2-1,0 1 5,-2 2-5,-6 6-5,2 1 1,-1-3-47,-1 6-24,0-4-34,-2 4-1,0 0-27,-4 13-6,-2 3-22,-5 7-18,-1 3-3,-3 2-7,3 0-8,-4 3-9,-2 11-18,4-10 8,1-4-9,-1-1 2,4-1-6,0 0-10,0 0 2,0-1-5,4-8-11,0-3 4,-1-2 0,1-2-2,4-3-18,0 1-33,1-1-9,-1-5-13,2 6-7,-1-8-16,1 7 3,-2-2-26,2-5-31,0 0-49,0 0-56,6 1-53,-6-1-207,0 0-535,10-13 237</inkml:trace>
  <inkml:trace contextRef="#ctx0" brushRef="#br0" timeOffset="85649.4056">19916 7236 271,'2'-14'262,"0"6"-24,1 1-14,-1 3-19,0 1-28,-2-2-19,0 5-17,5 15-8,1 2-13,-7 6-2,2 9-11,1-3-15,-4 2 3,1 1-7,1 1-17,-3-1-2,3 1 0,0-8-15,0-9-2,-2 10-7,0-12-1,2-4-2,2 0 12,-2-1 43,2-5 67,-2-3-6,6 2-10,1-8 1,7-5-8,3-5-19,1-5 4,5-1-10,-5 1-4,5-6-16,6-6 3,1-2-23,-2 1-9,-10 15 8,0 1-22,0 1-5,-6 6-10,-5 1-9,1 4-13,0 1-41,0 1-34,-1 3-29,0 2-24,-1 0-19,1 2-38,4 9-38,-5-5-35,1 0-56,0 6-39,0 0-196,-1-4-575,-1 4 255</inkml:trace>
  <inkml:trace contextRef="#ctx0" brushRef="#br0" timeOffset="86307.2001">20516 7398 225,'7'-17'266,"-2"3"-6,-1-2-18,2 0-17,-5 3-17,0 2-13,-1-1-1,0-1-36,0 2-11,-2 1-17,-3 1-15,2-1-15,-4 5-9,-3 0-4,-5 5-16,-8 8-2,-1 1-6,0 3-9,-1 5-6,0 1-13,1 4 6,4-1-5,0 0-8,5-2 2,5 4-17,3-9 6,1 2-5,2-3-2,4-1-4,0 0 6,7-2-1,0 6 0,6-8-6,8-1 5,-7-4 2,2-5-5,7-2 4,-3-1-4,1-2 3,-4-7-1,-3 3 0,6-5 14,-6-3 7,-3 3-4,2-5-3,-2-2 6,-4 8 12,3 0 6,-6 2 10,1 2 6,-4 2 2,0 4-9,2-2 3,-3 2-25,0 5 8,0 0-16,-8 8-6,-2 3 3,0 2-6,-4-2 1,0 9-11,3 3 2,2 4-2,2-10-6,0 0-3,4 2 7,3-1-14,0 0-11,3-2-1,1-1 2,2-2 18,5-1-15,2-1-2,0 0 8,2-7-5,7 7 3,-2-10-6,0-7 7,4 2 13,1-6-10,-1 0 9,2-6 1,-1 0-8,3-2 8,3-8-13,3-7 5,-13 9-2,0-2 3,3-12 6,-8 9 7,-1 1 9,-1-1 21,-6 8-14,-2 1 3,0 6 1,-2 2-6,-4 3 5,3 0-8,1 4-7,-4 1-2,0 4-6,0 0 2,-11 9 2,5 5-24,2 2-19,-1 2 3,2 0 7,1 9-12,2 1-3,0-3-4,-3 1 17,6-1 5,-3-4-1,-4 3-3,1-5 15,0 1-8,-4-3 6,3-2-6,-1 2 3,0-8-6,4 3 9,-2-4 3,1-1-4,1 0 6,-2 1-5,5-3-4,2 3 6,0-3-5,3 1 5,7 0-6,-1 0 7,0-5 1,2 2 0,2-4-3,4 9-17,-5-10-18,-2-1-43,0 1-66,3-1-63,3-4-63,-5-1-199,6-1-518,-1 0 229</inkml:trace>
  <inkml:trace contextRef="#ctx0" brushRef="#br0" timeOffset="86623.1249">21568 7313 57,'0'-13'399,"-3"4"46,2-3-3,1 3-21,4 1-51,-4 2-35,7 0-26,0 0-50,6 2-16,10 8-25,-8-4-24,2 4-22,-3-2-17,0 5-20,-4 1-18,1 2-15,-2 0-19,-4 5-4,-5 2-22,-4 0-5,-6 5-16,-2-1 10,-7 1-1,-3-1-9,2-8-1,-4 4-6,4-2-4,2-2-4,5-3-2,6-3-5,-2-1-9,4 0-19,2-2-10,2 3 9,4-1-5,2 1 9,8 1-3,12 3 2,-2-5-5,4-1 1,0-4-10,-2 2 16,-1 0-8,1-3 10,-4 2-34,2-2-21,-8-2-18,-1 2-21,1-1-24,-7-3-8,0 1-19,-2 1-29,1 0-33,-1-1-22,-2 2-54,-3-6-230,-1 7-565,0 0 251</inkml:trace>
  <inkml:trace contextRef="#ctx0" brushRef="#br0" timeOffset="87409.7553">18068 7788 165,'2'-10'271,"0"-1"-10,4-4-15,-2-1-12,5 0-10,-1 4-14,5-2-14,-2 5-12,0-2-19,-4 6-24,0-1-9,-1 5-16,-2 2-14,3 3-6,-4 3-1,1 8-18,-1 2-2,0 6-1,-3 5-3,-3 1-5,-7-2-7,3-4-4,0 3 3,-3-2-10,3 5-6,0-13 0,0-2-2,2-5 4,0 0 24,3 0 3,-1-2 19,1-3 33,0-1 27,0 4 16,2-7 18,0 0 5,0 0-33,0 0-17,4-19-16,3 1-16,6-3-8,0-1-15,5-2-8,0 3-8,1 0-6,3 1-17,-1 5 4,2-2-5,-2 6-5,-1 5-7,-5 1-10,2 5 0,-3 0-7,-1 6-8,-3 0 5,0 10 0,-2-5 4,2 4-5,-2 3 0,-5 7-9,1 2-5,-4-5-7,0-1-4,-2 4-11,-1-1 12,1-7-6,0-1-4,-2 1-4,3-5-6,-3-2-15,4-4-6,-3 1-7,2 0-41,-2-2-39,3-1-25,0 1-35,0-2-32,0 1-44,-3 1-20,6 0-20,0 0-5,1-2-7,5 1-199,-1 0-572,0-3 253</inkml:trace>
  <inkml:trace contextRef="#ctx0" brushRef="#br0" timeOffset="87768.7919">18740 7853 271,'1'-9'310,"1"4"-17,-1-1-26,-1 0-30,0 0-25,0 6-25,0 0-17,0 0-20,-14 18-12,4-4-14,-4 8-12,0 3-10,-3 3-22,4-5 6,-2 3-10,5-3-4,3 0-9,4-4-8,-1 0-1,1-2-7,3 0-13,0-5 8,3-1 0,3 0 5,-1-1 8,5 2 8,4-5 6,-4-1 15,7-2 11,-3-4-21,7-3 12,-8-1 5,1 0-4,0-2 14,0-4-13,0 0-4,-2-4-8,0 1-5,-2-8-9,0-1-5,-6-4-2,0 6-4,-4-4-12,0 5-15,-4-6 6,0 9 1,-2-1-28,-1 0 2,-3-1-6,1 4-28,-1 2-14,0 3-19,-3 1-28,0 4-27,4 4-36,0 1-38,-1 5-29,3 0-55,2 2-39,0 7-230,3 2-587,2 0 260</inkml:trace>
  <inkml:trace contextRef="#ctx0" brushRef="#br0" timeOffset="88107.6871">18888 8265 261,'3'-11'307,"2"5"-20,3 0-33,4-5-20,1-2-20,5-1-21,7-1-11,-1-2-20,0 1-13,10-7-13,0 2 1,-13 5-22,0 1-17,3-5-6,-7 4-5,-3-1-3,-3 4 1,-3-3 1,-3 7 0,-2 2-11,1-2-5,-3 3-12,-2 1-6,-2 2-4,-1 0-9,4 3-8,-15 7-5,6-1-4,-1 3-18,0 2-3,4 5-4,1-2-1,-2 3-7,4 2-3,0 0 3,-1-4 3,4 7-1,-3-4 0,3 8-7,0-9-8,-7 1-10,3-2-16,4-3 2,-3-2-4,-1 0-6,1-1-9,-1 0-20,1-4-22,1 0-21,2 1-17,-1-3 5,1-4-25,10 4-8,0 0-13,1-7-164,2-1-382,1-1 169</inkml:trace>
  <inkml:trace contextRef="#ctx0" brushRef="#br0" timeOffset="88581.5324">19351 8168 124,'10'-11'173,"0"1"27,0-2 6,-2 5 4,1-6-1,-3 5 3,0-1-8,-1 3 2,-3 2-11,3 0-21,-2 1-22,-1-3-15,1 5-17,-3 1-14,0 0-15,0 0-4,-1 11-10,-1-1-4,-5 5-5,1 1-17,-4-1 7,2 2-2,-2 0-9,2-2-6,-2-2-5,0 2 0,3-2-1,0-6-13,2 2 7,-1-2 4,3-3-4,0 1 16,2-1 6,-2-2 30,3-2 32,0 0-1,0 0-9,0 0-24,7-12-2,0 6-13,3-8-10,4 2 1,2-5 5,3 4-20,0-3 8,0 2-15,1 5-4,-3 2-2,4-1-3,-4 6-10,-1-1-14,-1 0 11,6 1-3,-10 4 3,-1 1-7,-1 1-1,-4 0 1,-2 1-2,4 3-10,-5-1 13,-1 2-29,-1 0 30,1-2 2,-3 1 8,0 1-13,-1 3 4,1-7 0,-1-2-6,1 2 17,-2-2-7,3 1 6,-1-2 1,2-2-8,0 0 7,0 0-1,-4-8-10,6 1-13,0-2 11,5-3 5,3-2-6,7-3-4,0 0 5,4 2-2,-4 6-7,7-4 2,-4 1-3,2 6-15,-1 0 18,-8 6 0,1 0-8,0 2 7,-1 1 10,-3 1-24,-2 3 23,-2 1-25,2 4 12,-1 0-12,-5-2 12,-1 2-7,-1 1-4,-1-1-30,-1 9-13,-2-7-37,-3 4-27,3-7-51,-3 4-33,1 1-47,3-8-46,1 2-258,2-5-606,2 2 268</inkml:trace>
  <inkml:trace contextRef="#ctx0" brushRef="#br0" timeOffset="89323.2613">20264 8208 81,'11'-21'256,"-4"4"1,3-5-18,-4 5 8,-5 5-13,2 0-10,-3 0-19,2 3-11,-4 2-31,-1 2-16,-4 2-15,-7 3-14,-1 4-18,-9 5 2,-2 4-19,-2 0-6,1 2-5,2-1-10,1 3-6,4-3-7,5 2-13,2-1-1,6-2-3,1-2-1,2-1-7,3 1 3,2-3-6,3 5-6,8-4 1,3 7 3,2-12-1,0-3-5,3-6-5,-5 3 2,1 1 2,-2-5 8,0 0-11,-1 3-5,-1-7 6,-2-2 5,3-2 0,-5 0 5,-1 4 3,0-5 4,-4 3 5,0 3-1,1-1 9,-1 5-6,-3-2-18,1 2 9,2 5-12,-3 0 5,0 0-5,0 0 15,-17 7-21,10 3 1,-1 0-1,-2 3 3,4 3 10,-1-2-18,3 3-1,4-3 0,-3 2-5,6 1-17,-1-1 17,3 1-1,2-4-13,3-2 12,3-2 8,5-2-5,7 0 0,-1-4-2,0-3 6,4-7-2,-4 3 9,0-2 3,-1-4-4,1-3-3,-2-2 2,2-4-4,-3-1 1,1-3 12,-3-3-9,2 0 5,-3-3-2,-2 0 28,-2 3 13,-1-1 4,-3 5 10,-2 5 19,-3 7-16,-3 0-1,1 4-11,-1 1-12,-1 2-5,-1 3-10,0 0-5,-21 17-2,4 3 5,0 2 12,-3 2-14,3-2-5,1 4 0,1 0-11,3 4 5,0-4 0,5-8-2,1 10 5,3-9-20,0-4-13,3 1-9,1 0 1,2-5 10,4 3 1,0-8 1,4 4-6,3-3 0,1-7-17,1-1 22,1 4-8,3-8-13,3-2 9,-4 0-6,2-6 28,1-1-8,-2-5-11,0 1 3,0 0 9,-3 3-2,-6-1 15,1 6 23,-4-1-8,-1 5 19,-2-1-1,-3 2 4,1 2-26,-2-2 16,-1 5-13,0 0-4,0 0 3,-15 10-13,4-3 12,-1 7-1,1-3 2,-1 4-3,3-4-5,-1 0-3,4 2-3,2-1-11,1 0-7,-1 5-3,4-9 12,4 1-5,-4 1-15,7 0 13,-1-3-2,1 0-14,5 2-12,-2-6-34,3 0-28,3 1-32,-2-3-42,1 1-44,6-5-37,3-3-40,-4 2-221,1-7-562,0 1 249</inkml:trace>
  <inkml:trace contextRef="#ctx0" brushRef="#br0" timeOffset="89602.2778">21082 8054 2,'0'-9'162,"0"3"-36,0-1-24,0 3-50,0 0-54,0 4-72,3-4-80,-3 4 35</inkml:trace>
  <inkml:trace contextRef="#ctx0" brushRef="#br0" timeOffset="89929.5152">21313 8195 254,'7'-3'234,"3"1"-19,4-2-25,2 5-10,6 2-22,-8-2-18,3 3-8,-4 2-19,1-1-12,-3 3-9,-5-1-12,1 0-4,-3 3-6,-4 0-2,-4 5-7,-4-4-4,-5 4-9,-7-1 9,-1-6-11,-1 1 2,-1 3-2,3 0 8,1 1-15,6-6-2,3-2-1,0-3-8,3 5-5,3-6 2,-2 3-5,2-1-2,1-2 1,-1 4 2,4-2 8,0 3 16,4-2-4,-1-1 6,8 13-3,-1-11-2,3 2-8,2-2 3,8 1-15,-2-6-21,4 4-35,-3 1-14,0-2-33,5-1-32,-3 1-45,3-3-42,-1 1-216,-2-7-451,0 6 200</inkml:trace>
  <inkml:trace contextRef="#ctx0" brushRef="#br0" timeOffset="90603.5351">21854 8263 133,'0'-5'215,"0"5"-29,0-6-22,0 6-7,0 0-21,0 0-7,0 0-2,0 0-13,-3 13 6,5-4-4,-1-3-4,2 3-3,1-5 4,3 4-1,0-2-5,6 2-5,4 1 3,-3-4-6,7-2 0,-7 1 6,3 1-1,-3-5 15,2 0-5,-1-2 6,1-2-11,-1 1 4,-4-5 16,6 2-22,-7-2 3,4 1 0,-7 0-3,0-3 11,-4 4-23,1 0-17,-2-4-16,-2 3 5,-3 1-13,0 1-1,-8-6-5,-2 7-9,-8-1-8,1-2-1,-2 9 3,-1 2-6,0 3 4,7-4-14,-4 5-9,5 0-1,2-2-17,0 7 2,2-3-33,4-1 1,1 1-14,2 1-13,1-6 7,3 7-2,2-2-2,1 2 8,2 0-18,5 5-12,0-8-6,1 2-3,3-2-8,2-2 6,4-2 1,-1 3 4,5 1 7,4-2 4,-4-2 10,3-2 8,1-3-1,-1-2 17,10-4 7,-8 6 0,2-10 9,-3 7 20,-1-5-7,1 1 8,-4-3 4,0 0 12,-3 0 17,-4-4-1,3 1 12,-9 7 15,-1-2 14,-3 1 3,0-1 27,0 1-14,-3 0-8,-1 0-5,-3 2-5,0 1-6,-1-1-8,-3 0-10,-5 2-5,1 3 0,-3-1-7,-4 2-3,1 2 1,-3-2-5,6 2-1,-6 5-5,3-1 4,1 3-13,-1-1 1,3 3 4,4-5-10,-1 1 6,0-1-18,3 1 8,-1 1 7,3 1-12,2-3 8,-2-1-1,3 0 1,2-2 6,0 2-9,3-1 11,3-3-2,1 1-1,-1-1 8,3-4-2,5 0-2,2-4 3,-4-2-8,3 1 3,1-9 7,-5-1-7,8-2 2,0 2 2,-4-3 1,2 4-1,-1-7-3,-1-5 9,-1 5 4,0 0 1,-2-1 8,-1 6 22,-5 5 13,-1 2-18,-1 4 14,-5 0-5,2 2-3,-1 0-19,-1 3-8,-1 2 2,0 0-2,-10 9-20,0 2 13,-4 12-2,3-8-1,-2 3 7,-1 4-12,0 3 1,4-4 8,2 7-9,-1-3 1,6 0 4,-3 1-8,4 6 10,2-8 6,2-3-15,-1-3-1,5-1-5,-1 0 6,4-1-4,-1-1 7,3-5-2,0 0 1,2-5-2,0 4-9,4-4 8,-2-2-6,2-1 8,-1 0 3,-1-4-12,6 0 9,-4-3-2,0 0 8,-3 0-7,0 0-9,-1 0-8,0-5-18,-5 6-25,1-1-16,-1 4-16,1-3-29,-4-5-28,-1 6-41,-1-2-21,-1 2-44,2-3-37,-3 1-265,-1-1-598,0 6 265</inkml:trace>
  <inkml:trace contextRef="#ctx0" brushRef="#br0" timeOffset="94654.1546">4828 2583 14,'0'-13'190,"0"0"1,-3-2-13,1 3-4,1-5-6,1 6-5,-2-5-11,0 2-8,-1-1 1,-1 1-12,1 2-5,0 1-5,-1-3-10,-3 0-4,0-1-17,0 1-3,-1-3-16,-1 5 3,-1-1-20,-1 2 0,0-2-2,-2 1-8,-5-8 3,5 11-1,-4-1-8,3 0 4,-6-1-1,1 4 0,-2-1-4,5 4-1,2-6-7,-7 10-7,-2-5 10,4 0-11,-3 3 2,6-1-7,1 3 8,-7-1-14,5 0 2,-5-1-5,3 9 3,-2-5-8,6 3 5,2-2 1,-3 1-4,2 3-2,-1-2-2,1 0 2,0 2 2,0 1 4,-2 1-5,3-6 1,-5 12-5,5-3 1,-1-1 14,0-1-11,-4 2-6,4-1 5,1-3-32,0 5-5,2-1 14,-10 2-4,11-1 3,0-1 5,-1-1 7,-2 0 1,2 0-5,1 2 4,-1-6-3,1 7 2,2-9 1,2 5 2,-5 0 2,1 1 0,3-1 6,0-3-6,-4 5 3,5-3-5,-4 2 5,-1 1-13,2 2 12,2-9 2,0 8-8,2-6 10,-5 5 1,4-4 0,-2 3-3,-1 1 14,2-4-13,-4 4 10,4-4-9,1-2 6,-1 6-18,0-2 18,1 2 6,-1-2-11,0 4 2,-1-2 7,2-2-7,-5 4-1,7 2 4,-1-2-3,-3 1-8,4-1 16,1-2-2,-2 7 2,3-6 7,-2 6 0,-2 3-7,1 5-1,0-11 2,-2 1 3,6 1 0,-5 0-1,6 9-3,-4-9 4,1-3-3,-2 3 4,2 1-4,0-5 2,2 8-11,1-2 9,2-2-7,-3 7 2,2 0 0,2-7 0,0 7 3,7 1-5,-8-9 2,3 8-2,0-9 1,1 7 5,-6-5-9,9 0 0,-1-1-7,2 3-10,-3-1 10,6 0-3,-5-5-1,2 1-1,-4-1 9,9 4-8,-1 2 3,-1-7-5,-3 1 1,2-1-10,3-2 12,4 2 1,-5-1-3,3 0 1,1 0 1,2 0-7,-1-2-1,-1 1-11,-3-6 1,7 8 1,-1-9 0,-2 4-3,4-6 2,-8 4-14,8 3 5,-2-6-7,2 1 1,-2-1 11,0 1-14,1 0 2,1-5-2,2 1 5,-8-3 9,7 2-6,0-3 6,1-2 4,-2 3 0,-6 0 0,11-2 9,10-2 5,-13 2 0,-1-1-4,3-4 5,0 3-4,1-1 4,-3-3-2,-1 1 2,6 2 9,-9-2-6,3-3-8,-3 2 9,0-1-4,-2 2 3,3-3 1,-5 0 0,1-1 10,-4 4-10,-1 0 6,6-5-4,-1 0-1,-1-2-2,-3-1 15,1 1 3,1-4 1,-1 3-1,-1-2-1,-2-1 0,-5 4 3,5-2 3,-2 3 3,0 0 0,0 1-1,-3-1-2,1-1 11,-3 0 6,2 3-9,-5-6 20,4 2 5,-3 1 0,1-1 8,-1 1 2,-3-3-1,3 3 2,-2-2 2,-1-1-12,3-6 4,-2 7-5,1-6-4,-2-1-14,-2 1 23,1 5 10,-2-7-6,-1 4 0,1-2 9,-1 6-12,0-7 7,-3 2-2,0-2 1,-4 1 15,2 3-23,-1-2 3,0 2 5,3-4 1,-6 2-4,2 0-8,-7 4-2,8-1-7,-3 0-5,5 0-6,-6 3 4,5 7-5,-3-1-13,-1 0-2,-4-2-3,3 6 5,-6-6-4,4 8-14,-4-2-14,7 7-27,-4-6-32,3 10-31,-3-3-39,2 2-56,-5 3-68,7 0-72,-4 5-265,2-1-653,2-4 290</inkml:trace>
  <inkml:trace contextRef="#ctx0" brushRef="#br0" timeOffset="97262.2671">9430 9287 2,'5'-18'187,"-2"2"12,2 2-7,0 3-2,-1 3-8,-4 1-22,2 3-8,0 1-11,-2 1-18,0 2-16,0 0-15,0 0-1,-4 18-11,0-1-7,-2 8 3,-2 9-10,-1-1-5,-5 11-5,4-12-3,1 1 1,-3-1-4,1 2-2,1-5-2,-3 1 4,4-2-2,-3-2-2,3-2 6,-1-2-9,3-5-4,-1-2 0,2-1-1,1-4 4,1 0-11,0-1-4,0 0-2,2-3 3,-1 0 0,-1-2-7,4 0-3,-1 1 2,1-2 4,0-3 3,-3 4 18,3-4 8,0 0 21,0 0 8,0 0-6,0 0 16,0 0 0,0 0-14,0 0-6,0 0 0,11-12-16,-5 0 2,1 0-25,1-1 18,2 2-11,1-5-6,5-8 1,-3 3-1,2 0-4,2 4-4,-1-5-14,2 4 5,1 0-9,-3 1 10,0 8-6,-2-1-1,0 4-3,3 2 11,-3-1-14,1 2 1,-1 3-12,0 4 1,-4 3 8,3 0-1,-3 5-2,2 2 22,-4 0-25,-1 4-9,-2-2-10,-2 1 2,-5 0 1,2 1-7,-2 4-5,-7-5-17,-5 4 14,-1 0-6,-3-7-2,-1-3 1,-3-2-3,-1 0 4,0-5-4,1 0 6,1-3-3,-2-2 12,8-2-2,1-3 0,-2 1 2,2 0 7,6 0 1,-5 0 1,6-2 5,0 4 1,3 0-12,-2 2-11,3-3-24,0-2-27,2 5-38,1 1-32,4-4-34,1-1-33,5 3-229,-1-4-491,0 5 216</inkml:trace>
  <inkml:trace contextRef="#ctx0" brushRef="#br0" timeOffset="97794.3954">10197 9424 226,'2'-5'222,"-1"1"-13,-1 3-28,0 1-16,0 0-25,-11 10-3,4-3-20,-6 5-10,0 9-11,-5-2-4,3 4-10,-2-1-7,-2 5-4,1-6-1,1 5 6,-1-1-3,2 1 2,-2-3 5,1 0-1,1 1 5,4-7-9,-4 4-4,7-5-8,-1-4 6,-1 0-7,5-3 0,0-1-5,2 1-3,1-4-5,0 1 6,1-1 4,0-4 20,2-1 23,-3 3 24,3-3 7,0 0 7,0 0-8,0 0-7,6-14-19,-2 7-11,6-9-29,-1 1 13,3-8-9,2 1-8,2 0-5,-1-7-1,2 0-11,4-10-7,-4 10 6,7-9-12,-8 6-10,10-4-2,-7 16-3,0-4 4,0 3-3,0 0-8,-2 3 5,-3 6-7,-1 3-9,1-3 8,0 7 7,-2-2-2,2 6-8,-5 3-3,1 4-4,0-1 8,0 11-1,6 3 4,-4 6-19,0 1 22,-3 3-7,0 0-5,-2 0 3,-3 4 18,0-4-17,2-1 4,-5 0 4,2-1-10,-1-7 5,-1-3 0,-1 4-3,-3-3 4,3-2-8,0-1-11,-1-4 3,-2-2-13,3-2-9,-1 0-8,1 1-13,-2-2-1,2-3-17,-3 4-18,-1-5-13,1 1-25,3-3-20,-5 0-38,5 0-21,-8-5-18,4-2-29,0 4-25,1-3-10,-1-3-179,1-2-505,-1 3 225</inkml:trace>
  <inkml:trace contextRef="#ctx0" brushRef="#br0" timeOffset="98114.0627">10116 9604 120,'-5'0'216,"5"0"3,-7-2-6,7 2-4,-5 0-8,5 0-13,0 0-6,0 0-2,0 0-5,17-2 5,-3 4-1,8-5-6,1 1-21,3 0-3,1 0-14,3-1-16,-1 3-11,0 0-12,-2 0-16,-2-3 2,-3 1-13,-6 2 0,1 0-8,-8-3-8,1 4-15,-3-1-10,-2 0-9,0 0-21,-1-1-21,-4 1-23,8 0-27,-8 0-19,3 3-27,-3-3-26,0 0-33,0 0-34,0 0-46,-11 8-167,3-3-459,-1-3 204</inkml:trace>
  <inkml:trace contextRef="#ctx0" brushRef="#br0" timeOffset="98731.8141">9306 10050 131,'5'-7'285,"-3"2"-17,1-1-26,1 2-22,-4 2-28,0 2-13,0 0-15,-23 17-17,2-5-18,-12 15-6,-2 1-21,3 2-10,-3-2-7,1-3-12,-4 1-10,14-5-2,-7 11-5,7-11-6,2 0-4,-1-2 7,-1-1-16,3-5-3,-3 5 2,6-5-7,-6 3 10,5-4-15,0 0-2,2 0 1,4-3-8,-1-1 3,4 0-7,0-2 0,3-1-5,1 0 5,-2-3-7,4 3-22,1 0-4,2-4-7,-3-1-7,4 0 2,0 0 1,0 0-16,0 0-1,9-13-19,-3 5-11,5-5-2,-4-2-14,3 0 3,-1 0 12,-2-3 11,0 5 0,0-1 24,-2-2-9,1-1 0,1-3 7,4-2 17,-5 5-3,1-6 17,-3 6 26,-1 6 14,1 3 7,-2-1 10,-2-1 2,0 5 0,0 2-8,0 3-8,0 0 3,0 0-2,-9 12-4,1 1 6,-2 6-1,-1 6-3,-3 3 2,2 0-2,-2 1 0,0 1 1,3-3 8,-2-2-12,3 0-2,0-2-3,5-8 0,-2 1-13,3-6 14,2 2 8,1-4 10,1 1 4,1-2 15,3-2 6,3 2-4,6-1 3,7 1-1,2 2-8,2-4-1,-2 6-2,5-3-13,2 0 6,7 14-8,-9-9 0,0-5-5,-2 6 2,4 2-10,5 7-16,-11-12-30,-1 3-33,-4-4-53,-4-3-36,0 1-55,-4-4-52,-3 1-161,-4-3-448,1-1 198</inkml:trace>
  <inkml:trace contextRef="#ctx0" brushRef="#br0" timeOffset="99087.1094">8132 10614 275,'3'-20'283,"-2"3"-9,1 5-3,-2 2-12,-2 3-22,4 1-26,-4 3-9,2 3-29,-8 9-26,-3 11-13,-3 8-13,0 2-3,-6 13-16,2 1-12,0 3-11,6-5-11,1-8 0,-3 13-13,6-16-2,-1-2-3,0 0-4,2 0-3,-4-1-6,4-5-9,2-6 2,3-1-11,-2-4 28,2-2-15,0 1-25,0-6-17,2 0-21,0 3-5,0-5 2,2 2-5,0-2-8,1-2-6,-3-1-24,14-4-25,-8 2-12,2-1-47,1-4-42,1-3-41,-4 5-158,-1-5-435,2 4 193</inkml:trace>
  <inkml:trace contextRef="#ctx0" brushRef="#br0" timeOffset="99726.999">7897 10894 142,'-3'-4'207,"3"4"-10,-3-1-28,3 1-12,0 0-10,0 0-6,10-4-4,0 4-9,4-2-8,2-1-8,6 1-11,2-3-4,2 3-14,-1-4-8,0 4-19,0 2 6,-2 0-11,0 0 4,-9 5-12,-4-5-6,4 6-2,-6-3 0,-1 0-1,0 7-3,-1-1 10,-3 2-9,-2-4-1,3 4 4,-2-1-8,-1 2-10,0-5 3,-1 1 3,3-1-6,-1-3 5,-1 2 0,2-3 1,0-2 5,0 2 20,2-3-17,0 0 3,3 0-5,3-5-2,1-3-13,2 1 11,2-9-2,-3 9-3,-2-3 0,0 0-10,1 1 10,-4 1 3,1 0 5,-5 4 14,-2-2 3,2 0 8,-1 1-2,-3 3 0,0-2-11,0 4-5,-9-3-7,1 0-10,-7 8-2,-6 4-3,0 3-2,0 3-1,0 4 2,0 1 7,1 1-11,3 0-1,3 2-7,2-1-6,-2 1-11,7-6-2,4-7-13,0 7 1,3-2-2,0 3 7,4-10 0,2 0 3,6-3 4,1-3 0,4-2 3,3-1 4,2-1-5,3-5 18,1-2-10,-1-7-3,1 3 5,0-4-8,-2 2-19,-4-3 6,0-1 0,-3 1 2,-6 5 4,-4 4 6,0-3 2,-1 4 4,-4-1 8,1 5-7,-3-3 1,0 6-4,0 1 2,-10 0 8,3 5-8,2-1 2,-2 5 2,0 2 3,-2 1-8,2-2 3,4 1-1,-1 4 3,3-2-2,1 4 2,0-1 1,0-3 1,-2 1-1,2 3 1,0-5 3,0 0-1,0 0-1,-1 0-3,1-1 3,0-1 0,0-4-6,0 2-5,0-1-30,1-1-5,-1 0-5,2-2-21,3-1 10,5 1-13,-3-1-22,3-4-18,6-1-32,6 1-15,1-3-15,2 2-125,-5 0-331,5 0 146</inkml:trace>
  <inkml:trace contextRef="#ctx0" brushRef="#br0" timeOffset="100417.1786">8772 11060 270,'0'-8'312,"0"3"-23,0 5-32,-3-6-24,3 4-23,0 2-18,0 0-26,0 0-17,0 0-14,0 0-16,-4 19-6,-2-5-14,1 2-7,3-1-11,-4 1-3,4 1-11,-4-2-2,0-5 0,2 0-3,1-1 2,-1 1-9,0-4 13,2-2 5,0 0 15,-2 0 14,2 0 12,1-2 10,1-2 0,0 0-5,-7-8-22,7 2-12,4-11-8,1 3-9,5-2 4,2-5-23,2-4-2,1 6-8,2 0 1,1 7-2,0-1-7,-2 8-3,1-2-18,-3 4 11,-4 2-1,7 2-3,-2 3 0,-2 5 3,0 1-9,-2 5-1,-4-1-3,2 2 8,-5 0-19,0-1 12,-3-1-1,-1 0 4,-2 1-4,-1-6 3,-1 2 4,-2-5-6,0 3 5,1-4-1,-4-2 1,4 0 3,0-3-2,5 0 4,-5-7 4,3-1 5,2-2-15,3-6 1,1-3 5,6-3-10,3-3-1,0 4 3,3 1-6,-4 10-1,5-7 5,-2 10-2,-2-1-15,4 4 6,-2 4 1,1 0 2,-4 4-3,-2-1-10,3 8 11,-5 0 3,1 4-2,-6 2-2,4 6 18,-4-5-15,-2 1 1,-1-1-7,0 0 5,-1 8-3,-2-10 2,3-3-17,-3 2-27,1-5-10,2 2-23,0-3-29,0-1-13,0-4-10,2 1 12,1 0 7,1-3-1,1-3 6,1-2 2,1 0-10,2-6-2,3 1 14,0-4-6,3-9 2,2 2 12,1 0 12,-2 0 9,-1-3 9,1 4 16,-6 3 12,0 1 17,-2 7 14,-1-1 15,-3 3 3,-1 1-7,3 2 4,-5 2 12,-1 0 3,0 0 4,1 11 11,-3-5-2,2 4-2,-3 3-2,-1-2-6,2 0 2,-2 3-1,4 1-3,-3-2-4,2-3 6,1-1-13,0 2 11,0-5-2,0 1-9,1 1 6,2-2-9,-2-1 6,4-3-16,-1 3-30,0-5-42,2 0-48,2 0-54,6-9-57,-7 4-250,5-4-518,-4-6 230</inkml:trace>
  <inkml:trace contextRef="#ctx0" brushRef="#br0" timeOffset="100756.4144">9466 10917 61,'0'-12'187,"-1"-3"-16,1 7-24,0 4-29,0 0-24,0 4-61,0 0-35,1-2-43,-1 2-83,0 0-137,6 8 60</inkml:trace>
  <inkml:trace contextRef="#ctx0" brushRef="#br0" timeOffset="101097.6559">9617 11067 85,'5'-5'346,"0"2"-39,-2 3-26,-2-2-33,-1 2-27,7 3-13,-6 1-33,2 3-16,-1-2-11,1 5-22,-3 1-12,-2 2-18,-1-1-17,0 0-13,1-3-13,-1 1-4,-1-1-2,1-3 0,1-5-1,-1 3 6,2-3 11,1-1 4,0 0 1,0 0-5,3-16-3,0 9 4,4-5-4,-2-4-1,11-2-9,-4-2-12,-1 7 7,3 3 0,-2-1-24,2 2 15,-2 2-2,-2 2-6,1 4-7,-1 2 2,-2 1-6,1 3 0,-2 4-2,-2 1-1,1 3-3,-3 4 0,-2-1 1,0 1 6,-2 0-15,0 0-11,-2 1-22,0 1-21,-2-3-35,2-4-22,1-1-50,1 0-60,1-4-35,0-1-23,3 3-179,0-6-493,8 1 219</inkml:trace>
  <inkml:trace contextRef="#ctx0" brushRef="#br0" timeOffset="101448.7622">10042 11125 102,'14'-23'221,"-4"9"13,-3 1-8,-2 0 4,0 5-1,-2 1-19,-1 2-16,-2-2-26,-1 2-18,-4 5-14,-4 2-18,-3 3-5,-1 4-16,-7 5-5,1 2-17,0 4-4,-1 2-5,5-4-9,-1-7-5,4 3 2,5-1-10,0-2-7,1 0-1,0 0-7,5-4-4,-2 1-1,3-1 4,3-3-3,3-2-3,-1-2-8,4-1 2,1-4 1,4-1-5,0-3-1,1 1 3,-3-1-4,0-1-6,-3 3-4,-1 1 8,-1 0-1,-1 0-2,-3 2 1,-1 3-11,1 0 7,-3 1 1,2 9-2,-4-1-2,-3-1 1,3 5 5,-2 3-5,0-1-1,2-1 3,2 5 2,0-7 0,0-2 3,0 4 2,3-5 6,1 3 3,-1-8 3,1 0 1,5-2 10,1-1-10,4-3-3,-3 1 1,5-1-6,-2-5-2,-4 2-1,4-7 3,-2 1 8,0 0-13,2-1 5,-2-8-8,0 0-1,-3 7 9,-1 2 0,-3 5 10,-2-1 11,0 3-4,-1-2-10,-2 3 5,0 4 6,0 0-12,0 0 0,-13 16-15,8-7 9,-5 2-1,2 6 1,1 0-2,-4 6 6,4-5-13,2-1 2,3 1 2,0-1-2,-1-5-8,3 3-17,3 2-3,-3-7-7,4-3-17,1 1-17,2-1-17,1-2-29,-1-1-19,7-2-54,0-7-40,7 1-37,-1-1-207,1-3-503,-1-2 222</inkml:trace>
  <inkml:trace contextRef="#ctx0" brushRef="#br0" timeOffset="101829.1837">10576 10155 194,'-3'-11'271,"1"-6"-2,-2 8-6,3 1-12,2-1-11,-3 3-7,2-5-3,-3 6 6,3 2-32,0 3-1,0-5-19,0 0-26,3 1 14,-3 4-38,2-2-15,0-3-11,0 2-16,-2 3-1,0 0-16,14 5 21,-1 0-28,0 5-9,7 2 2,3 4-21,2 1-3,10 8 2,3 4-2,-5 7-16,6-4 11,-1-1 14,21 13-32,-22-13 13,2 1-3,1-1-5,0 1 1,0-1-12,1-2 9,-1-5 0,-1 3 0,-7-1-6,3-6 3,-8-5-12,-4-1 5,-2-2 15,-3-2-13,-5-3-6,-3 0 2,-4-7 7,2 3 1,-4-1-7,2-4-58,-4-3-36,1 0-37,-1 0-27,-4-5-42,-3 1-31,2-5-44,-1-3-4,-4 2-13,0-2-192,-3-3-517,-2-1 228</inkml:trace>
  <inkml:trace contextRef="#ctx0" brushRef="#br0" timeOffset="102233.4756">11328 10348 78,'-4'-15'126,"-2"-2"20,2 0 13,1 7 16,3 3 11,-2 3-1,0-2-7,2 2-14,0 1-11,0-1-22,0 4-4,0 0-12,0 0-3,0 14-7,4-1 16,6 4-1,-2-1-3,4 6-4,1 0-9,-1 2 8,1-5 0,1 5-12,3-4 5,-10 4-11,6-10-14,-3 1-10,0 2 8,-1-3-11,-2-4-2,-2 2-16,0-2-8,-2 1-4,-2-2 21,-2-1 8,1 1 3,0 3 18,-3-3-12,-2 1-5,-4 6 2,-3-1-16,0-4 7,-9 5-9,4 1 5,-4-8-8,1 4 8,1 1-17,0 6-2,-2-11-8,1 8 4,4-5-26,1-2-51,3-3-52,-2 3-50,2 0-66,1 1-70,1-4-85,3-3-236,0 3-649,4-4 288</inkml:trace>
  <inkml:trace contextRef="#ctx0" brushRef="#br0" timeOffset="102671.4457">12016 10811 45,'6'-25'301,"2"7"-6,-3 4-7,1-2 0,1 2-17,-4 5-12,-1 1-30,2 7-32,-3-4-17,2 5-20,-3 0-7,3 11-23,-1-3-12,1 11-13,-1 9-20,-2-2-7,0 0-9,0 3-7,2-3-7,-2 0 0,2-2-11,-2-8 1,1-3 8,-1 1-18,0-5-7,2-4-2,-1 3 5,0-5 6,-1 0 34,0 3 23,0-6 11,6 0 5,-6 0-26,6-6-7,2 0-7,3-11-5,4-4 1,0 0-22,2 2 0,1-3-14,1-4 8,0 2-23,-1 0 11,-1 9 5,0-6-5,-6 9-8,0 1 0,-2 1-18,-1 3-23,-3 0-37,2 3-42,-3 1-36,-1 0-28,1 4-24,-4-1-34,5 9-9,-3-6-37,3 8-43,-4 0-194,2 0-547,-2 0 242</inkml:trace>
  <inkml:trace contextRef="#ctx0" brushRef="#br0" timeOffset="103359.3786">12572 10788 198,'3'-19'224,"-2"-4"-7,-2 7-17,1 0-4,-3 3-2,3 4-13,-1 3-14,1-3-13,0 1-19,-5 6-14,4-1-11,-3-1-13,4 4-1,-14 8-18,1 1-8,-4 6-8,-3 5-7,1 3-2,0 1-6,0-2-6,-1 2 2,3 3-6,3-2-9,0-4-3,3 0 1,2-3-11,4-1 3,0 0-3,2-4-3,3-5 1,-1 4 1,4-4-3,0-3 0,3 1-3,3-4 4,0 0 1,6-3 0,-3-2-3,1-4-11,4 0 3,-5-4-7,0 1-1,5-8-7,-3-2-3,0 2 4,0-4 0,-2-3 6,-1 3 0,-5 3-3,1 6 15,-4-5 8,2 8 6,-3 0 5,0 4-16,1 3 5,0-2-2,-3 5 1,0 0-2,0 0-2,0 0 0,-10 24 0,7-14 1,-1 7-5,3 2 0,-2-2-1,1 0 1,2-1-6,0-3 5,0 3-6,2-5 1,1 0 3,5 2 8,-4-4-8,2-1 0,1 1-10,1-4 9,2 2 5,-3-4-1,3-3-2,2 0 9,-3-3-7,8 0-3,2-6 2,-2-5-5,-3 5 4,2-6 0,1-2 0,2-1-1,-7-3-1,5 1 7,-3-4-14,-2 0 4,-4 0-10,-1 5 10,0 5 2,-4-1-4,-1 4 8,-2 0-6,1-1-1,-2 10-3,2-4-1,-2-1 0,0 6-1,1 1-1,0 0-2,-7 9 0,7 0 3,2 10 3,1 0-7,0-1 2,2 6 4,1 0 1,-1-4-9,-2 1 8,4 2-2,-4-4-1,0-3 4,-2 1 2,2-5 1,-3-1 0,0 0-6,0-1 9,0-1-1,0-1-1,1-6 3,4 2-1,-4 0 5,7-4-1,2-2 7,5-1-6,8-4-11,4-3-9,-3-2-4,0 2-11,2-6 11,0 6 6,-3 0-12,2-4-12,-7 4-9,2 0-20,-6 7-27,-4-3-32,1-2-44,-2 3-50,-4 0-142,2 2-389,-2-1 172</inkml:trace>
  <inkml:trace contextRef="#ctx0" brushRef="#br0" timeOffset="108193.6885">1215 6931 56,'0'5'116,"0"-5"-21,0 0 0,0 0-12,0 0 2,0 0-50,0 0 55,-3 2-5,3-2 9,0 0 6,0 0-3,0 0 16,0 0 4,0 0-5,0 0 16,0 0-8,0 0 12,0 0 0,0 0-17,9-9 2,-8 7-7,1-4-16,-2 0-4,0-2-5,0 0-11,-2-2 6,2 1-5,0-1-9,0-1-16,0-2 11,-13-5-6,13 2 1,0-1 2,-1 1-11,-2-1 8,2 7-3,-1-7-5,1 2-5,-3 0 8,1 3-5,0 1-2,1 0-3,-3 2-5,2 0 13,-1 1-11,1-3-3,0 5 1,1 2 1,-7-1-22,6 1 5,-4 0-2,0 2-15,0 0 11,-4 2 5,-1-3-5,1 6-5,-3-3-2,0 3 38,3-2-5,-3 5-2,1 3-6,-8-3 1,8 5-8,-1-1-4,2-1-1,0 0 8,-12 6-11,13-5-5,1 3 2,3-5-33,-3 5 36,-8 2 32,10-3-42,2-2 5,-3 4-20,1 3 18,0 5-4,2-6 1,0 1-3,-2-2 4,1 2-7,1-7 5,-1 7-6,3 2 1,-6-2-2,7 0 6,-4 0-3,3 1 4,1 0 5,-1 1-11,-2 0 1,2-1 6,1 2 0,-2-2 1,-4-2 2,6 2-9,1-7-10,-1 7 37,1-3-26,-2 2-22,1 0 21,2-6 2,-2 0-17,3 6 18,-7-2 13,7-6-16,0 4-2,-3 0 16,3-3-26,-2 1 25,2 0-17,-1 0 9,2 0-17,-1-1-1,1-4 12,0 4 3,2 0-3,-3 0 24,1 0-22,1 0 1,2 2 0,-4-4-1,0 0 14,0-2-12,4 0 2,-1 2-38,1-4 42,-4 6 11,3-5-17,1 2 7,-1-1-16,-1 0 10,3 4 1,-2-6-2,1-1 0,-1 0-22,5 2 25,-6 0-6,5-1 7,0 0 2,-3 0-28,3-2 27,3 5 11,-1-5-18,0 1 4,-1 1-6,1-1-7,1-3-6,0 3 11,0-2-16,-3-1-25,3 1 15,0 1-11,-2-4-23,3 2 23,-4-2 6,9-1-31,-5-1-7,-1 0-14,1 0-8,-1 4-2,6-5-8,-2-3 3,-3 1-6,2 1 8,-5 3-3,6-3 7,2-2 6,-8 2 21,6-1-11,-1 3 13,-2-4-2,2 1 15,-3 2 4,-3 0 3,1-2 7,-2 0 16,1 1-2,0 2-4,0-4 18,0 4 8,-3-3 10,3 0-7,-1 1 6,-2 0 4,3 0 10,-4 1 23,1-1-7,1-1 1,-1 1 5,0-1 4,-4 2 9,3 1-1,1-4 7,0 3 3,-1 1-3,-2-2 6,2 3-13,0-1 3,0-3 1,-2 2 0,-1-2-3,0 1-1,3 0-1,-3-2-5,0 0 2,0 4-7,0-2 1,-3-2-1,3 1 11,-1-1-15,1 4 1,-3-3 1,3 1-17,-7 0 21,4-2-25,3 5-2,-3-1 0,-2-1 0,2 0 14,-1 1-26,-2-1 0,-1 1-6,3 1 6,0 1-13,-2 0 8,0-2 3,-1 4-5,2 2 2,-4-2 11,1 3-12,2 4-1,-2-4 12,1 4-12,-2 0 1,2 2-3,-4 2 11,1 1 7,0 2-24,0 1 6,3 0-2,-7 3 7,3 4 4,3-5-8,3 3-2,-2-6 4,2 2 3,-2 0-3,2-2-4,0 2 5,2-3-3,1-1 5,1-2-7,1-2 5,-3-2-12,6 2-12,-3-3 33,0 1-29,0 0 30,0-4 1,3 4-27,1-2 30,-2 0-8,3-2 9,-1 2-5,6-3 0,-1-1 1,1 3 2,-1-3-3,1-3 3,-7 2 31,8-2-36,-1-2-4,0 3 6,1-1-4,-5-4 9,7 2-4,1-1-7,-6-2-14,-1 2 18,3-3-4,-3 2 1,2-7-7,-4 6 17,-1-2-11,-1 0-20,4-4 18,0-1 2,-2 4 10,0 0-12,1 2 3,-2-3-9,0 5 0,-1-3-6,1 5 10,-4 2 4,3-3-5,-3 1 1,4 2-19,-4 0 24,3-1-7,0 1 2,-3 3 10,0 0-14,0-4 10,0 0-5,0 4-11,0 0 16,0 0 2,0 0-8,1-4-1,-1 4-20,0 0 26,0 0-6,0 0 1,0 0-2,0 0-27,0 0 25,0 0 0,0 0 0,0 0-4,-4 10-5,4-5 7,-7 0 4,7 1 2,-3 0 1,0 1 49,2-2-59,1 2 11,-3-1-4,0 3-4,-2 2 18,-1-1-15,5 1-8,-3-2 4,2 0 5,-6 4 1,6-6-7,-1 2 7,2-2 1,0-1 2,-4 4-1,5-5-3,-1-1 1,0 3-34,2-2 35,-1-3 12,4 4-13,-4-1 2,0 1 9,3 1-14,-2 0 3,5-3 1,0 2-8,-2-2 30,0-1-12,7 2-11,-5 0 10,4-4-3,1 1 14,-1 0-8,0-2 1,0 3-17,4-3 13,1 0-7,-2-2 9,-4-1 4,4 1 0,-5 0-9,3-3 4,-3 2-5,2-1-2,-3 1-12,-4 2 18,1-3-12,-1 2 5,4-1-20,-4 2-9,1-3-44,-1 0-42,1 1-38,2-1-48,-2 2-35,0-6-61,2 2-251,-2 1-590,3-4 261</inkml:trace>
  <inkml:trace contextRef="#ctx0" brushRef="#br0" timeOffset="108827.7806">1678 7132 80,'-4'-3'235,"3"2"-13,-2-3-4,3 4 0,-7-1-13,7 1-5,0 0-12,0 0-9,-3-3-16,3 3-10,0 0-15,0 0-12,0 0-20,0 0-10,0 0-10,0 0 0,14 8-13,-4-4 16,11 2-2,3 0 11,0 4-4,4-3 3,10-1-18,-8 0-2,12 2-10,-1 1-7,3-2-6,-1 2 2,-2 3-4,0-6-4,-3-2-6,-1 1-8,-13 0 9,5 3-10,-5-5-9,-3 1 5,3-4-31,-11 3 29,-2-3-4,-4 0-19,-2 1 19,6-1 3,-6 3-5,-2-3-2,1 1-20,-4-1 22,6 2-3,-6-2 4,4 0 3,-4 0-11,0 0 4,6-2-4,-6 2 5,0 0-8,0 0 27,0 0-33,0 0-11,0 0 0,4-1-22,-4 1-7,0 0-36,0 0-21,0 0-46,4-4-53,-4 4-42,0 0-40,-5-8-46,3 1-163,-1 2-521,3-4 230</inkml:trace>
  <inkml:trace contextRef="#ctx0" brushRef="#br0" timeOffset="109262.8713">2243 6970 40,'-4'-5'262,"1"3"-4,3 2-8,-3-3-16,1-1-7,2 4-29,0 0-9,-2-6-21,2 6-35,0 0 4,0 0-12,0 0-17,0 0-8,0 0-17,7 12 0,-1-9-7,-2 3-7,0-2-9,2 3 10,-2 5-21,3-2 0,2 2-3,2 0 1,-4-2-3,3 0 6,1 2-5,0-2 7,5 1 1,-12-3 1,14 6-2,-6-5 0,0-1 13,1-1-15,-9 0 1,10-2-9,-4 0-2,0-3 11,-1 2-13,-2 1 4,-2-4-3,1-1 6,-1 0-3,0 0 15,-1 1 5,-4-1-3,6 0 7,-1 2 0,-5-2 1,0 0-3,3 0 20,-3 0-24,0 0 0,0 0-2,1 4-10,-1-4 13,0 0-12,0 0-1,0 0-15,0 0-2,-7 3-5,7-3-6,-9 6-5,0 5 3,-6-1 1,-3 8-5,0-2-4,-3 1-5,2 2 20,2 0-25,5-5-11,-6 6-22,4-1-30,5-5-27,1-3-39,-2 1-28,2 1-52,-1-5-51,-2 2-17,6-1-66,0-1-245,-2-1-635,1-2 282</inkml:trace>
  <inkml:trace contextRef="#ctx0" brushRef="#br0" timeOffset="111786.167">3010 7227 78,'0'0'116,"0"0"-16,0 0 14,0 0-27,2 1 3,-2-1 5,0 0 0,0 0 2,0 0 7,0 0 4,0 0 1,0 0 14,0 0-1,0 0 4,0 0-1,0 0-4,0 0 18,0 0-1,0 0-11,0 0 4,5-10-13,-3 6-3,-2 4-4,6-7 10,-6 1-20,6-8 3,-5 4 0,2 0-3,-6 0-2,6-1-10,-1-1-17,0 1-9,-2 0-8,4-2-21,-4 2 18,0 0-11,-2-1-1,0 0 0,0 2-3,1 0 3,0 4-3,-2-4 6,2 4-12,1-3-1,-3 3-7,0 1-8,0 1 13,0-1-11,-1 0-3,1 2-3,-4 1-7,4 2-20,-5 2 30,2 6-8,-5-6-16,-2 6 15,-1 2-4,2 1 14,-4 4-8,-1-4-23,6 0 17,-4 5 15,4-4-18,0 1-1,0-1-11,0 2 16,2 3-4,1-1 4,-2 2-2,6 1-11,-5-3-11,2 2-6,0-1-7,2 1 16,-5 5-1,7-7 4,0-5 2,2 0 6,-1 1-9,0-1 11,2 0-11,0-1 7,0-3 2,5 2-8,1 0 4,-2-4 4,-1 0 5,4 1-12,-3-2 12,7 5 1,-2-9 5,-2 0-1,1 0-13,2 0 13,4-2 5,-2 0-12,0-6 13,5 3 6,-6-4-1,5 3-12,-3-6 23,-3-2-11,8-3-16,-3-2 2,-1-3 0,-1 1-12,3-4 11,-4 0 1,2 3 11,0-1-10,-4 1 11,0 2-11,3 11 1,-6-8-7,-3 8 19,0-2 24,2 2-8,-5 1-9,2 4-11,0 0 29,-1 3-15,-2 1-11,2-5-7,-2 5-26,0 0 37,0 0-9,-7 15 1,1-3-7,1 4 18,-1 1-18,-1-2 2,-4 7-8,8-2 11,-11 2 17,11-3-22,-2 0 0,4 0 35,0-4-28,-2 1-1,3-3-12,0-2-1,0 2 3,3-3-2,1-2 2,-1 3-4,1-4 6,-1 0-11,4 1 17,-4 4-3,7-7 0,3 1 4,-1-2-25,4-4 25,-2 1-2,3-2-4,0 1 9,5-7 2,-2 2-11,1-3 0,-7 3 11,3 1-15,-7-1 22,4 0-16,2-2 2,-7 3 21,4 0-25,-2 2-1,-4-1 5,0-1-3,-4 1 10,1 1-6,4-3-11,-6 3 7,1-1-2,-3 3-7,3-4 8,1 0-12,-1 2-4,-3 2-2,1-2-22,-1 2 5,3-5-17,-1 5-5,-2 0-12,0 0-1,1-6-27,-1 1-19,3 4-25,-3 1-22,-6-4-18,6 4-31,2-8-38,-4 4-206,-1 3-493,3 1 219</inkml:trace>
  <inkml:trace contextRef="#ctx0" brushRef="#br0" timeOffset="116627.3192">934 8132 73,'0'0'75,"0"0"-5,0 0-6,2 4-7,-2-4-5,0 0-13,0 0 40,0 0-36,0 5-3,0-5-26,0 0 27,0 0 11,0 0-13,-3 10 5,3-10 7,-2 0 3,2 0-1,0 0 4,-5 2-18,5-2 20,0 0-22,-4 4 10,4-4-16,0 3 0,0-3-11,-3 3 8,3-3-9,0 0 1,0 0-4,0 5 0,0-5 6,0 2 3,0-2-9,0 0 24,0 0-4,0 0 7,0 0 2,0 0-19,0 0 16,0 5 11,0-5-11,0 0-2,0 0-4,0 0 4,0 0 4,0 0-3,0 0 4,0 0 6,0 0 26,0 0-7,0 0 2,0 0-1,0 0 4,0 0 8,7 0 2,-7 0 4,0 0 1,0 0 12,0 0-13,0 0 4,3-5-29,-3 5 5,4-5-14,-4 1 2,0 4 4,-4-8-22,4 4-1,2-2 17,-4 2-26,2 4 0,0-7-5,-3 4 1,-1 0 1,4-1-3,-3-3-10,0 6 0,2-2 1,-2-1 4,3 4-2,-3-5-5,1 1 11,2 4-13,-3-3-4,3 3-7,-2-5 2,-5 5-1,3-4 1,4 4-1,0 0-6,-8 2 8,-5-4-4,6 6 8,-2 2-8,1-2-16,0 0 20,-1 2 11,-2 1-14,-2 1 2,5-1 3,-5 1 2,-1 3 5,6-5-10,-1 2-4,1 1 9,-1 2-10,-5 0 2,7 1 1,-1-2-2,-11 3 16,15-2-12,-3 5-2,3-2-2,-3-1-2,-9 3-1,12 1 8,0-3-6,-2 3-3,3 2 7,-4-2 16,3 0-20,-2 1 4,2 1-23,1-2 26,-4 0 2,3 0-5,1 0-2,0 2-2,0 0 3,-7 3 11,9-4-9,0-2 0,-5-2 25,6 3-26,-8 4 1,9-5 0,-1-6-9,0-10 29,-3 26-27,3-12 3,2-6 5,-1 5-5,1-2-5,1 1 5,2-5-1,-5 4-2,4-2 6,-4 0 4,3-1-4,1 0-3,1 1 2,-3-2 2,-3 0 7,7 0-8,2-2-1,2 0-1,1-2 1,-4-1 15,10 1-24,4-1-9,-5-4 3,8-4-28,0-2-11,-2-1-8,-1-3-10,-8 5-10,5-8 5,-6 6-11,0-3-4,0-1 7,0 1 2,-3-1 5,2 5 14,-7-5-9,2 6 13,2-7-26,-3 5 29,0 1-6,-1-2-9,1 0 17,-4 0-7,3 1 12,3-1 2,-4 1 10,2-1-9,-3 5-5,2-4 0,2 0 4,-2 2 27,-1 2-12,1-3-2,-1 5 6,1-2 1,-1 0 29,-3 5-15,3-9 10,-2 6 4,2-3 3,-3 6-9,3-6 18,0 3 5,-3 3 0,2-6 15,-2 6 0,0 0 6,2-5-8,-2 5-10,1-3 31,-1 3-21,0 0 31,0 0 6,0 0 1,0 0 6,3-5 18,-3 5-20,0 0-3,0 0-3,0 0 6,0 0-6,0 0-3,3 0-4,-3 0 5,0 0-16,0 0-5,0 0-2,0 0-2,0 0-14,0 0 1,0 0-3,0 0-1,0 0 0,-10 8-3,6-3-1,4 0-1,0 4-1,-3 1-5,-5 4 13,2 3-15,-1 0 0,0 11 7,-3-2 3,3 4 0,-3 0 3,-1-4 4,0 8 3,1-4 6,-3 17 3,2-20-7,1 2-3,-4 0-2,8-4 4,-8 5-5,10-11 2,-2 0-3,-1-3-17,3 0 13,4-3 1,-4-3-7,1 0-1,6-3 7,-6 0-5,3-3 7,0-4 5,-3 8 23,6-3-13,-3-5 18,-3 5 12,3-5-12,0 7 12,0-7-2,0 0 18,0 4 0,0-4-31,0 0 21,0 0-2,0 0-9,0 0-6,0 0-46,0 0 37,0 0-2,7-19-5,-4 10-8,0 4 7,1-3-13,0-1 2,2 0-6,0-1-3,-2-1 8,0 3-11,7-5-1,-5 2-16,0 1 15,-8 0 1,9 2-3,-1-6-9,0 5 13,-1 2-6,-2 2 0,4-3-2,-3 1-3,2 0-42,-3-1 46,2 1-6,1 0 1,2 0 2,-3-2-1,3 1 7,-3 6-7,4-7-1,1 3 2,-3-3 4,3 5-5,-6-2-9,6 1-1,1 2 11,-8 0-4,10-6-2,0 9 2,-4-1-19,-2-1 18,6 3-14,-6-1-1,-7 0 15,10 1-5,-4 3 10,-1-3-4,-1 4-1,2-2 4,-2 0-15,-1 2 5,0 4 10,1-2 0,-1 1 1,1-4-1,-3 6-10,1 2-2,-2-5-18,3 2 29,-6 2-10,3-4 11,0-2-5,0 6 12,-2-1-8,-3-2-27,5 3 31,0-1-7,-6-1-17,2 2 26,-3-3-4,1 1 0,-3 4-4,2-7 6,-2 3-26,-4 0 20,2 0 3,0-2-6,-2-2 5,1 7-8,0-4-1,-2-3-4,0-3 2,-7 3-10,11-5 13,-7 7-4,7-5-10,2-2 2,-5 0 9,5-3 0,8 3 7,-12-4-20,4 2 8,1-1-20,1 1-8,6 2 17,-7-2-43,3-2 9,1 0-29,-2 2-33,3-2-40,2 4-39,-4-8-71,4 3-65,0-2-207,4-5-587,0 7 259</inkml:trace>
  <inkml:trace contextRef="#ctx0" brushRef="#br0" timeOffset="117279.8213">1598 8682 179,'-10'-4'210,"3"1"5,0 2 2,0-3-11,3 4-4,-2-1-1,4 0-12,2 1-8,-5-3-12,2 2-14,3 1 0,0 0-29,-10 0-13,10 0-14,0 0-10,0 0 1,0 0-16,18 5-7,-6-1 0,2 1 2,3 0 3,11 2 0,2-5-14,11 9-6,-2-4-2,6 2 13,-8-2-13,5 2-8,-4-3-3,7 0-5,-1 0 5,-5 4-7,-12-5-10,4 0 3,-3 0-1,0-1-1,-2 1-1,-4-1-7,2 2 12,-7-2-15,3-1 2,-9-1-6,-1-1 1,-4 1 1,1-2 2,-2 2 2,-5-2-5,9 3 22,-9-3-28,7 0 25,-7 0 6,0 0 6,4 1-15,-4-1 9,6 3-15,-6-3-5,0 0 37,0 0-35,0 0-8,0 0 0,0 0-6,0 0-26,0 0 19,1 1-4,-1-1-6,0 0-6,0 0-1,0 0-3,0 0-5,0 0-11,0 0-21,0 0-31,0 0-28,-6-12-25,2 8-15,0 0-29,-10 2-17,8-5-17,-1-2-20,-7-2-5,4 2-142,2-1-425,-5 1 188</inkml:trace>
  <inkml:trace contextRef="#ctx0" brushRef="#br0" timeOffset="117696.0078">2115 8653 104,'-8'-6'129,"-5"-5"4,6 5 2,1 4 14,2-6 10,1 3 25,-4 1 12,3 2-15,1-1-16,3 0-7,0 3-16,-3-5-14,1 3-13,2 2-12,0 0-11,0 0-15,0 0-6,0 0-13,0 0 0,0 0-11,9 7 13,-2 4-6,1-5-4,7 6 3,3 3 11,-5-4-12,-1 0-4,6 6-6,-3-7-1,3 4 11,-6 0-19,0-4-1,7 0 7,-7 2-11,2-4-3,-4-4-5,-1 1 4,-1 2-2,1-2-1,-2-3-3,-2 1 9,-2 0 5,3 1-1,-2-4 14,-4 0 16,7 2-7,-7-2 16,7 2 20,-7-2-19,0 5 3,0-5-21,0 0 22,0 0 1,0 0-1,0 0-11,0 0-25,0 0 9,1 5-13,-1-5-8,0 0-4,0 0 5,0 0-11,-11 3-9,7-1 17,-3 3-16,-6 2 17,-1 1-23,3 1 2,-9 6-16,3 2 12,-4 0 9,4-1-10,3-4-3,1 1 17,-3 1-22,9 2 7,-5-3-2,1-3-6,4 0-1,1-3-15,-2 1-4,1 0-25,4-5-20,0 0-31,-1 2-6,4 1-11,-3-3-20,3 2-12,3 0-7,-3-5-25,1 9-14,2-8-22,-3-1-41,6 7-185,1-7-485,1-8 215</inkml:trace>
  <inkml:trace contextRef="#ctx0" brushRef="#br0" timeOffset="118832.9964">2811 8531 121,'2'-8'264,"0"-2"-5,1 1-9,2 0-10,-3 4-14,1-4-14,-2 3-22,-1 3-16,0 1-33,0 2-5,0 0-16,0 0-9,2-5-19,-2 5 9,0 0-24,-5 16-8,3-7 0,-1 4-13,-3 4-4,2 3-2,0-3-9,-2 10-9,-1-1 4,1-1 0,-3 4-7,0 2 7,-1-1 4,2 1-26,-1-2 5,-2 0-13,4 0 15,0 2 1,-3-7 1,-1 0 2,4 1 5,0-8-10,1-3-3,3 1 1,-1 0-3,1-4-10,0-3 11,2 1-5,1-4 0,-3 1 4,-2 0-9,5-3 8,-2 2 6,2-2-12,-1 1 27,1-4 5,-2 7 25,2-7-3,0 0-17,0 0 30,-1 2-1,1-2 7,0 0-3,0 4-7,0-4 20,0 0-9,0 0 6,0 0 1,0 0-15,0 0 13,0 0-13,0 0-8,4-9-4,-1 5 12,-3-1-25,1-4-12,1 1-17,-1 3 12,-1-4-4,3 1-1,-2 1-6,-1-2 8,5 0-10,-4 3-3,2-4-7,0 5 4,-5-3-2,5-1-2,1 4-4,-1-2 5,0 1-13,0 0 2,1 1 2,-1 1 10,1-2-21,3-1 14,-5 2 0,6-1-4,-1 0 4,-3-1-14,6 2 12,4-5 1,-4 8-1,-2-3-4,1-2-2,4 2 7,-1 0-1,0 2 13,0-2-19,2 3 1,-4 0 6,-1-2-9,-1 3 3,2-2 0,4 2 4,-4 1-8,-3 0 14,0 0-13,-3 0 8,6 0-4,-6 0 0,2 0-5,2 1 16,-2 2-12,0-3-4,-1 2-11,-2 1 11,0 0 8,1 0 0,-1 1-4,1 0 0,0 0 0,-1 0 3,0 3-3,1-2 0,-1-2-5,-2 4 6,-1-1 0,5-2 8,-2 3-11,1-2 2,-3-1 6,5 1-8,-5-1 6,2 2-6,-3-1-12,3 1 19,-3 0-1,0 1-7,0-2 8,-3 5-1,3-5 2,-3 1-1,3 0-2,0-1 0,3 1 2,-6-1-3,3 2 0,-7-1-23,6-2 28,2 3 1,-4-2-11,1 1 14,-1 1 7,0 0-11,-3 0-3,0-4 10,0 1-6,0 4 8,-4-1-9,2 0 1,-2 0 4,0 1-6,-3-1 2,-1-1-7,0-5 5,-3 3 9,3-1-7,0 0-3,-3-1 0,2 0-3,-11 1 6,14 0-4,-4-6 2,3 3 9,2-2-9,-3 4 15,7-2-18,-3 4-3,0-8-5,2 1 5,5-3-3,-4 6-30,3-1-18,0-2-33,-1 2-37,5 1-39,-7-3-51,3 3-48,0-2-60,2-1-52,-3 0-249,2 1-674,3 2 299</inkml:trace>
  <inkml:trace contextRef="#ctx0" brushRef="#br0" timeOffset="124788.1644">495 9815 40,'0'0'212,"0"0"-18,5-20-18,-5 20-21,0 0-21,0 0-8,0 0 7,0 0-9,0 0-26,0 0 7,0 0-14,-9 66-4,6-41-3,-4 1-2,0 3-14,-3-2 6,3-1-16,3-6-7,-4 5 11,6-7-20,-5-6 6,4 6-11,-4-7 4,7-11-3,-8 20 1,5-8-6,3-12 1,0 0-1,-10 17 8,10-17-4,0 0 11,0 14 3,0-14 20,0 0 12,0 0 22,0 0 17,0 0-3,0 0 29,0 0-1,0 0-31,0 0-13,0 0-26,0 0 5,0 0 25,11-44-40,-9 27-30,2-14 53,3 5-45,-3-6 1,3 4-2,-2 1 0,-5 8 4,8 1-10,-8 6-5,0-5 2,0 17-10,2-17-11,-2 17 10,8-12-6,-8 12-27,0 0 12,0 0 36,0 0-36,0 0 6,32 29-5,-20-15 2,-1 10 4,3-2-2,1 8-12,-1-8 6,1 7 3,-10-3 4,11-4-9,-4 0 6,-5-5-27,6 4 30,-6-5-9,3-2 2,-4-5-4,-5-2-4,5 2 12,-1-3-2,-2-1 9,1 0 9,-8-3 37,8 1 8,-4-3 17,9 0-12,-9 0 22,2-8-36,8-5 17,0 0-4,3-13-17,0 2 3,-1-1 12,0-2-25,4 4-5,-3-7-7,0 1-5,-5 2-9,5 0-8,-2 3-14,-6 7-9,2-2-21,-7 2-7,5 10-17,-2-3-30,-6 5-44,6-2-29,-2 5-43,2-1-51,-3 3-22,0 0-6,0 0-20,9 8-44,-8-1-222,-1 2-617,-4-1 274</inkml:trace>
  <inkml:trace contextRef="#ctx0" brushRef="#br0" timeOffset="125671.6993">931 10047 64,'-9'2'197,"-1"-2"3,10 0-43,-3 7-22,3-7-10,0 9-3,-2-2 7,4 2-15,4-1-6,0 2-9,-1-3 3,2 4 1,0-7 1,3-2 1,3 5-6,-3-5 9,-6-1-3,7 1 5,-1-2-3,4 0-8,-7-2 20,7 4-2,-7-6 1,0-1-5,-1 0-9,1-1 11,-4-3-8,3-1-28,-4 1 10,3 0-20,-4 0 7,-1 4-7,-1-4-23,-1 2 12,-1-1 7,0-1-26,-2 9 0,0-5-6,-3 2-5,-4 8-8,0-2-15,2-1 12,-11 10 3,3 3-25,1 4 22,-1-2-13,5 2 2,-8-1-14,13-2 14,2 9-6,0-9 1,1 1 0,-4 0 7,9 2-13,3-8 2,1 6-4,2 0 6,2-3-7,-1 0 7,5-2 2,0-4-1,9 3 6,2-9-14,-8 1 20,8-3-2,-2-4 11,0-4-14,-5 4 2,6-9-1,-2 1 6,-2-5-19,-1 3 17,-3-10 5,2 4-2,-5 0-1,2-2 4,-2 2 6,-4 7 7,0-4 10,-1 8 11,-2-6-29,0 6 42,2 1-2,-6 4 6,3 0-27,-3 4-33,0 0 16,2-8-7,-2 8 32,0 0-36,-11 14-8,6-3 6,-2 6-5,-1-2-20,1 8 29,2-8-2,-4 3-3,5 1-10,-4-3-11,2 0 11,3-2 4,-1-2 0,3-2 10,-5 0 19,4-2-31,1 1-2,0-2-31,1-4 33,-2 3-12,2-6 13,0 0 2,2 6-18,-2-6 23,0 0 16,8 2-4,-8-2-2,16-8-9,-2-1 12,4-1 5,2-4-10,2 0-1,-2-1 7,1 1-8,-4-5-10,4 8-1,-7 4-2,-4 4-16,3-4 14,-6 6-7,1-3 8,-2 2-6,-2 1 7,-4 1-12,7-1 4,-4 8-17,-2 3 17,5 4 19,-6 2-22,0 11 8,0-10 2,1 1-7,2 8 10,-1-8-6,3-3-2,1 1 22,-2 1-24,3-2 1,0 0 3,0-7-4,-1 1 15,2-3-12,0-1 10,2 2 5,-2-7 15,7 0-14,-2 0 30,-4 0 2,4-9 2,0 1-3,8-4 1,-10 0-1,2-7-2,0-1-22,-2 0 15,6-5-3,-11 0-2,-2 7-4,3-8 7,-2 0-20,-2 9 7,-3-11-6,-1 11-7,1-1-4,-4-2 0,0 11-3,0-8-8,-1 3-11,-2 5-14,0 1-20,1-8-32,-5 10-45,4 2-50,0 0-59,-3 3-55,10 1-57,-12 6-63,3-2-236,6-1-701,-1 2 310</inkml:trace>
  <inkml:trace contextRef="#ctx0" brushRef="#br0" timeOffset="127055.3124">2611 9883 130,'0'-9'319,"4"-1"-27,-4 3-3,1-3-26,1 7-32,-4-1-22,2 4-36,0 0-10,0 0-19,-12 21-13,-1 6-13,-5 2-4,-2 10-12,2 2-8,-6 5-16,4-3 0,5 0-10,-1-12-8,-1-3-8,-1 1 2,3-2-8,3-1-8,2-2-10,1-1 3,-3-4-7,4-3 4,1-2-26,1-3-28,3-3-44,2 0-33,-3-1-36,2-3-33,-1-1-40,2-2-27,1-1-161,0 0-433,-1-14 192</inkml:trace>
  <inkml:trace contextRef="#ctx0" brushRef="#br0" timeOffset="127458.8214">2374 10011 223,'2'-10'289,"-1"-2"-19,1 1-31,2 1-23,5-4-21,1 1 9,10-4-32,6 3-7,9-6-12,1 2-14,2 7-30,-1 5 12,-7-2-17,-4 5-5,0 6-16,-5 10 8,0-2-26,-7-4-9,0 12 18,-5 5-24,-1 0-6,-5 2-1,-7-3-6,-9 6 10,0-3-15,-1-1-6,-4-3-6,-12 7 4,8-10-10,-1-2-12,-5-4-12,7-2-22,-6-2-19,15-3-16,-3 0-17,0-2-24,5-4-41,2 0-44,-1-3-16,6-2-25,3 1-145,-1-1-409,5-3 181</inkml:trace>
  <inkml:trace contextRef="#ctx0" brushRef="#br0" timeOffset="127922.1705">2762 10234 311,'1'-3'364,"-1"3"-23,0-4-39,0 4-30,3-3-49,-3 3-10,0 0-23,0 0-29,0 0-11,11 13-12,-11-1-13,3-3-13,-3 10-4,1-2-24,-1 3-15,-1-1-8,0-3-16,-2 1-19,0-5-8,0 0-9,-1-2 0,1-3 1,2-1-1,-1-1 8,2-1 3,0-1 11,0-3 21,0 0 1,0 0-15,3-12-12,4 3-6,0-5 4,2 0-7,6-5 1,-3-5-1,4 2 11,1 4-18,-3-2 5,-3 8-3,6-1-7,-6 2 19,5 5-17,3-3-10,-4 6-5,-1 3-15,-6 0-9,7 5-48,-4-2-38,-3 2-29,1 0-22,2 6-13,-1-8-17,1 2 2,-4 1-5,0-3 6,-1 0 15,1-3 18,-3 0 21,7 0 29,-11 0 11,10 0 28,-1-3 37,-5 0 28,4-5 28,-2 3 17,-2 2 31,0-2 15,1 0 38,-2 3 23,-2-1-15,0-1-7,2 1-15,-3 3-14,0 0-6,0 0-13,0 0-7,-14 16-16,5-5 5,-6 6-5,4 0-6,2-2 1,-2 1-6,4 1-2,4-1-3,-4 0-5,7 0 1,-5-1 7,3-4-9,4 0 5,0-1-12,1-3 23,3 2 12,1-4 8,4 5 8,-1-10 0,4 0 15,3 0-4,-3-7 14,0 1 9,2-1-1,-2-2 4,8-1-9,-9-3-2,-3-3-9,-4 1-12,6-8-11,-2 6-9,-7-1-25,1 0 30,0 5-1,-7 1-23,2-5-5,-3 3-16,-3-1 0,4 10-27,-8-8-25,-2 1-16,-1 7-23,0 1-22,-3 0-25,3 6-35,0 3-40,5-1-19,-2 4-52,4-2-20,1 2-29,-2 7-167,4-4-523,4-2 231</inkml:trace>
  <inkml:trace contextRef="#ctx0" brushRef="#br0" timeOffset="128472.3782">3517 10420 199,'5'-6'276,"-1"-1"-22,2-2-15,-5 0-15,5-1-12,-3 0-9,1 1-14,-1-3-11,-2 2-4,5 0-20,-2-1-6,-1 0-11,1 2-3,-4 2 0,0 0-16,0 2-7,0-1-13,0 1-15,-4 1 2,0 1-19,-5-1-8,1 8-14,-6-1-1,-2 4 0,-2 4-7,-3-4 0,1 9-13,2-3 3,5-2-7,-1 6 3,3-5-8,1 0-23,3 2 20,4-4-1,-1 0-10,3 2 8,2-2 5,0 0-8,5-5 0,-2 2 21,6 0-11,4-1-3,-1-6-4,8-1-2,-1-4-5,-1-2 2,5-5 3,-3 2 2,2-3-6,-5-5 14,5-2-15,5-14 2,-7 11-6,-3-4 12,9-7-3,-10 6-1,-3-2-2,-1 6 11,-2 0 3,-4 9 2,-1 0 23,-2 8 14,-1-3 12,0 5-19,-2 0-10,0-1-4,-1 6-12,0 0 2,0 0-1,-15 11-1,1 8-4,0 2-1,-9 5 0,5 0-7,5-1-3,-4 5-1,5-3-7,-1 0 8,2 2-1,1-6-8,4 3 21,2-7-21,0-2 3,5 0-12,2-3 10,3-1-15,1 2 9,8 2-19,-5-6-11,1-6-29,2 0-13,1-3-50,9-2-28,-8 0-19,8-1-13,-2-5 0,0-1-21,0 3-8,0-6-24,-2-2 29,-4 4 6,6-9 6,-4-1 17,0 0 28,-1 1 25,-8 4 21,0-1 18,1 2 10,-5 6 0,-1 0 13,1-2-12,-4 6-10,0 2-90,-7-2-194,7 2 85</inkml:trace>
  <inkml:trace contextRef="#ctx0" brushRef="#br0" timeOffset="129136.0066">4165 9864 18,'0'0'208,"2"-3"-20,-2-1-14,3 2-8,1-3-10,2 2-8,1 0 6,4-4-1,-4 3-16,3-1 21,0 3 16,-3-6-23,2 8-1,-4-3-17,-1 1-13,5-1-15,-6 3-14,-3 0-8,1 5 0,1 6-17,-2 1-3,-3 5-4,-3 2-8,-5 6 3,5 0-9,-1-6-8,0 5-15,0-6 15,-1-2-17,2-3 11,0-1-4,2 0-5,0-5 2,1 4-4,0-7 3,0-2 18,2 2 11,-2 1 36,3-5 15,-1 1 7,1-1 11,0 0-17,0 0-15,7-12-10,-3-1-22,3-3 2,1-1-1,8-8-12,-3-2-3,2 6-16,4 2 14,-3 0 0,4 5-17,-2 1-5,2 2-19,-2 5 30,-2 4-15,-2-3-1,-4 4-2,0 2-7,1 3 3,-2 0-8,-1 0 5,-4 6-2,2 6 7,-2-3-3,-3-1-7,1 7-24,-4 6 25,-2-1 17,1-6-15,-1-8-9,-3 7 8,3 0-47,1-5-30,0 3-27,-1-1-25,0-2-46,1-4-22,3 4-33,-4-3-29,7-3-21,-3 0-252,1-1-573,5 0 253</inkml:trace>
  <inkml:trace contextRef="#ctx0" brushRef="#br0" timeOffset="129533.3685">4708 10287 109,'9'-5'249,"-4"-2"-5,2 3-16,-1 1 1,-3 0 2,1 0-3,0 1-17,-1-2 2,1-1-14,-4 5-15,2-6-16,-2 1-14,0 5-36,-2-6 0,-2 3-4,-3-1-19,0 1-7,-10 1-2,3 2-10,-1 2-11,-1 1-6,2 1-11,4-1-1,-3 3-11,3-1-2,-1 3-10,6 1-2,2 0 14,-1 1-21,4-1-3,0 5 17,4 3-8,6 5-9,2-4-5,0-2 3,1 3-9,0-2 8,0-2-1,-6-3-5,-3-2 0,3 0 7,-4-3-6,1 0 0,-2 0 1,-2-3 3,-2 1 14,-2 2-19,-3-3 11,-7-2-14,-7 0 4,-3 3 0,0-8-10,-4-1-18,1-1-34,-1-3-16,-9-1-29,13 1-38,-2 1-36,3 1-58,-6 0-43,3-1-194,-13 2-509,11 0 226</inkml:trace>
  <inkml:trace contextRef="#ctx0" brushRef="#br0" timeOffset="131451.1554">218 10488 5,'0'0'104,"0"0"7,0 0-13,0 0 23,0 0-18,0 0-2,0 0-7,0 0-7,0 0-2,0 0-10,0 0-16,0 0 3,0 0 0,0 0 28,0 0-13,0 0-7,0 0-5,0 0 14,0 0-8,29 26 2,-16-18 0,-13-8-14,28 7 3,-28-7-12,27 10 2,-6-4-3,-5-1 2,-1 1-8,5 2-2,4 0-6,-2 3 4,2-5-3,2 2 0,2-1-1,-1 0 4,-1 3-4,2-3 11,13 5-12,-11-5-2,9 3 2,-1-3-10,-11-2 8,3 5-6,-6 0-6,15-1 2,-11-1-2,-7-2 4,9 4-8,-3-2-6,-2 0 4,0 0-2,2-3-11,-2 3 11,2 0-4,-3-1-2,-1 0-1,2 1-1,-3 0 4,1-8-2,0 6-11,-1 1 10,-5 0-2,9-2 7,-1 2-3,0 0-1,-1 0-1,-1 3 6,1-7-10,-2 5 2,2 0 7,-1-3-6,5 3-2,-12-3 4,0-1-3,4 3-6,1 1 4,3 1 1,-3-3-2,1-6 1,1 7 1,-2 0 1,3 1-5,-3-3 4,2-1-3,-6 1 6,4 2-4,0-6 0,0 3-3,0 2 4,3-2-15,-7 0 14,3-1 2,-3 2-6,4 2 8,-7-5-2,10 1 0,-1 5 0,-2-3-6,4-1 7,-11 0-9,13 1 8,-5-2 0,3 4-1,-2-2 0,1 0-4,-4 0 6,4-2-6,-4 1 13,2 0-9,-9 3 2,10-4-2,0-2-5,-1 3 9,1-2-9,3 1 6,-5-1-4,0-2-1,-5 3 2,6 2-4,-11 0 4,12-3 1,-2 0-3,-8 1 1,9 2 6,-9-3-4,2 0 2,1-2-6,-1 0 1,-1 3 4,3 0-1,-3-2-2,1-1 1,-7 1-5,6-1 5,10 4 0,-10-7-4,0 3 8,2 3 0,-1-3-2,5-4-2,-5 8-4,2-3 4,-7 2 0,11-2 0,-4-1 0,6 3 19,-1 0-18,-8 2 9,7-4-11,-3 2 1,-3-1 7,5-2-9,2 4-1,-6-4 3,4-1-4,-5 2 6,6 4-3,-7-5 1,7 2-2,-1-3 2,-9 3-1,6 1-1,7 4 2,-7-4-5,-3-1 7,3-2 1,0 3-3,5 0 3,-2-2-2,-3 2 6,-3-2-1,9 1 10,2 2-1,-4-1-2,0-2 2,6 0 9,-5 3-9,4-8-3,-2 6-18,-2 2 20,1-2 1,1 0-2,-3 5 1,-1-4 7,2-2-8,-9 2 10,5-3-12,-5 5 0,5-5-7,0 2 18,-6-1 2,3-1 1,1-3 4,-1 3 8,2 2-6,3-4-3,-3 4-1,5-4-4,1 2 20,-2 2-23,2 1-8,-2-1 1,1-2 1,-12 2 13,11 1-12,-4-3-4,0 3-1,-3-2-4,0-1-3,6 4 7,2-4-4,-6 2-7,-1 0 1,8 0 0,1 1 7,-2-3-5,2 4 2,0 1 0,3 1-3,-6-5 2,-2 4-1,3-2-11,-1-1 15,2 4 0,-8-6-1,1 0-2,3 1 8,-2 0 9,-1-2-6,-1 2 6,-1-2 0,0 2 5,2-2-8,-2 3-3,0-2 9,0-2-8,1 4 0,0-2-9,5 0 0,-8-1-1,-1 1-3,-11 0 2,13-1 0,-3 1 6,-10 0-2,11 0-1,-11 0 5,0 0 3,14-1-3,-14 1-5,0 0 8,0 0-3,0 0-1,12-2-3,-12 2 6,0 0-25,0 0-29,0 0 1,8 4-12,-8-4-6,0 0-22,0 0-16,0 0-37,0 0-45,0 0-48,0 0-300,0 0-569,0 0 252</inkml:trace>
  <inkml:trace contextRef="#ctx0" brushRef="#br0" timeOffset="135936.0573">795 11429 90,'0'0'108,"0"0"6,0 0 7,0 0 3,0 0 12,0 0 7,0 0 6,0 0 37,0 0 11,0 0-3,0 0 9,0 0-17,0 0-15,0-12-18,0 9-13,-1-1-11,-5-1-7,6 0-12,-4-5-7,1 5-23,3 0 4,-11 4-7,8-3-4,-1-3-14,-6 1 0,7 4-12,-4 0-3,-1-2-11,-5 3 1,1 2-5,0 2-4,-9 7-2,8-5-4,1 3-5,-11 2-5,13 1 5,0 3-1,-1 1-7,3 1 5,-4-4 5,7 4-12,1 1-7,4-17-9,-5 23 10,2-11 4,5-2-5,-1 2 1,2-2 10,4-1-11,-7 1 1,7-1-8,4 3 10,2-1 0,-3 1 0,1 2 5,2-5-7,2 9-2,-6-7 12,4 3-6,-2 0-4,0-2 0,0-3 15,-5 1-3,1 5-12,-3-6 2,3 6-2,-3-4 6,-2 0-13,-1 5 17,-2-5-2,-5 3 2,-2-2-4,-2-3 24,-3 1-24,-2-3 1,-1-2 2,2 0-5,-27-3 15,27-1-14,14-1 0,-24-8-22,24 8 18,-25-8 4,14 1-6,11 7-9,-17-14-22,8 7 9,9 7-8,-7-15-9,7 15-12,-12-16-19,12 16-26,-6-10-39,6 10-48,0 0-57,10-25-221,-10 25-501,11-17 221</inkml:trace>
  <inkml:trace contextRef="#ctx0" brushRef="#br0" timeOffset="136773.0978">1005 11684 123,'-5'4'226,"5"-4"-7,0 0-9,0 0 4,0 0-20,0 0-13,0 0-11,0 0-18,0 0-8,0 0-3,21-4 7,-9 3-2,2-2-1,9 2-9,5-3-11,2-1-1,-1-1-22,15 0-7,-16 3-13,20 1-6,-7 1-11,-12-4 24,11 5-35,-12 4 0,0-4-11,-4 1 1,-12-1-10,4-2 0,-2 2-7,-4 0-2,0 1 5,-3-1-5,-1 0-6,-1 1 2,-5-1 1,6-1-5,-2 0 5,-4 1-6,5-6-2,-5 6-18,5-1 2,-5 1-11,0 0-6,3 0-5,-3 0-12,0 0-8,0 0-27,4-3-13,-4 3-12,-4-8 7,1 0-4,3 2 0,-3-6-9,-1 9 13,1-8 12,-1 0 0,1 2 2,-5-5 27,2 4-1,-5 1 4,4 0 5,1 2 13,-2-2-1,-2-2 14,4 8 13,-1-5 5,0 2 12,0-2 17,3 4-8,-2 2-2,2 1 1,1-2-2,-4 0-6,3 0 4,4 3-4,0 0 2,0-4-8,0 4 6,0 0-10,0 0-4,0 0 1,0 0 14,0 0 11,4 15-4,-1-15 3,4 3-5,3 6 12,1-2 3,-2-2-4,2 2-1,-3 0 8,5 4-8,-6-3-8,5 1 6,0-2-3,-5 0-8,7 0 3,0-2-5,-3 2 3,-3-2 7,0 0 8,2-1-17,0-1-1,-5 1-15,2 0 20,-1-3-19,1 5 7,-2-4 0,1 0 4,-2-1-6,1 3-5,-5-4 2,7 5 1,-6-4-3,-1-1-1,0 0 4,7 4-1,-7-4 1,0 0 10,0 0-11,6 0 8,-6 0-9,0 0-5,4 2 10,-4-2-9,0 0 2,0 8-1,0-8 15,3 6-5,-3 2-6,-3 2 4,-1 4 3,1 0 5,-4 11 19,1-8-19,-2-5 4,-2 12 12,0-1-11,3-7-5,-3 7-2,2-7 4,-5 3 1,3-3-6,2-1-1,-2-1-24,3-3-20,-3-1-38,5 1-45,0-6-59,1 0-53,1 0-77,0-2-169,1 0-510,2-3 225</inkml:trace>
  <inkml:trace contextRef="#ctx0" brushRef="#br0" timeOffset="141951.2106">2474 11654 82,'0'0'96,"2"3"14,-2-3-3,0 0 6,0 0 9,0 0 5,0 0 8,0 0 2,0 0 7,0 0-2,0 0 13,0 0-1,0 0 9,0 0 1,0 0 7,0 0-5,0 0 1,1-14-27,1 12 6,-2 2-24,0-12-13,0 7-3,1-5-1,-2-3-19,-1 1-7,4-1 2,-4 2 4,1 1 13,-1-2-18,1-5 4,-1 8-11,1 0-3,-7-3 12,5 3-27,-1-3-1,2 8-14,-2-2 11,1-1-20,-4 2 2,0-4-12,4 5-8,-7 0 11,1-1 22,-4 4-39,3-3 6,0 7-5,-4 0-2,0 4 8,1 5-5,-8 2-4,4 6-27,0-1 21,-1-3 5,4 10 4,-2-3-8,1 1 9,2 2-9,1-2 2,0 4 1,1 1-31,6-2 3,-5 1 4,0 7-4,0-7-5,0 0 14,4-2 1,1 0-2,-1 0 2,-1 2 10,3-1-12,4 2 5,0-5-1,-2-5 7,2-2-7,2 2 9,3-2-4,-2 0-5,0-1 7,-3-5 9,7 1-4,0 5-5,2-5 13,-1 2-14,5-3 16,-5-6-15,2-2 3,-3 3 23,7 1-26,-5 1 4,3-3-1,2-5-2,-9 4 16,10-1-11,-1-1 0,-1-2 12,1-3-2,-7 0 1,8 2-15,4-13 4,-3 11-13,0 0 14,-2-4 10,7 0-10,-1 1 6,2-6-1,-2 3-2,-4 2-3,2-4 4,2-2-6,-7 3 4,1 3 7,-2-1 1,2-2 0,-2 1 13,-1-2 1,0 0 8,-2-1 0,-1 0 0,-1 4 3,0-1 21,-2-1-28,0-2 5,-2 2-16,1 1 17,-1-3-5,0 5-6,-2-4-1,1 2-21,0 0 22,-2 1-7,0 1 0,0-2-5,-1 1 6,-2 1 1,2 2 8,-2-2-1,0 1-16,-1-1 11,-2 1-17,3 3-6,-2-2-24,-1 0 24,-5 2 15,1 2-15,0-2-7,-1 7-4,-2 1-3,-1 5 9,-1 0 2,2-1-4,-5 6 17,1 4-12,3 8-1,-2-7-2,2-1 6,7-2 9,-4 4-10,4-3-7,-2-2 6,5-1 11,1-2-49,0-1 30,3-1-3,0-1-11,0-2 10,0 4 1,3-7 1,0-1 9,-1 1 2,3 3-5,-1-7-4,2 2 4,-2-3 7,3-2-7,0 0 5,2-4-1,-1 2 3,2-1-2,-3-1 7,4 0-5,-5 1 5,5-7-33,-1 0 34,1-2 16,-2 3-27,-1-2 16,2-2-24,-3 3 19,1 4 1,-2-1-2,1-7 11,-1 10 8,-2 2-25,-1-5 8,1 5-13,-2 4 9,-2 0-2,1-5-8,-1 2 2,0 3-15,3-4 13,-3 4 12,0 0-20,0 0-6,0 0 11,0 14 1,-3-2-4,3-2 4,-1-3 4,-1 7 0,2-2 3,2 5-8,-4-7 12,2 2 0,-1-1 7,2 0-17,2-8 5,-3 9-8,3-6 2,0 2-19,0 0 17,-1-9 11,1 7-13,1-2 10,-1 1 4,1 0-1,2-3 1,0-2-32,2 1 32,2-5 8,-2 2-4,2-2 0,0 1-14,3-2 16,-2-2 6,0 2-24,-4 3 2,3-1 4,-3-1 9,-3 1-2,2 3 2,0-2 5,-2 2-24,0-2 18,-4 2-6,6-3-17,-2 1 5,-1 1 3,-3 1-27,4-4-13,-4 4-3,6 0-27,-6 0-11,4 0-38,-1-3-35,-3 3-20,7-1-38,-3-1-40,3 0-27,2 1-179,-4-2-510,5 0 226</inkml:trace>
  <inkml:trace contextRef="#ctx0" brushRef="#br0" timeOffset="143250.1803">3138 11671 92,'1'-7'232,"2"-4"-10,-2 5-16,-1 0-13,-1 1-9,2 2-14,-1-2-23,0 5-24,0-4-2,0 4-12,0 0-17,0 0-7,0 12-9,-1-1-2,-2 4-7,0 6-3,0-6-5,1 13 11,-3 0-14,1 3-7,-3-4-1,3 0-2,-3-1-3,1 0 1,2 4 1,-2-13 2,2 0-1,-3 0-13,3-1 7,1-4 0,0 0-15,2-2 11,-5 0 3,3-1-7,2-3-1,-2-2-5,3 1-2,-3-1 0,3 0-2,0-4 1,0 4-19,-1 1 24,1-5 4,0 0 13,1 5 9,-1-5 4,0 0-1,0 7 4,0-7 12,0 0 4,0 0 16,0 0-1,0 0 4,0 0 3,0 0 2,0 0 0,0 0-19,0 0-11,0-17-1,3 8-14,-1-2-5,3-1 0,-5-3-6,6-1 6,-2-2-19,-1-1-1,1-7-17,0 2 7,-1 4 2,1-6-5,-1 0-2,0 9-6,0-2 7,2 1-5,0 0 0,-1-1-6,0 3 26,2-4-28,-4 9-2,6-5 1,0-1 0,2-4 14,0 6-12,1-6-3,0 8-9,1 0 4,-3 1 0,4 1 0,0 2 1,-2 0 7,2 1-8,-3 5 11,-2-1-19,2 2 3,-3 3-10,4 0 13,1 9 6,-4-6-11,0 1 14,1 7 6,-1 0-23,-4-5 10,4 10-10,-3-2-11,2 0-8,-4 2 5,0 2-10,-3-8-24,0 2 27,-3-1 12,0 0-13,-2 3-1,-2-4 0,-1 2 2,-7 9 5,3-8-9,-1-8-1,-7 8 33,3 0-34,-3-2-5,8-3 8,-4-2-4,5 2 1,-2-3 6,-1 0 1,6-1 6,-2-1 5,6-2-12,-2 3 26,0-4-7,2 0 5,4-1 1,-5 1-9,2 1 2,3-2 2,0 0 19,0 0-17,-6 2 6,6-2-4,0 0 1,0 0 7,0 0-4,-3-6 4,3 6 5,0 0-3,12-5-14,-5 2 25,1-4-6,2 5 4,4-4-1,0 4 1,0-2 3,3-1-7,0 2-23,-3 3 23,3 3-8,0-3 15,-3 2-3,1-2-31,-2 3 28,-4-2 5,0 4-4,1 1 7,-3 1-18,3 0 8,-6 9 2,2-7 5,-2 1-1,-1 3-1,-3-2 10,3 3-3,-6 3 5,-5 0 0,6 0 8,-9 4-15,0-12-2,-4 11-3,-1-5 12,0 5 5,2-9-11,-1-3-14,-8 4 14,9-8-10,-1 0 1,3-3 3,-3-2-4,2-2 7,3 2-17,3-3-16,-1-2 1,1-3-16,1 3-2,-1-5 0,4 1-9,-1-1-13,4 1 1,0 2-4,0-2-6,0 1-12,0-1-13,1 3-8,-2 2-25,5-2-33,-1 2-47,1 1-45,0-1-226,2 2-517,1-2 228</inkml:trace>
  <inkml:trace contextRef="#ctx0" brushRef="#br0" timeOffset="143857.6207">3881 11558 41,'2'-18'256,"2"3"-2,-1-1-9,-2 3-9,2 3 0,1 0-7,-4 2 14,0 0-12,0 3 12,3-2-15,-4 3-15,1-1-22,0 2-19,0 3-31,1-4-8,-1 4 1,0 0-32,0 0-12,0 0-9,0 0-9,-3 11-8,3 1 5,-4 11-12,1 4 14,-1 1-32,0 18-13,-2-12 0,-1 13 12,2 8-7,-3-9-5,3 1-4,-2 0 29,-2-1-32,4-14 1,-2 14-3,1-11-3,0-1-16,-2 11 29,-1 3-4,3-13-3,3 0-12,-4 1 33,1-3-21,2-1-2,-2-1-1,2-1 3,4 0-5,-4-3 1,-2 1-2,3-4 14,-1-5-19,4-4 11,-3 2-3,0 0 2,-2-5-7,5 0-13,0-2 4,-2 2 9,2-7-5,0 2-7,-1-2 11,1 2 1,-3-5-2,3 1-7,0-3 9,0 0-2,0 4-7,0-4-25,0 0-13,0 0-36,0 0-44,0 0-34,0 0-63,0 0-77,0 0-76,0 0-224,0 0-636,3-13 282</inkml:trace>
  <inkml:trace contextRef="#ctx0" brushRef="#br0" timeOffset="145861.5687">4566 11715 118,'0'0'129,"0"0"-21,0 0-7,0 0-10,2 3-8,-2-3-4,0 0-6,0 0-5,0 0 19,2 4-23,-2-4-3,0 0 4,0 0-7,0 4-15,0-4 22,4 5-5,-4-5-4,0 0-1,0 0 1,-2 4 3,2-4-7,0 0 9,0 0-1,0 0 0,0 0-5,0 0-1,0 0-2,0 0-7,0 0 0,0 0-5,0 0-2,0 0 3,0 0-10,0 0 2,0 0-2,0 0 0,0 0 11,0 0-6,0 0-4,0 0 6,0 0-3,0 0 5,0 0-6,0 0 6,0 0-13,0 0 21,0 0 0,0 0 3,0 0 8,0 0-12,0 0 10,0 0 5,0 0-11,0 0 2,0 0-14,0 0 6,4-13-5,-4 13-7,0-5 2,1 2-4,-1-1-1,0-5-6,-1 4-6,1-2 1,0-3-1,0 3-2,-2-4 2,2 5-4,0-2-1,-2-3-2,0 3-4,0-1 2,1 1 2,0 2 7,-2-2-1,0 1 2,-1 2-5,0-1-2,0 3 3,-2 0 0,3-1-7,-1 3-3,-2-4 2,2 5-1,-3-3-5,-4 6 11,2 3-9,-2 4-4,4-3 2,-6 3-1,3 0-7,-4 3 6,3-3 2,-6 11-3,4-1 5,-2 3-12,2 1 13,-1-2-2,3 7-17,-3 1 17,4 1-3,-1 0 2,0-2 1,-1 5-4,4-4 3,-1 0 2,2-3-2,0 4-2,4-3-3,3-3 1,5 4 1,-4-11 1,3-1-6,-1 0 5,5-3-1,4 8-3,-1-12 4,-1 1-3,4 0-4,5-4-17,3-6-13,1 0-21,-1-1-9,-1 0-18,3-4-22,0-1-17,1-5 1,-2 0-18,-2 0-17,-2-2-25,-3 3 24,4-6 4,-7 2 19,-5 7 2,3-9 24,-1-2 4,0 5 8,-1-5 24,0-7 8,-2 7 13,1 2 19,-3-11 23,1 11 17,-1-2 18,-3 5 24,2 0 11,2 0 14,-5 3 10,3 1 21,-1 0 1,-1 1 7,-2 1 1,1 2-8,-1 0-6,0 4 1,0-3-25,0 3-5,0 0-20,0 0 2,0 0-4,-3 11-3,0 1-6,-2 5 1,0 3-24,-3 11 1,1-6-2,-3 3 3,4-4-11,-1 2 12,2-8-3,-2 9 4,0-4 11,4-3-6,-3-2 0,-2 5-3,2-9 6,3-5-4,-1 4 6,1-6-7,0 0 0,2-3-7,0 1 2,-1-4 12,1 5 9,1-6 6,0 4 9,0-4 22,0 0 11,0 0 5,0 5 18,0-5 14,0 0-8,0 0-9,0 0-4,0 0-15,3-14-2,-2 7-11,3-9-15,-1 5-9,0 1-1,3-3-6,1-1 0,1-1-11,-1 0 10,2-1-12,0 5-6,1-2-15,3 1 9,-2 2-5,3 0 0,-1 4 0,-3-3 9,-2 5-16,4-1 13,-1 2-5,0 1-10,-2 0-9,0 4 5,0-2 2,0 5 2,1-5-19,-1 6 6,-2-3 7,0 8-5,-3-4-10,2 2 17,-2-1-16,-1 4 9,0 0-9,-3-1-7,-3 1 8,0 5-23,0 0 31,-2-5-9,-1 2 17,-4 2-19,0 7-2,1-11-4,-3-2 3,2 1 9,3-4-9,-4-4 0,4 4-6,-8-3 2,3-2-10,1 2 2,4-2 0,-3-2 0,-1-2-6,2-1-22,2 0-5,-2-4-14,1 5 0,4-3-25,-2 2-12,2-4-23,-1-5-20,2 7-36,0-1-11,3 4-16,-1-3-24,0-6-171,-3 6-455,4-2 202</inkml:trace>
  <inkml:trace contextRef="#ctx0" brushRef="#br0" timeOffset="146695.5675">5345 11763 145,'1'-5'240,"2"4"-14,-3-1-27,4-2-6,-4 4-11,2-3-16,-2 3-22,0 0-14,0 0-10,0 0-19,-2 10-5,-2 0-9,-3 7 6,-4 7-14,0 1-1,-4 1-8,1 1 3,0 0-11,-1 0 5,1-4-5,0 2 2,0-2-4,1 1-5,4-9 2,-2-1-3,4 1-3,0-2-6,1 4-6,-1-10-4,3 2 1,1-5-5,-1 4-2,4-5-3,-3 2 0,2-1-4,-3-1-9,2-1 2,2-2 11,-1 5-2,1-5 14,-2 2 20,2-2 8,0 0 14,0 0 37,0 0-13,0 0-6,0 0-5,0 0-3,0 0 0,6-9-16,1-1-7,0 1-8,0-3-8,7-7 0,-4 3-9,7-7-18,-1 1 11,-1-3-8,0-1 9,2-1-9,6-11-5,-6 10-1,-2-1-5,1 3 2,1-5-5,1-12-3,-5 21 0,-1 1 3,-5 5 6,2-1 1,-2 3 8,1 2-11,-2 2 7,0 3 7,-1-3-14,2 3 5,-4-1-13,-3 4 14,3 1-7,0-2 2,0 0 11,-2 2-18,-1 1-12,2-4 10,-2 6 24,0 0-28,5 0-1,-5 0-2,5 7 7,-3-4-11,-1 5 1,7 5-6,-4 2 1,-3 3 12,6 5 7,-4-5-9,0-1-6,1 11 7,0-2-3,-5-1 0,1 2-2,1-2-3,-1 2 11,3 2-6,-3 2-5,0-4 6,0 2 3,-1-4-8,-1-6-6,4 7 17,-4-6-23,2 0 18,2-3 20,-2 1-23,-2-6 6,2 1 4,0 0-11,0 0 0,0-1-2,0-7 4,0 5-28,0 1 26,0-6-1,0-1 8,0 3-15,3-3 5,-6 1-31,3-5-15,0 3-43,0-3-2,0 5-25,0-5-33,0 0-35,0 0-27,0 0-44,0 0-27,-4-10-22,2 3-20,0 0-178,-1-1-546,-2 2 242</inkml:trace>
  <inkml:trace contextRef="#ctx0" brushRef="#br0" timeOffset="147104.8671">5287 11947 230,'0'0'276,"0"0"-5,-6 0-31,6 0-13,0 0-20,0 0-23,2-5-16,-2 5-3,0 0 6,8-1-2,1 1 6,6-3-6,-2 2 1,4 2-1,-3-1-1,10-1-20,0-4-9,-3 5-51,3 0 18,-9 4 15,12-5-27,-4-4-8,-1 5-15,-6 0 5,1-2-16,-6 2 2,-3-2-5,-6 2-8,6 0-5,-1 2-7,-1-2-7,-2 0-6,-4 0-33,0 0-10,7 0-37,-7 0-26,5-2-42,-5 2-29,0 0-47,0 0-53,0 0-50,0 0-239,0 0-588,0 0 261</inkml:trace>
  <inkml:trace contextRef="#ctx0" brushRef="#br0" timeOffset="151637.5105">812 12856 73,'0'0'182,"0"0"-1,0 0 4,0 0 5,0 0 11,0 0-9,0 0-3,0 0 3,0 0-22,0 0 7,0 0-37,0 0-15,3-14-6,0 7-8,-6-2-10,3-1-2,3-1-5,-3 0 3,-3 0-17,2 0-9,1-3-6,-2 2-2,-5-5-1,4 2-9,-1-5-7,1 6-2,-1-2-4,-3 6 18,1-1-23,2 1 8,-1 2-16,-1 0-4,0 1 0,-1 2-5,2 0-2,-4 3-11,-1 2 7,-4 0-3,4 2-4,-4 6 2,2 1-17,-2 0 18,-9 7 0,6 1-6,0 1-1,0-1-15,0 1 19,-8 0 1,15-2-4,0-3 0,0 3-2,3-4 2,-10 5-2,9-5 0,-2 2 3,6 1-8,-3 1 4,4-1 4,0 2-8,-1-2 3,-3 2-9,4-1 13,0 9 1,0-7-3,-1 0-1,-3 6 12,3-11-11,4 8-6,0-5 8,0 2-4,-3 1 9,3-2-8,0-17 6,0 32-12,2-16 7,-2-1 10,0-15-14,1 23 2,-1-10-9,4 3 6,1-1 9,2-2-8,-7-13 1,7 22 2,-2-11 2,2 7 0,-7-18-4,10 19 2,-3-12-4,-7-7 7,14 18 1,-14-18-3,14 7 2,-5 1 7,1-4-5,2 3-2,1-2 4,1-5-3,-3 2 15,6-2-13,-3-1 1,6-4 0,3-1 2,-11 1-8,8-4 8,-6 5 11,7-9 3,0 3 4,-1-2-5,-2 2 16,2-4 5,-6 3-6,-4 2 14,1-3 17,-1 0-18,0-2 6,1-1-15,3-4 7,-9 2-5,7-3-3,-5 3-8,0 1 2,0-1-2,0 6 13,-1-6-16,-2 1-9,-1 6 13,1-1-3,-3 6 5,1-4-3,1 1 10,-3 0 3,1 2-20,-5 0 0,4 2-4,-2-2-5,-6 1-13,4 1 3,1 3-7,-4-5-5,-3 3 3,-11-2-13,10 3 9,-12 0-1,12 2 6,1 4-13,-14 1 7,13 2-9,-2 3 13,2 2 0,-1 1 4,-3 9-23,1 1 19,3-3 1,1 3-9,0-2-4,5-3 19,0-1-30,1-4-4,4 4 20,-4-1-28,4-4-27,3 1 32,-2-3-6,2-1 11,0-2 0,-3 0 18,5-1-13,-2-2 8,2-1 2,2-1 6,-3-2 1,6 0-2,-2-5 1,3 1 10,4-4-7,-8-5-1,8 5 8,-1-7-2,-2 3 3,0 2-5,-4-1 2,5-4 13,-2-5-15,1 5 1,-5 1 1,0 9-2,-3-4 6,2 1 5,0 1-31,-4 2 22,-2 5-6,4-4 3,-4 0-4,0 4-16,0 0 16,0 0-3,0 0-2,-1 25 9,-6-6 20,4 0-18,3-1-1,-3 7-9,0 0 11,4 5 24,-1-13-28,2 1 3,1-1-10,0-6 9,0 5 4,1-6-6,0-3-1,3 1-16,2 0-5,3 4-15,2-13-40,6-6-45,1 2-63,5-5-53,0-2-61,-1-2-202,12-6-547,-17 5 242</inkml:trace>
  <inkml:trace contextRef="#ctx0" brushRef="#br0" timeOffset="152185.0013">1212 13058 138,'0'0'270,"-8"-4"-20,2 0-16,6 4-31,-3-4-23,3 4-17,-4-2-19,4 2-7,0 0-21,0 0-12,0 0 4,0 0 15,0 0-4,27 7 5,-12-3-4,5 2-1,7-5-3,0 0-16,2 2-9,-2 1-9,15 1-3,-14-4-6,13 1-14,-3 7-2,0-4-5,-14-1-23,2 0 13,-11 0-4,9 0-4,0 1 3,-3 0-14,0-2 5,-7-2-7,0 0 5,-7 3-2,3-3-16,-3-1 11,-7 0-1,7 2 1,-7-2 1,10 0 6,-10 0 5,0 0-5,0 0-8,5-7-20,-5 7-20,5-13-8,-6 11-5,-1-7-5,-2-3-1,1 3 9,-1-6-11,-3 1 7,0 1-1,-3-1 6,0 1 12,0 2-7,2-3 1,-2 7-1,2-4 10,-1 5 30,2 0-11,-1-2 11,1 3 3,1-2 5,6 7 14,-7-2-13,4-3-8,3 5 7,-6-2-18,6 2-8,0 0 2,0 0 4,0 0 4,0 0-4,17 19-2,-7-7 3,-3-3 4,5 6 10,-1-1-13,0 12-2,0-3-3,-1 0 0,-3 0 18,-3-3-13,2 6 1,-3 0 1,-6-6 0,-7 3-17,3-6 18,2 1 1,-2-3-11,-2 2 12,2-5-12,-3 2-9,0-2-18,3-5-35,-1 1-18,-2-3-38,3-2-54,3-1-68,-2-2-242,6 0-526,0 0 234</inkml:trace>
  <inkml:trace contextRef="#ctx0" brushRef="#br0" timeOffset="152921.1539">2297 13182 177,'0'0'214,"0"0"8,0 0-6,5-3-4,-5 3 2,0 0-21,3-5-14,-3 5-16,0 0-14,0-12-8,3 2-13,0 2-13,0-1-1,1-8-13,0 7-13,-4 1-4,-3-3-17,6 1 13,1-5-6,-4 5-10,0 1 1,-2 0-3,0 3 3,2-9-9,-4 7-12,1 4 2,-1 0 2,4 5-10,-10-7-3,6 3-21,-6 0 14,10 4-7,-17 4 4,4 0-8,-1 4 8,0 2-5,-5 6-3,0 1-7,5-7-1,2 9 8,-4 0-12,3 2 1,3-5-2,2-2 1,2 3-9,-1 0 6,-1-2 1,6 2-1,1-5-2,-2 5 2,3-5-6,0 5 3,3-7 0,0 1 1,-2-3-2,3-1 7,6-2 2,-3 1 2,3-2 1,-2-2-10,7-3 11,0 1 4,-1-5 4,0-1-8,-1-2 19,2-1-23,-5 2 1,3-6-2,4-4 3,-6-3-15,-1 4 12,-3 7 5,-1-8 12,-1 4-11,0 3 3,-3-2 11,1 2 4,-3 1 10,3 2 16,-3 7 6,1-7 4,-1 7-18,2-7-1,-2 7-16,-2-13-4,2 13-13,0 0 17,0 0-3,0 0-18,0 0-2,-5 32 2,2-20-4,0 0-33,3 0 38,-3 5-7,2-2 12,-2-3-8,0 3 9,6 0-8,0-3-5,1-3 2,-1 3-11,0-5 8,4 3 3,0-5 1,0 1 24,6-2-18,2-1-20,1-3 21,5 4 3,3-12 1,-2-1-4,1-1-2,-1 0 1,-2 0-16,0-3-6,-2 0 6,0 3-20,-6 1-9,-1-6-15,-4 8 6,0 2-26,0-3-11,-1 4-24,-2-1-31,0 1-28,-4 4-31,4-6-44,-4 6-36,0 0-263,0 0-579,0 0 256</inkml:trace>
  <inkml:trace contextRef="#ctx0" brushRef="#br0" timeOffset="154393.3703">688 13948 69,'0'0'185,"4"-2"-9,-4 2 0,5-5-8,-4 4 0,1-4-6,-2 5-5,0-6-6,0 6-8,4-3-2,-3-4-8,-1 4-11,3-2-5,0 0-7,-2-1-3,2-5-11,-3 2 6,0 0-12,0-8-3,0 8-6,0-2-6,-5 2-9,4 1 6,-1-1-12,0 2-13,-1-1 6,1 3-2,0-4-4,1 6-8,-2-1-6,1-1-3,0-1 0,-1 2-2,0-1-5,-1 3-3,-2 2-6,-6 4 1,7-3-2,-6 1-1,4 5-4,0 1 1,-3 4-3,-4 0 1,1 15 2,-4-6 5,3 1-13,-4 1 1,8 2 1,-5-3 0,-3 3 9,6 1-8,-8 3-4,9-3 0,1 3-3,-4 1 6,5-2-5,1-3 2,4 5 0,1-5-1,-9 2-9,12-8 43,-3 10-6,4-12 3,-1 2-21,2-2-19,2-3 26,-4-14 2,8 25-3,-2-10-3,-2-4-9,-4-11 13,18 18-8,-8-10-23,-10-8 28,24 5-1,-3-4 3,-1 1-9,4-5 4,-3-5-1,-12 0 6,17-6-20,1-4-6,-3 4-10,1-1 3,-14 1 15,14-4-10,-3 1 0,-5-3-20,4 3 23,-7 0 3,0-2-4,-4 4-3,0 1-3,1-3 12,-5 3 0,1-1-8,0 0 10,-3-1 0,0 6 12,2-6 2,0 2 6,-5 1-1,-2 4 0,4-2 9,-1-2-1,1 6 8,-1 1-6,-4 1 8,2 5-11,2-6 4,-2 6-12,1-5 2,-1 5-1,0 0-6,0 0-5,0 0 0,0 0-4,-8 13 21,3-1-25,0 5 3,-2 0-8,-2-1 12,-5 6-14,6-4 14,2 5-2,0 2 9,-5-1-16,-6-2-2,13 2 16,-2-7-13,2 4 3,-6 2-2,-2 4 25,7-9-38,0-2 15,-1 1-8,3-2 11,-5 8 1,5-13-1,0 2-4,0-6-1,2 0 9,-2-4-1,3 3-19,0-5 16,-5 7 29,5-7-23,0 4 3,0-4 20,0 0 12,-5 4 59,5-4-48,0 0 8,0 0-4,0 0-6,0 0-15,0 0-17,5-18 18,2 8-12,1-2 3,3-2-44,-4-1 43,3 0-11,4-4-3,3 1 8,-10 3 2,10 0-9,-1 5 1,2-7-16,-4 3 15,6 2 2,-8 4-9,1 2-8,-4 3-1,0 0 5,1 3 6,0 0-8,0 3 4,0 0-8,-2 3-9,-1-1 3,5 3 6,-4 2-3,-1 0-11,2 3 3,-4 0-1,-2-1-6,1-3-21,-5 8 24,0 1-13,-4-3 10,0 1 1,-1-7-11,-8 9 54,4-6-51,-10 6 8,10-8-6,-1-2-1,-13 1-8,13-2 5,-4-3 0,6-3-2,-4 4 3,-1-7 3,4 2-11,0 0 5,2-3 4,2 3 6,-8 0 1,10-1-5,4 1-3,0 0-12,-10-4-25,10 4-27,-4-7-50,4 7-43,1-6-62,-1 6-44,3-11-201,0 6-531,1 1 236</inkml:trace>
  <inkml:trace contextRef="#ctx0" brushRef="#br0" timeOffset="155026.5289">1226 14255 170,'-4'0'213,"4"0"-21,0 0-21,0 0-11,0 0-5,14 5-4,0-4 6,0 7 0,10-7 7,0-1-4,16 2-6,-15 1-4,5 0-9,-1-3-1,9 1-14,-11-2-5,0 2-21,0-1 6,-1 0-7,-3-1-8,-1 1 4,-2 0-20,-6-1-9,0-1-27,-4 2 17,-6 2 11,5-4-18,-2 5-14,-3-3 0,-4 0 0,10 0-1,-10 0-3,7-3 0,-7 3 2,0 0-11,0 0 1,7-2-6,-7 2 3,0 0-17,0 0 7,0 0-13,0 0-8,0 0-19,-3-5-19,3 5-5,0 0-2,-7-13-11,4 8 5,-3-4-13,0 3 4,1-10-5,-2 6 6,0 1 5,2-2 6,-4-3 7,-1 5 6,1-6-12,0 3 22,3 3 16,1 1 3,-4-2 12,5 6 18,-3-2 7,5 2 14,0-1-4,-1 2-8,3 3-15,-6-6 10,2 6 0,4 0-3,0 0-3,-4-7-5,4 7 4,0 0 3,0 0 2,0 0 9,10 13-1,-6-9 7,1 5 4,3-2 2,4 3 2,-2-1 5,2 2-9,0 3-3,5 0-16,-3-3 10,-4-1 7,3 1-14,-1 1-1,-1-2 2,-5-2-7,0 1 1,2-1-1,-2-1-1,1 0-12,-3 4 12,-4-1-3,2-1 3,-4 1-1,-2 2-16,-2 3 20,-9 4-3,5-7-2,0 2-3,-5-2-1,5 3 1,-8 4 1,6-8-4,1 0-8,-3-1 49,7-2-49,1-1-25,-1 1-29,0-2-41,4 1-42,-1-6-50,0 6-56,4-2-240,0-5-528,0 0 234</inkml:trace>
  <inkml:trace contextRef="#ctx0" brushRef="#br0" timeOffset="155863.9657">2274 13963 24,'2'-8'285,"-2"3"-1,4-2-4,-4 0-29,0 7-22,3-7-15,-3 7-33,0 0-17,0 0-21,-2-8-20,2 8-9,0 0-17,0 0-9,-8 20-8,5-8-10,-7 10-20,0 4 12,6 1-5,-3 0-2,-3-1-6,-1 4 3,1-1-13,2 2 1,-1-1-5,2-2-2,-4 0 10,4-1-18,1-3 0,-2 2 1,2-1-4,3-8 8,-4 3-19,3 7 9,0-13-13,1-5 13,-5 4 29,6-4-31,-1-2-2,3-2-3,-4 3-5,8-1 1,-8-1 8,4-6 4,-3 6-12,3-6 13,-1 2 10,1-2-3,0 0 12,0 0 9,0 0 7,-3 8 18,3-8-2,0 0 12,0 0 15,0 0 0,0 0-8,0 0 4,0 0-15,0 0 3,0 0-19,0 0-11,6-22-1,-5 15-9,5-2-7,-5 0-7,2-3-2,0 4 0,1-3-2,-3 1 21,5 0-29,-1-1 0,1 3-5,-1-3-3,0-2-11,4 1 15,0 3-8,1-5 3,2 1-2,7-2 16,-7 3-22,6-2-2,0-1 19,-2 3-17,9 3 0,-12-2 4,2 10-7,-1-7 29,0 1-29,-4 1-1,0 4-5,-3 3 1,1-1 6,2 2-6,-7 2-6,7-1 7,-10-3 3,10 4 19,-3 4-25,0-3 2,0 3 3,-1-1-3,-5 2 9,3-3-4,4-1-11,-3 4-9,-5 0 24,3 2 3,0-2-7,-2-1-5,-1 3 0,0-1 3,0 3 28,-3-3-34,-1 1 8,1-1-25,-1 1 30,-6 3-5,3-5 2,0 0-4,0-1 10,1 2-3,-2 6 0,-5-9-3,-1 0-7,-1 1 15,-1-3-9,1 2-5,-5-2 7,3-2-4,-4 3 9,1-6-6,3 5-9,-2-3 7,3 0-2,-8 0-19,10-1 22,7 2 3,-3-3 3,-1 3 0,1-2 5,3-1-38,0 6 7,7-6-15,-11-1-45,5-2-26,6 3-61,-10-6-59,10 6-77,-7-3-63,0-1-236,1 0-651,2 0 288</inkml:trace>
  <inkml:trace contextRef="#ctx0" brushRef="#br0" timeOffset="157950.0862">519 15201 71,'0'0'114,"0"0"-3,7-26 1,-7 26 1,3-16 8,-3 16-1,7-15-2,-5 9-7,-2 6-7,0-9 5,0 9-4,4-9-7,-1 6-8,-2 1-11,0 0-11,-1 2-13,0 0 0,0 0-3,0 0-6,-5 39-6,-1-21-1,-2 11-14,-1-3 13,-1 3-39,-4 0 32,3-3-3,1 2-4,0-3 3,-1 1-8,1-2 5,4-10-2,-2 1-5,5-1 3,-8-3 12,11-11-20,-5 15 2,5-15-27,0 0 32,-8 18-5,8-18 9,0 0 1,0 0 11,0 0 2,-5 14 11,5-14 2,0 0 5,0 0 8,0 0 3,0 0 1,0 0-4,0 0 0,0 0 10,0 0-19,0 0-9,0 0-5,0 0-7,0 0 9,15-51-22,-5 35 4,1-4 1,1-6-1,-11 0-19,16 0 16,-13 9 6,13-10-1,0-3 3,-7 1 10,7 0-6,-6 0-2,7 3 3,-2-2 3,-8 4-5,6 1-2,0 6-5,-4 0 4,0 2-6,-13 4-1,13-1 8,0 6-12,-3-2 1,-1 1-4,-5-1-26,3 3 27,-1 4-5,1-2-22,-1 1 19,-3 2-9,0 0 4,2-6 1,-2 6-7,11 14 9,-7 0-21,3 3 18,4 7-4,-5 2-12,1 1 13,-8 5-11,6 1 13,-2-7-7,1 5 0,-1 2 11,-4-3-3,4 6 4,-2-6-5,-2 0 0,1-1 0,0 1 2,0-5 1,-1-5-3,0-1-17,1 6 23,-3-6-6,3-7-5,0 0-3,0-2-23,-2 1 6,0 2-1,4-5-20,-2-4-22,-2 3-15,2-2-31,2 1-20,0-2-33,-2-4-59,0 0-52,-7 3-158,7-3-470,0 0 208</inkml:trace>
  <inkml:trace contextRef="#ctx0" brushRef="#br0" timeOffset="158400.535">550 15340 18,'-3'-8'198,"3"8"-15,0 0-14,22-6-7,-7-1-7,-2 3-20,14 1-6,1-5-12,0 6-10,1 0-16,-5-1-6,3 1-7,1 2-27,-4 0-31,-3 3-40,-9-3-47,9 3-52,-6 1-130,6-4-270,-4 3 120</inkml:trace>
  <inkml:trace contextRef="#ctx0" brushRef="#br0" timeOffset="159220.8739">1326 15240 120,'-4'-3'190,"0"2"-11,-2-2 10,6 3-6,-10-1-18,6-2 18,-3 2-1,7 1-8,-3-4-4,3 4-12,0 0 8,-8-1-15,8 1-3,0 0-11,0 0 2,0 0-23,0 0-5,0 0-7,0 0-20,0 0 6,0 0-23,0 0-7,0 0 0,35 6-1,-15-2-21,3 1 9,2 5-5,1-3-1,1-5-8,0 0 2,4 8-7,-3-3-5,0 0-1,-1-2 0,-6 1-8,19 0 4,-12-2 3,-3 1-4,-1-6 0,-3 2-4,0 2 6,-7-1-1,-4-2-13,0 1 9,-6 0-7,5-1 8,-9 0 7,11-1-5,-11 1 12,7 3 1,-7-3 3,0 0-8,10-4-20,-10 4 20,0 0 20,0 0-26,0 0 9,0 0-26,7 0 8,-7 0 9,0 0-12,0 0 9,0 0-22,0 0 11,0 0-7,7-3-15,-7 3-6,1-6-5,-1 6 0,0-11-1,0 11 0,-1-10 1,-3 2-13,1 3 14,3-1 6,-3 0-3,-1-3-2,-9-1 9,9 2-8,1 4 2,-8-8-2,2 0 7,-2 2 6,3-2-3,-5 0 1,3 4 1,-1-3 6,3 4 20,-2-2-18,3 7 0,0-5 4,-2 3 7,-1-2 9,6 2-1,1 1 3,-1 1 7,4 2-9,-7-3 10,7 3-19,-2-4 5,2 4 2,0 0-11,-8-5-3,8 5-4,0 0 2,0 0-2,0 0-3,0 0 4,0 0 0,0 0-3,14 17-13,-7-8 30,-1 2-12,2 0 3,4-2-2,5 3-6,-5 0 16,2-1-8,-1-1-4,-2 0 5,6-1-3,-4 0 15,1-5-13,-3 4 2,-1-2-2,-2-2-20,0 3 25,1-8-1,-3 5-12,1 1 11,-3-1 14,1-1-15,-5-3 1,6 3 7,-6-3-8,6 4 26,-6-4-19,0 0-5,0 0-6,0 0 6,2 7 4,-2-7-9,0 0-1,0 0-2,-2 10 4,-5-5-3,-2 9 6,0-1-3,-11 5 16,3 2-16,-1 3 11,1-2-6,-3-3-8,2 1-15,1 0 19,0 0-2,6-3-4,0-3 14,-8 5-4,8-7-2,4 2-5,0-7-6,1 2-7,5 0-8,-2-4-26,-1 3-13,1-5-28,0 3-29,3-5-26,-1 4-35,1-4-39,-3 6-23,3-6-231,0 0-512,0 0 227</inkml:trace>
  <inkml:trace contextRef="#ctx0" brushRef="#br0" timeOffset="160573.2794">2686 15259 104,'0'0'139,"0"0"-3,0 0 17,0 0 6,0 0-15,-2 7-5,2-7-7,0 0 1,0 0-7,0 0-6,0 0-6,0 0 4,0 0-11,0 0-3,0 0-9,0 0-10,-1-13-7,2 10-3,-1 3-8,4-9-7,-1 4 0,-2 1-17,1-2 11,2-4-1,-1 5-3,-2-2 2,2 0-9,-1 0 7,-2-1-2,1 3-3,-1 0 4,0-2 3,0 3-12,0-2 2,0-1-3,0 3 1,0-2-11,0 0-2,0 0-2,-1 1 1,-1 0-7,2 1 4,-1 0-1,-1 1 0,0-2-11,0 2 2,-2-2 2,2 1-2,1-1-3,-2 2 3,1-1-6,-3-1 1,3 3-4,-1-1-1,-2 0 2,1 2-1,-1-4-3,0 5 0,0-3 1,2 1-10,-4 1 11,3 0-1,-2 1-4,2-1 2,-5 1 3,5 0-2,4 0-2,-10 1-4,10-1 6,-7 0-6,3 1 10,-1 2-5,3 0-5,2-3 5,-11 0 6,11 0-1,-6 0-10,4 1 11,-2 2-8,3-1 2,1-2 0,-7 2-7,4-1 10,3-1-3,-5 0-2,5 0 1,-5 0-2,5 0 4,-4 4-4,4-4 0,-3 1 2,3-1 0,-5 3 18,5-3-21,-3 1 6,3-1-6,0 0 5,-6 3-6,6-3 8,0 0-2,0 0-7,0 0 6,0 0-1,0 0 1,0 0-1,-1 2 5,1-2-6,0 0 4,0 0-3,0 0 2,0 0 5,0 0-11,0 0-2,0 0-19,0 0-29,0 0-32,0 0-42,0 0-37,0 0-49,0 0-38,0 0-165,0 0-451,0 0 200</inkml:trace>
  <inkml:trace contextRef="#ctx0" brushRef="#br0" timeOffset="161705.2744">2710 15158 94,'0'0'93,"-2"-6"-13,2 6 2,0-6-12,0 4 8,-1-4-12,2 0 13,-2 0 2,1 1-19,0 0 43,0 1 2,0 4-2,-2-10-5,1 5 12,-1 0-16,4 1 2,-4-1-13,1 2-12,-2-1 1,2 1-15,1 3 0,-6-7-12,5 7-4,-5-4-5,3 1-3,-1 1-9,-2 2 3,6 0-3,-12-5 5,3 5-11,1-2-2,0 3 0,-1-1-6,2 3 3,-1 0-4,2-1-1,-4 2 2,-3 3-7,2 1 4,-2 1-4,2 1-1,1 2 1,-1 0 4,1 0-15,0 2 10,-2-2-2,3 4-1,-2-1 6,0 10 5,-1-4-5,5-10-5,0 5 1,0 0 3,3 1 10,0 0-5,-2 2 7,3-2-21,1 0 16,0-7 0,2 6 2,0 1-3,0-5 3,2-3 3,3 2 2,-1-4-1,-1 0 8,4 0 10,0-1 1,0 1-1,3-3 7,0-4-6,-3 1 6,7-1-7,0-5-1,0 0 1,-1 1-6,1-3-1,0 1-2,3-11-4,-3 7-7,-1 1 13,-2-1-4,0-2 0,1-3 3,-3 4-4,0-1-3,-1-1-10,-1-2 4,0-2 3,-1 1-4,1 3 7,-3 2 3,0-7-10,-1 2 4,3 1-1,-5 4 8,1 1 0,-1 2 8,-1 1 4,2 1 11,-1 2-13,-1 2-6,0 2-6,2-10-7,-2 10-11,0-3 2,0 3-4,0 0 4,0 0-3,0 0-4,-3 19 2,1-7 3,-2 2-5,0 3 5,-1 1 4,3-1-10,-2 8 14,-1-9-6,3 3-8,-1-1-9,1-1 10,2 2 6,-1-6-1,-1-4-4,1 1-1,1 0-1,0 1 9,3-4-6,0 1-2,0-2 16,-1 0-21,1-1 9,4-1-8,-1-2 4,2 3 9,2-5-5,4 0-2,0-4 11,-2 3-8,4-1-5,4-5 6,0-5 1,-6 6-3,0 1 4,-1-5-3,-5 5 3,2 0-1,-3 1-5,2 0 14,-4 2 6,-5 2-3,10-4 2,-7 1-20,-3 3 7,0 0 0,0 0 2,11 0-3,-11 0-2,0 0 3,4-4-4,-4 4 1,0 0-1,0 0-8,0 0 9,7-4-4,-7 4-14,0 0-6,0 0-19,0 0-29,0 0-27,6 0-23,-6 0-44,0 0-35,0 0-37,0 0-32,0 0-198,0 0-500,0 0 221</inkml:trace>
  <inkml:trace contextRef="#ctx0" brushRef="#br0" timeOffset="162564.275">3595 14552 72,'3'-7'169,"-3"7"-16,0 0 3,0 0-6,0-6 12,0 6-16,0 0 3,0 0-4,0 0 0,0 0-13,0 0 3,0 0-8,0-7-6,0 7-3,0 0-20,0 0 7,0 0-12,0 0-20,0 0 8,0 0-18,0 0 2,0 0-8,0 0-2,0 0-14,0 0 8,0 0-21,0 0 1,0 0-1,-18 26-6,5 2 2,5-1-5,-5 5-3,-4 13 6,3 2-8,-2 3-1,-2 6 0,0-3-4,-2 3-5,5 0 3,-5-2-1,3-4-1,3 0 0,-3-5-5,4 0 14,4-11-9,-4 11-2,2-14 5,0-2 2,0-3-8,5 5 3,-3-4-3,2-3 1,0-2 8,0-3-11,3-1 0,1-7-4,-1 3 2,-2-2 14,5-2-10,-3-1 3,2 2-11,-1-2 10,0 2-1,-1-4-2,4 3-1,-3-6 2,2 3 1,1 0-1,-3-1 3,3-1-4,0-1 9,0-4-9,0 0 2,0 3 3,0-3-3,0 0 5,0 0-3,-3 2 4,3-2-4,0 0 4,0 0-28,0 0-12,-2 4-49,2-4-72,0 0-56,0 0-256,0 0-503,0 0 222</inkml:trace>
  <inkml:trace contextRef="#ctx0" brushRef="#br0" timeOffset="168539.6992">4018 15057 5,'0'0'98,"-3"4"26,3-4-14,0 0-3,0 0 14,0 0-2,0 4 0,0-4-3,0 0 8,0 0 18,0 0 13,0 0-3,0 0-2,0 0-2,0 0-14,0 0 2,0 0-10,8-8-15,-6 3-1,-1 0-5,1-1-10,1-4 5,-3 5-17,1-1 10,-2-3-9,5 1-1,-4-2-9,0 1-5,1 1 0,-2 0 1,1-1-1,-3 5-7,3-1-12,-1 0 5,1 1-5,0-1-5,-2 2-10,-2 0 5,1-2-12,-1 1-7,-2 1 2,-2 0-8,0 0 4,-2 4 0,1 1-6,-5-1-1,0 2-3,0 2-4,0 1 0,0 5-10,-1-2 14,-4 0 1,1 7-12,2 0 8,1 1 1,5-5-28,0 1 26,-7 11 23,1-3-23,4 5-1,-1-4-12,-2-1 10,5 4-2,1-10-1,2 11 2,-7-6 8,6 5-9,-2-9 2,4 3 0,-1 4-5,2 4 11,3-7-9,-2 10 5,1-14-2,0 4 1,1-3-6,4 0 6,-2-4-14,3 4 8,-1-1 4,2-6-14,4 4 21,-2-2-4,1 1 7,3-2-10,3-1 4,-4-2 0,4 5-2,0-8-9,-1 2 20,-2-4-3,7 2-5,-3 0 1,2-4-8,6 0 5,-8 2-3,2-3 5,2-4-2,-4 1-12,9 0 12,-2-2 2,-4 2 0,-2-1-16,2 1 39,-1 1-21,4-5-5,-4 4-3,-2-4 1,2 0-12,-2-2 21,1 4-5,-2-5 2,0 0 9,-1 1 4,-2 0 10,-1 3-12,1-5-7,-5 1 12,5 4 2,-5-5 2,-3 8-7,4-7 3,-2 3 3,0 5 1,-1-5-1,-3 1-6,0-1 3,0-4-6,4 1-23,-4-1 28,-4 4-11,0-3-2,1 1 6,0 5-4,-1-5-9,0 1 5,0 0 3,-3 3-16,2 8 9,-3-7 0,-1 3-5,-5-1-13,0 2 16,0 9-3,0-3-21,-4 3 22,-5 4 22,12-4-26,-3 2 4,-3 6-3,1 1 6,2 0-6,3-3-2,4 1 6,0-4 3,1-1-6,-2 3 4,5-4-6,2-3-5,-4 3 2,7-1-3,1 2 3,-2-5-5,2 0 14,0-1 6,2-1-13,1-2 6,1 0-5,3-3 3,4-2-7,0 0 5,0-2 8,1-1-15,-2-4 16,3 1 1,2-4-17,-5 5 2,-2-3 9,0-3-6,-2 6 6,1-6-10,1 0 2,-3 0 4,-2-1 2,2 13 0,-2-6-2,-2 0-4,-1 0-11,0 4 15,0-1 0,-2 0-2,-1 5-6,3-5-31,-3 5 37,0 0-8,0 0 12,0 10 7,0-1-29,0-1 21,-3 1 2,2 2-10,1 2 14,-2 0-16,0-5 12,2 9-2,-2-7 11,2 0-11,3 0 22,-1-3-5,-2-2-20,2 1 19,1 0-19,0-1-8,1 1 14,0-5 0,-1 4 20,5 0-17,0 1-3,7-2-1,-6-4 4,0 2-11,13-2-2,-3 3-19,-2-6-19,-1 2-17,5-6-22,-7 6-12,1-6-25,-1 4-29,-1-4-28,0 0-33,-2 0-58,-2 1-219,-1-3-532,-2-1 236</inkml:trace>
  <inkml:trace contextRef="#ctx0" brushRef="#br0" timeOffset="169171.6893">4876 15176 92,'0'-4'192,"0"4"-12,4-7-3,-4 5-6,3-2-3,-2 3 14,-1 1-13,2-11-3,-2 9-1,0-2-9,0 4 3,0-8-9,0 8-12,-2-7-7,1 0-12,-2 0-10,0-1-5,-1 1-6,1 1-13,-4-2-2,0 3 0,0-3-11,3 3-6,-5-2-15,1 1-3,-3 2-1,1 0-4,1 2-8,-5 0-1,2 4-10,-1 4 2,0 0-15,2-3 9,-9 9 1,6-2-5,4 4 2,-1-3-9,-2 2 2,2-1-1,1 3-2,0-1 2,3-6 0,0 7 0,2-6 1,2-1-8,0 5 3,2-8-6,1 5 4,4 0 20,1-4-13,0 2-3,0-1 10,5-1 3,-3 3 25,6-5-24,-1-1-2,1 4 7,1 1-12,-5-6 0,2 7-2,-1-5 3,-2 0-17,5 6 13,-6 0 1,0 0 0,0-2-7,-1 1 0,1 0 3,-3-3 5,0 5-8,3-2 13,-4 1-39,0 1 32,0-2-15,-3 0 18,-2-2-2,5 5 7,-6-3-6,1-1 4,-3 3-12,0-5 18,-1 6 8,-1-4-14,-4 0-4,-2 0-2,-1-3 4,0-3-1,-2 1-1,-2-6 5,-2 5 1,6-5-9,-2-2 5,3 2-9,-1-6-8,4 5-8,-3-5 16,5 5 4,-4-7-2,4 7-13,2-1 16,2-6-7,-3 1-16,6 4-6,-5 2 7,3 1-24,2-2-11,-1-2-22,1 3-22,1 0-38,0 4-25,3-9-67,1 6-54,0-2-283,2 1-602,-2 4 266</inkml:trace>
  <inkml:trace contextRef="#ctx0" brushRef="#br0" timeOffset="169969.7956">5302 14717 112,'5'-15'192,"-1"4"1,-1-1-23,1 7-7,-2-3-1,0 0-11,3 4-6,-3 0-8,1-5-5,-3 4-16,3 2 4,-3 3-7,0 0-9,0-3-9,0 3-13,1-2-3,-1 2-12,0 0-4,0 0-9,0 0-4,0 0 3,0 0-17,0 0-9,-1 10 4,-2-1-3,1-2-4,0 3-2,-2 5-7,-2 6 5,0 4-3,-1 2 0,1-1-2,-3 4 1,-1 3-6,0-1 0,-5 11-4,4-9-2,-1 9 5,0 1-3,-4 5 0,6-20-1,-4 17 7,1-14-13,-1 12 11,3 7-1,2-17 1,-2-2-4,-3 12-1,4-12 6,-7 13 1,8-16-4,-4 0 34,4 4-8,-3-3 6,-1 2-4,2 0 6,1-2-8,-3 2 1,3-1-3,-1-6-6,1 1-5,-1 1 3,3-5-1,1 4-3,-3-5 4,-2 1-7,7-3 9,1 28-1,-2-30 0,2-2 2,-3 1-2,1-2 1,3-6-5,-1 2 1,-1 0-5,0 0 6,2 0-6,2-4 4,-2 2-26,0 1 20,3-8 2,-1 5 0,-2 5 2,6-6-4,-6-4 10,3 4 14,0-5-24,0 0 12,0 0 10,0 0-37,0 4-51,0-4-53,0 0-65,0 0-78,3-18-69,-3 10-187,1-1-546,5-1 242</inkml:trace>
  <inkml:trace contextRef="#ctx0" brushRef="#br0" timeOffset="173501.7862">5838 15113 89,'0'0'92,"0"0"2,-3 13-2,0-10-15,3 2 12,0 2-9,-3-3-11,2 2 12,1 1-19,-3-1 2,0 0-9,2 1-5,-2-3 1,2 2-4,-1-1 1,1-3-3,-1 4-23,1-2 26,1-4-8,-2 4 2,2 3 1,0-7-11,-1 1 13,1-1-1,-4 3 9,4-3-4,0 0-5,0 0 14,0 0 2,0 0 5,0 0-2,0 0-1,0 0 7,0 0 2,0 0-1,0 0 3,0 0-10,0 0 8,3 5-8,-3-5 0,0 0-9,0 0 1,0 0-12,0 0-2,0 0-8,4-11 2,-4 7-1,0 4-6,3-5-3,-2 1-1,-1 1-5,0-4-3,0 3 3,2-2-3,-2 1-2,3-2-3,-5 0-3,4-2 3,-1 3-7,0 1 4,-1-3 1,0 0-6,0 2 0,2-1 4,-1-1-4,-1 1 34,0 1-7,3-2-7,-3 4 2,0-2 6,0-1-11,0 0-4,-3 2-11,3 1 16,0 0 2,-1-2-10,-1-1-4,1 3 3,0-2-4,1 6-2,-3-5 0,0-4 2,-2 5-9,3 2 7,2 2-3,-6-5 0,4 0-3,-1 5-1,1-2 3,-2-1 1,4 3-1,-6-4-2,2 2 3,-2 2-1,1 0-2,5 0 2,-13 1-4,6 4 8,-4-2-7,2 2 1,1 1-2,-5 3 2,3-2 4,-5 2-6,2 1 3,2 1-6,-2-2 0,2 0 5,0 4 0,1-2-3,-2 2 4,3 0-1,-1-3-1,0 8 0,2-3 0,-5 6 2,5-7-1,0 8 3,0-5-6,1 0 0,-3 7-3,3 2 8,-3 3-2,3-7 1,1-3 3,1-1-11,1 2 10,0 9 3,2-11-23,-1-3 17,3 5 3,0-8-6,0 5 4,3 0-2,-1-5 1,3 5 5,-1-6-7,-1 0 2,4 2 12,-3-2-12,4 4-3,0-9 3,0-1-2,1 2-5,-1-2 9,6 5 1,-4-8-3,3-1 3,1 0-4,1-2 2,1-1-2,5-2 1,-7-3-7,6-1 17,-2-3-20,-2 7 5,-2-7-2,-2 4-1,5-8-2,-4 5 6,-5 4 1,5-6 3,-4 0-2,-1 4 4,0-8-4,1 3 4,-1-1 1,-1-1-6,-1-2 0,1 1 3,-1 0 0,-5-2-3,5 1 4,-2 5 0,-1 0 3,1 2-1,-5 1-7,2-2 15,2 4 4,-3-1 2,1 5-3,2-2 2,-3 4-8,0 1-5,0 0-11,0 0 12,0 0-6,-7 9 2,3 6 4,-2-3 11,-1 5-12,0 8-4,-3-8 2,0 6-1,-1 0-1,4-7 4,-4 12-1,2-10-1,2-4 0,-7 6 7,7 2-3,-4-9-5,2 10 1,2-7 1,-1 0 7,1-2-9,4 3 1,-4-8 0,3 3 8,-2-4-3,3 0 1,2-4-6,-3 1 4,4 0 3,-3-1-8,3-1 7,-3 0 7,3-3 16,0 3-3,0-3 18,-2 6-6,2-6 2,0 0 13,-1 2 12,1-2-1,0 0-1,0 0-4,0 0-8,0 0 5,0 0-1,6-11-12,-1 3-5,-2 1-32,4-2 29,-2-2-13,3 2 3,2-3 3,2 1-18,-2-3 7,3 1-6,-2 4 1,2-2-1,1 3-2,-1-1 5,-2 1-4,3 0-10,-2 2 9,3 1 6,-5 1-7,4 4-8,-4-3-3,2 0 8,1 6 16,-2-5-25,-2 4 6,-1-2-24,-1 3 17,3-1 6,-3 2-4,-1-1 4,0 4-5,0 0 6,-3 2 5,0 0-15,0 1 4,0 2-6,-2-1 7,-1-1 7,0 3 3,0-1-22,0-1 51,-5 3-36,2 2 5,-3-5-12,-4 0 19,0 0-10,-1 1-6,-3-2 4,3 0 18,-3-5-21,-1 2 11,3-1-3,-1-2 2,-2 0 6,2-1-13,-1-2-1,1 0 3,3-1-3,2-1-4,-2 0 11,2 2 0,-1-5-6,2 2-4,-1-3 17,2 5-22,2-1 8,0-3-26,-1 2-7,3-3-19,-1 3-27,1-1-22,1 1-39,1 2-13,-6-4-35,6 4-39,0 0-52,0-5-271,0 1-597,0 4 264</inkml:trace>
  <inkml:trace contextRef="#ctx0" brushRef="#br0" timeOffset="174415.582">6399 15284 61,'4'-5'167,"-3"0"-4,3-4-8,-2 6-9,-1-2-10,-1 5-16,3-4-12,-3 4-12,1-5-15,-1 5-8,0 0-1,0 0-11,-8 18-1,-1-4 0,-2 8-3,-1 7-15,-4-1-18,-2 0 17,0 1-5,1 0 1,0 1 0,1-6-14,1 1 18,1-1-2,0-3 8,2-7-6,4 3-7,-1-3 25,1 0 0,2-8-10,2 3 0,-4-3-6,6-1-1,1-1-2,-2 0 16,1-1 9,2-3 14,-1 4 19,1-4 10,0 0 2,0 0 7,0 0-27,0 0 4,0 0-6,9-17-6,-4 7-11,6-5-4,-2-1-7,4-13-9,-1 6-9,-1 0-2,4-3 3,-1-3-6,3 7-5,-2-8-2,3 1-7,-5 5-1,4-5-3,0 0-2,-3 5 12,3 1-8,0 0 2,-3 5-2,-3 4 3,0 0-39,-1 4 33,4 0 6,-4 3-5,3-6 0,-6 9-4,7-8-3,0 9-4,-1-6-10,1 5 19,-6 0 6,2 3-11,-1 5-25,-1-4 28,0 4-13,5 6 29,-10-5-28,4 9-1,-3 4 17,-1 2-21,1 6 0,-5 3 4,-2 7-2,-2-2-2,0-2 8,1 2 1,-2-1-6,2-4-2,-4-1-20,1 2 22,1-1 4,-1-4-3,0-2 9,4-6-5,-4 1-2,3-7-19,0 4 5,-2 1-2,0-5 19,2-1-13,0 6 16,1-9-17,2-1 2,-2 3-9,-1-6-26,2-1-18,1 2-9,1-1-25,0-3-20,-6 1-26,6-1-28,-7 0-27,7 0-39,-7-5-30,4 2-23,-1-4-147,-1 1-467,-3-3 208</inkml:trace>
  <inkml:trace contextRef="#ctx0" brushRef="#br0" timeOffset="174847.1636">6273 15480 201,'0'0'245,"0"0"-15,-6-4-23,6 4-17,6-4-18,-6 4-2,10-3-6,-2 4 7,9-1-21,7-2-1,0 3-18,-1 2-5,2 0-14,3-3-11,-3-5-11,1 10-10,-7-4-7,3 3-5,-7-3-7,-1 0-6,-1-1 6,-6 1-35,0 6-19,-1-10-37,-2 7-32,2-3-39,-6-1-39,4 1-48,-4-1-39,4-1-155,-4 1-415,0 0 184</inkml:trace>
  <inkml:trace contextRef="#ctx0" brushRef="#br0" timeOffset="175372.5736">6973 15300 109,'6'-7'203,"-2"0"-21,0 5-10,0-3-13,-2 1-9,2 0-16,-4 4-1,2-6-9,-2 6-19,2-3-9,-2 3-27,0 0 21,0 0-16,-5 18 3,-1-2-8,-7 10 1,1-3-4,0 1-2,-2 2-9,-1 0 2,2 6-4,-2-8-3,3 3-5,-5-4 12,5-5-14,2 6 0,0-10-5,2-1 6,-1 3-3,5-6-4,-2-2 2,2 3 5,1-7-11,-1 1-13,1 1 9,2 0 3,1-3 12,-3 1 10,3-4-1,0 5 35,-3-2 18,3-3 7,-2 2-3,2-2 20,0 0-17,0 0-6,0 0-1,5-14-18,1 5-9,-2-3-7,0 0-9,4-6 6,1-5-15,-2 7-10,3-9-9,5-5-1,-5 5 25,3-2-32,0 2-6,-1-5-4,0 3 4,2 2 5,-3 4-9,3-7-9,-1 7-14,1 1 14,-6 4-26,8-2 24,-5 6 1,4-5 20,1-1-21,-2 3 2,-1 2-8,1 3 0,4-5 8,2 0-2,-6 6-4,7-2-3,2-3 0,-4 6 23,-3 2-31,6 1 9,-12 2 0,0 2-5,-3 1 0,2 1-1,-1 2 5,-1 2-14,0 4 14,0 3 11,-4 6-16,0 13 9,-3-5-21,-3 2 23,-3 2 9,-1 1-13,2-2-2,-7 17 3,5-11-1,-4-2-1,4-6 6,1 6-4,-4-5 0,2-3 0,5-7-4,-7 6 0,3-11 6,-3 8-11,5-4 8,1 7 0,-3-9 4,2-6 3,1 1 9,3 2-19,-2-4-10,0 0 27,-1-2-12,1-1 7,0 2-16,2-4 12,-2-1 14,3 3-34,-4-1-20,4-1-4,-2-1-22,2-2-8,-1 3-18,1-3-22,0 0-27,0 0-35,-7-1-21,7 1-32,-7-4-31,4 1-29,2-3-27,-2 1-158,-1-1-506,-1-1 224</inkml:trace>
  <inkml:trace contextRef="#ctx0" brushRef="#br0" timeOffset="175832.136">6932 15421 24,'0'0'286,"0"0"-15,-4-2-16,4 2-19,-4-4-18,4 4-6,0 0-16,0 0-14,0 0-7,0 0 2,0 0-24,11-3 0,-2 3-8,0-3 3,14 3-13,-2-1 4,6-5-9,-2 4-25,3 5 9,10-2 5,-12-1-29,1 1-8,-4 1-15,0-1 5,1 3 15,-9-4-29,2 0-7,-3-3-3,-1 6-12,1-6 1,-4 3-12,-2-1-4,-3 2-8,-5-1-2,8-1 14,-8 1-8,7 0-20,-7 0-23,6 1-22,-4 2-33,-2-3-27,0 0-34,0 0-32,8 1-58,-8-1-45,0 0-260,0 0-582,0 0 257</inkml:trace>
  <inkml:trace contextRef="#ctx0" brushRef="#br0" timeOffset="177832.0826">571 15971 15,'0'0'85,"0"0"-10,0 0-6,-5 20-1,6-9-9,-1-11-6,-8 32 2,3-12 0,1 10 1,-3-1 1,0 2 27,-4-3-33,1-4 0,4 7 11,-6-1-7,2 1 10,1-2-6,-2-5-3,1 3-20,3-2 22,-3 3 0,3-13-4,0 1-3,3-3 8,4-13-47,-7 17 2,7-17 7,-4 12 3,4-12 14,0 0 2,-6 12 10,6-12 8,0 0 18,0 0 12,0 0 14,0 0 10,0 0 3,0 0 7,0 0 6,0 0-25,0 0-14,0 0-9,0 0-3,0 0 1,0 0-23,0 0-4,10-63-4,-6 44-2,-5-5-4,12-1-6,-11-4-6,11 8 2,-1-2-6,-7 4-5,7-2-2,-2 4 4,2-3-4,0-7-1,-10 11 9,11-4-14,-4 3 2,3 3-7,3-8-1,-12 6-6,12 3 8,-9-2-5,13-6-1,-1 1 5,-4 7-11,-1 0 8,2 1-1,0 0 9,0 0-9,-8 2-11,12-5 12,-7 9-1,5-3-2,-2 0-3,0 4 0,2 2 4,-8 2-3,6 0 0,1-1 1,-7 5-5,3 1 2,1 2 4,-3 2-2,0 0-4,0 3 10,-2-2-10,1 3 6,-3 4-6,-4-3 0,-5 4-3,3 4 14,-8 8-7,2-6-7,-1-6 5,-9 6 1,3-1-3,3 4-4,-6-9 4,1-2-1,-1 4 1,-1-5-2,1 0-7,1 2 1,3-6 2,-13 2-2,15-3-3,3 7 2,9-16 1,-19 5 1,-4 0 9,23-5-2,-13 6-4,13-6-2,0 0 9,0 0-2,0 0 4,-17 7 0,17-7 0,0 0 12,0 0-1,0 0-1,0 0 6,0 0-2,0 0-3,0 0 15,0 0-15,0 0-2,0 0 7,10-18-10,-10 18-8,17-14 11,-4 7-1,5-5 3,-3 5-8,1 0 5,5-2 3,5-1 2,-4 4 4,-1 0-8,-1 5 10,-6-1-12,2-1-5,-6 3-8,-2 2 7,3 2 9,-4 1-2,7 3-6,-7-2 1,0 3 10,-7 3-15,3-1 6,4 5 3,-5-4-6,-2 7 6,-3-5-7,0 3 13,3-7-2,-3 6-8,-4 0 12,-1 1-2,-1-3 0,-2 11-4,-2-13 4,2 0-3,-7 2 5,4-5-6,-3 8-2,1-9 5,2-5-1,-15 4-8,13-3 4,16-4-3,-29-2 4,29 2-1,-36-3 3,21-3-20,2-1-9,-2-1-19,5 0-16,-17-3-29,21 0-24,6 11-34,-11-16-28,11 16-48,-12-24-39,12 14-181,0 10-471,0 0 209</inkml:trace>
  <inkml:trace contextRef="#ctx0" brushRef="#br0" timeOffset="178727.1473">1015 16230 204,'0'0'181,"0"0"-25,0 0-12,0 0-18,0 0 4,13 8-5,-5-3 11,13 3-4,5-4-2,-1 5-14,17-1 30,-1-1-7,1 0-18,-1 7-1,3-2-25,-4-3 0,-1 7-7,-11-9-6,0 0-16,-3 0 0,1-2-8,-1 4-9,-8-6-9,-3 1 3,-4-1-11,-3-2 0,0-1 7,-3 2-2,2 0 14,0-2 13,-6 0 10,0 0-7,8 0-2,-8 0-3,0 0 14,0 0-26,7 0-11,-7 0-13,0 0-23,0 0 10,0 0-32,0-7-17,0 7-23,0 0 5,-10-5-2,7 0 2,-1-3-11,-3 0-10,0 2 10,0-4 1,-3-4-4,3 7 17,-1-8 14,-2-1-11,3 2 8,-3 1 11,-3-8 11,3 8 20,-1 0 8,4 9 17,-3-10 2,3 1 15,0 3-4,0 4 18,4 3 2,-1-2-3,0-4-7,-2 5 6,6 4-15,-7-5-9,7 5-7,-3-8-1,3 8 7,0 0-17,0 0 1,0 0-15,0 0 12,0 0 15,17 17-28,0 0 14,-7-10 5,1 2 0,-2-2-5,9 4 0,-7-1 8,3-1-11,-1-1-2,-4 3-6,3-3 10,-2 3-4,1-1-6,-5 0 6,-2 0-10,2-1 10,-2 8-2,0-5-8,-4 0 9,0 0-7,0 5 8,-1 8-4,-2-13-1,0 4 5,3-3 9,-5-4-13,0 4 0,1 0-3,-3 2-1,0-2 11,1-2-5,-1 6-4,0-7 6,0-2 3,-10 6 1,6-2-6,1-5-13,-1 3 4,0-2 4,5 4 19,-5-5-20,1-2 0,3 3 0,-3-2-31,3 1-26,1-2-34,2-2-42,1-1-22,1 1-97,-1 1-231,3-4-522,0 0 232</inkml:trace>
  <inkml:trace contextRef="#ctx0" brushRef="#br0" timeOffset="179735.5514">2377 16062 139,'2'-4'186,"0"-3"13,-2 5-8,0 2-18,3-6-15,-3 6-28,0 0-11,0 0-14,0 0-12,0 0-1,0 0-8,-10 16-13,-4 8-1,7-7-11,-2 6-2,-3 8-7,2 1-3,-3 2-9,-2 12 4,4-14-9,-9 14-4,6-3 4,1-14-10,3 3 1,-1-1-3,6-2-12,-4 0 6,3 2-2,-1-9-5,0-4 10,3-3-10,3-4 6,-2 1-3,0-4-5,0 3 8,-1-6 0,3 0 3,-1 4 11,1-6-6,-1-2 16,0 3 17,2-4 10,-2 5 7,2-5 8,0 5 4,0-5 11,0 0-12,0 0-5,0 0-4,0 0-11,0 0 11,7-14-27,-4 10 1,1-7-13,-1 3 8,0 1 2,5-10-9,-1 0 4,0 3 7,3-3-3,0 5 4,-1-3-7,-2 4 1,1-2-16,2 1 9,-2-3-2,5 3-1,-7-2 8,5 4-28,2 0 19,-5 7 2,2-10-2,6-4-3,-1 12-8,-1-3 8,-1 5-2,0-1 3,0-7-1,3 8 15,-2 1-29,-1 1 7,-3 2-9,-2-1-11,0 4 6,1-1-6,1 6 14,-2-1-8,-1 1-2,0 3 17,-1 4-9,0 0-14,-4-6 4,3 6 10,-1-4-7,-1-3-12,1 9 13,-4-6-13,1 0 9,-2-2 7,1 2-8,-1-1 2,-2 5-4,-2-7 10,3 3-28,-1 0 31,-6 2-6,2-6 4,0 4 0,-4-4 0,5 1-4,-8 6-5,3-7 26,-3-1-13,0-2-10,-3 1-3,-4-1 10,5 2-16,2-6 10,-1 1 3,-1-1-4,2 1 1,0-2 0,4-2-4,-5 1 1,6-2 0,-2-4-3,4 6 5,0-3-4,4 0 7,-4 2-8,1 2 6,2-1-9,4 1-3,-10-4-9,8 2-19,2 2-10,-6-5-24,5 2-32,1 3-33,0 0-36,-2-5-45,2 5-23,4-9-47,2 5-272,0-1-602,-1-1 266</inkml:trace>
  <inkml:trace contextRef="#ctx0" brushRef="#br0" timeOffset="190993.4082">3181 16119 47,'0'-14'186,"3"4"3,-1-1-19,-1 2-13,-1 1-6,0 3-31,0 5-12,1-4-10,-1 4-14,0 0-4,-2 32-10,-3-1 4,-2 14-16,-4 9 2,1-2-6,-4 5-3,-2 20-3,3-26-10,4 0 2,-6-2-3,-4 2-6,5-1 3,0-6-9,0-1 3,1 3 3,6-12-8,-3-5-1,5 0-5,-1-7 0,-1 5-7,6-10 4,-2-1-2,-1-6-2,2-3-2,-2 2-6,1-4 9,3 3 1,-4-6-12,4-2 14,0 7 9,0-7 16,0 5 11,0-5 10,0 0 4,-1 4-2,1-4-11,0 0 1,0 0-8,0 0 2,0 0-5,0 0-2,0 0-10,0 0-5,0 0 0,0 0-7,1-18 5,-1 18-8,0-5-1,0 5-1,0 0 6,0 0-9,0-7 5,0 7-7,0-4 0,0 4-8,0 0-12,0 0-2,0 0-10,0 0-22,0 0-28,0 0-18,0 0-16,0 0-16,0 0-18,7-1-20,-7 1-24,0 0-15,0 0-102,4-8-330,-1 3 146</inkml:trace>
  <inkml:trace contextRef="#ctx0" brushRef="#br0" timeOffset="193111.6801">3793 16404 70,'-2'7'96,"2"-7"3,-2 4 10,2-4 18,0 0 5,0 0 4,0 0 10,0 0 8,0 0 10,0 0-4,0 0 0,0 0-6,0 0-17,0 0-13,0 0-8,0 0-15,0-21-10,2 14-2,1-1-24,-3-1 2,0-2-3,1 1-5,-2-6-8,0 5 9,2-1-18,-4 0-6,1 0 1,1-3-5,-4 6-2,5-2 1,-3 2-8,2 1 5,-1-1-10,-2 4 15,1 0-17,-1-4-5,-3 7-6,0 1 8,7 1-5,-20-3-2,9 8-3,-6-2 4,1 1-2,-6-3-7,8 11 2,-6 3 3,6-5-1,-3 9-3,-3 2 1,2 0-1,-1 0 1,1 5 3,4 0-6,2 5 1,-1-6-1,2 5 2,1 3 4,0-2 28,3-3-5,1 5 2,-1-4-5,2 2-15,2-2 11,1-9-7,2 7-3,2-1 2,1 0-1,1-8-3,7 10 10,-5-11-8,1-3-7,0 0 4,3 0-4,2-4 9,1 0-37,1 0 31,5-4-1,-3-3-6,7 3 10,-2-8-5,0-5 3,2 2 0,-1-7-1,-1 6-2,-4-11-11,0 4 11,-7 8 10,7-16-12,-7 8 3,1-3 2,-1-1-4,-2 1 1,0 0 4,-3 1-10,1-3 3,-1 3 3,-2-2-5,4 0 6,0-7-3,-7 11 9,4 2-10,-1 1-1,0 2 4,1-4-1,-4 3-10,3 2 11,0 2-12,-3 0 14,1 1 9,-1 4-15,1-8 7,-1 8 4,1-5-20,-1 5 10,0 0 7,0-5-10,0 5-5,0 0 3,0 0 2,-7 14-4,3-1 7,-1 13 1,1-7-8,-2 5 7,-1 5 3,-1 0-6,-1-4 0,1 9 1,0-7 2,2 1-15,-3 0 16,1 1-2,-2-2-1,6-9 8,-6-1-6,6 0 0,-1 0-5,0-5 4,2-2 5,-1 0-5,1-6 2,3 2 1,-3-1 3,3-5 7,-4 9 5,1-7 10,3-2 16,0 0-11,0 0 26,0 0 7,0 0-2,0 0-8,0 0-16,0 0 1,7-19-6,-4 16 1,1-7-3,-1 1-17,3-1 13,4 0-4,-2-6 2,2-1-7,-3 2 14,3 3-15,4-10-6,1 4-1,-3 5-3,5-5 3,-5 6-7,-1 0 3,2 1-17,0-1 15,1 4-6,-1-1 7,-5 6-17,5-4 37,-5 2-26,2 4-24,0 0 26,-3 1-2,4 2-1,-4 3-3,2 7 20,-2-5-18,0 3-4,0 4-6,0 1 12,-1 0 19,-1-1-15,-2-2-3,-3 5 6,0 1-3,-2-2-8,0 1 9,-4 0-11,-5 5 5,3-6 0,-8 1 7,6-4-6,-1-1 7,-5 2 0,1-6-15,5 4 10,-4-8-7,0 1 8,4-2 6,0-3-9,0 3-2,-1-6 8,1 3-8,3-5-2,-1 2 4,1 1-5,0-2 5,2-2 1,-1 1-2,2 3-10,2-3-9,2 5-19,-4-5-20,4 5-30,0 0-33,-3-9-44,3 9-47,1-5-57,-1 5-261,0 0-574,0 0 253</inkml:trace>
  <inkml:trace contextRef="#ctx0" brushRef="#br0" timeOffset="194286.4085">4598 16470 33,'0'0'62,"0"0"11,-1 4 1,1-4-7,0 0-2,0 0-1,0 0-7,0 0 1,0 0-6,-4 7-10,4-7 5,0 0-6,0 0-13,0 0 7,0 0 5,0 0-7,1 7-9,-1-7 5,0 6-6,0-6 14,-1 4-23,1-4 2,0 0 22,-2 6-12,2-6 4,0 4 2,0-4 2,0 0 11,0 0-9,0 0 1,0 0 6,0 0 1,0 0 10,0 0-12,3 3 9,-3-3 5,0 0 9,0 0-1,0 0 8,0 0 9,0 0-2,0 0 13,0 0 7,0 0-4,0 0-2,0 0 7,0 0-16,0 0 4,0 0-12,3-10-14,-3 10 0,-1-7-8,1 7-7,-2-10-1,2 3-12,-1-1 7,-1 1-10,4-2-4,-5 4-1,-1-12-4,2 9 5,-1 3-9,2-4-6,-2 4 4,0-6-1,-4 5-4,3-2 1,-3-1-1,0 5-7,0 0 3,0 0 0,-3 4 2,3 1-6,-8 1 8,-1-1-12,5 3 10,-3 3-12,-3 7-2,3-8-3,1 5 5,2 0 5,-2-2-2,-4 8 0,10-2-4,-4-2 1,4 4 0,-2-4 0,2 3 3,0-2-5,3-3 7,0 5 2,1-3-8,2 4 2,1-8 14,1 2-14,2 6 5,0-8-5,2 5-2,0-5 14,0-2-11,2 3 4,-1-5-1,1 1 2,0 1 7,0-2-10,1 7 5,-2-8-7,4 1 5,-2-2 2,-2-1-1,5 1 4,-1 1-2,0-1 3,-2 0-8,2-1 4,4 7 1,-1-4-1,-2-3 1,-2 1-3,2 2 2,-1 4-3,1-6-2,-1 2 3,0 0 4,-3 2-5,1-2-5,-2 1-4,0 0 8,-4 3-5,3-2 6,-2-1 0,-2 1-1,0 0 5,-2 5 8,-2-2 2,-1 0-8,0-1-5,-3 2 7,-4 5 6,2-4-12,-2-2 1,-4-1-2,0-1 4,-5 1-4,5-4 3,-1-3-7,-5 1-1,10-1 5,1-5 2,0 1-1,-3-1 6,0-5-6,1 2-1,5 2 5,-4-1-1,2 2-3,2-2 11,2-2-8,-1 5-7,2-2 1,0-2 0,-1 4-7,5 2-10,-4-5-19,4 5-9,-4-4-23,4 4-16,-4-3-31,4 3-23,0 0-28,0 0-41,0 0-10,0 0-205,0 0-455,0 0 201</inkml:trace>
  <inkml:trace contextRef="#ctx0" brushRef="#br0" timeOffset="194789.5387">5073 16372 90,'7'-16'219,"-1"-8"-18,-3 13-12,-1 2-13,0 3-12,-1 0-8,3 0-24,-4 1-12,0 5-13,0-3-11,0 3-11,0 0-10,0 0-5,2 20-5,-2 7-9,-2 2 3,-3 2-9,-1 16 3,-5 7-6,0-1-5,-1 2-10,-6-6 8,1-1-10,3 6 6,-4 1-2,1-9-1,2-2-7,-3-1 5,7-10-8,-3 11 6,4-17-6,3 5 1,-4-3 29,4-6-5,-1 3-3,3-9-17,1 0 12,-2 2-4,5-7-3,-2-3-7,0 3-3,2 1-4,1-5-2,-3 0 3,2-4-6,1 2-20,-2-1-5,4 0-18,-2-5-18,0 0-19,0 0-17,2 5-21,-2-5-48,0 0-54,13-13-180,-9 4-417,6-6 185</inkml:trace>
  <inkml:trace contextRef="#ctx0" brushRef="#br0" timeOffset="196946.206">5769 16594 60,'0'0'134,"0"0"-19,0 0-5,11 5 11,-11-5-21,0 0-2,0 0-9,-3 9-2,0-2 0,3-7-10,-1 8-2,1-8-6,-1 6-9,-1 1 2,2-7-12,-1 8 0,1-8-5,0 0 0,1 7 3,-1-7 5,0 7 1,0-7-16,0 0 23,0 0 3,0 0 4,0 0 4,0 0 5,0 0 10,0 0 1,0 0 7,0 0 10,0 0 22,0 0-18,0 0-5,0 0-2,0 0-9,0 0-15,0 0 4,0 0-9,2-22-10,-1 15-5,0 1-12,2-5 0,-1 2-2,-1-1-2,0-2-11,1 2-4,-1 1-10,-1-1 10,0-2-5,0 2 7,0 0-16,0-2 6,-4 8-2,3-9-8,-4 4 11,4 0-9,0 1 0,-2 4 0,-1-4-6,-1 0 10,3 3 3,-3 1-15,0-5 2,-4 6-9,9 3 12,-14 3-21,4 1 13,0 4-10,1-2 20,-7 2-13,-1 9 3,-1-5 2,1 5-3,-1 2 9,1 0-5,4 1 12,-1 2-14,0-1-3,0 1-2,1 2 4,2 5-5,1-7 7,0 4 1,2 1-2,1-10-5,0 32 16,1-25-15,3 2 1,2-8 11,-2 1-14,3 10 6,-1-10-4,2-8 0,-1 10-7,3-3 12,0 0-4,2 6 10,-2-11-7,2 3-16,1 2 17,-4-14-5,6 10 4,-1-4 6,-1-1-3,2 1-2,1-9 3,3 8 5,-2-5-12,4 0 12,3 0 1,3 3-13,-5-6 7,8-2 1,-9 1 1,10-4 2,-4-7-6,1 6 13,0-3-14,2 4 12,-4-3-9,1-12-12,-5 17-3,5-10 10,1 8 9,-1-9 4,-7 5-6,6-4 19,-6 0-24,-1 6 26,0-7-19,-1 8 2,-4-3 0,5-4 9,-6 3-1,2-4-11,-3 0 0,0 1 4,-1-1 5,-3 12-8,2-10 3,-3 0-2,3-4 14,-3 5-19,0-11 4,0 12-4,0-2 0,-3 3 7,0 1-10,2 3 1,-3-2-1,-1-1-7,2 2 14,-3-2-12,-4 7-8,3-4 10,-1 0-7,-7 0-1,5 4 5,-4 3 0,0-1-7,0 3 6,6 2-15,-8 0 11,-1 7 8,0 1-4,5-7 3,-7 11 31,9-5-30,0 11-2,3-11 6,2-2-9,-1 3 13,2-1-8,1 3 1,3-7 0,0-2-9,0 1-2,0-4 11,3 12-9,1-10 0,-2-2 2,-1 0 3,3-1 5,2 0 2,1-3 0,-7-1-3,20-1 5,-11 0-2,4-6-3,1 6-4,-1-7 2,-3 7 3,5-9-1,4-9 1,-7 7-5,4-6 6,-2 7 11,-1-12-8,-1-3 3,-3 10-14,-1 1 9,2-1-11,-4 2 9,2 0 6,-4 2-17,-1 5 18,1-1-2,-1 2-2,0 1 2,-2-1 9,-1 6-21,0 0 4,0 0-13,0 0 15,0 0-8,-11 29 7,7-11-12,-7 4 10,5 5-4,-4-5-1,7 4 12,-2-1-2,3-8-7,-1-4 8,2 6-4,1-6 10,1 4-8,2-5-25,-1-3 18,1 3 24,0-4-11,2-4-10,3 2 24,1-2-12,-2 5 1,3-6-21,4-10 18,1 7-16,-1-5 15,-2 1-9,3-2-14,-3-5-23,3 3-31,-4-2-12,8-6-25,-7 4-27,7-8-33,-8 6-39,5-3-35,4-3-51,-6 4-169,3-2-500,-11 6 221</inkml:trace>
  <inkml:trace contextRef="#ctx0" brushRef="#br0" timeOffset="197893.3809">6587 16535 100,'0'0'293,"0"-12"-25,0 12-13,-1-6-45,1 6-20,0 0-11,0 0-27,0 0-13,-3 29-14,-3-9-14,-1 4-14,-1 5 1,-3-2-15,1 2 2,-3 0-8,-1 3-3,2-3-11,0 2-5,1-3-1,2 2-6,-1-5 7,3-1-12,-4-3 2,8-4-3,-1-4-8,1-2-5,-1-3 0,3 1-3,-2-4-2,0 2-2,-1-2 6,4 0-5,0-5 17,0 9 15,0-9 19,0 0 15,0 0 17,0 0 22,0 0 7,0 0-13,0 0-26,0 0 1,0 0 2,5-19-12,0 8-14,0-6 11,-2-3-26,4 5-10,2-15 0,-3 2-4,7 4-29,-6-2 24,-1 11 0,1-10-37,0 2 7,0 4 10,0-3 2,0-4 4,-1 13-21,1-2 13,0 3 3,0-4-10,-3 3 0,5-1 19,-1-2-26,1 5-9,0-6 12,3 5-4,5-5-1,2 4-1,-10 5-4,9-2-2,-1 5 3,-2-1 1,0 2 4,-6 0-4,4 4 1,-2-3-10,-11 3 10,17 10-12,-10-4 0,0 2-11,-2 0 0,-1 1-26,-1 4 16,-2 4 6,-2-1-9,-4-1-4,1 2-4,-2 2 4,-6 3-1,3-5-4,-2-4-4,1 0 2,-1 1 1,-2-5 6,-5 4-3,0 0 1,5-4 10,-5 3-6,4-8-10,0 4 15,-2-4 7,9 2 1,-7-3 0,1 4 3,3-6-2,2 0 6,0-1 19,2 0-21,6 0 8,0 0-11,0 0 7,-14 0 8,14 0 0,-2 5-2,2-5 14,0 0-25,0 0 15,0 0-8,0 0 3,0 0 19,22-5-13,-13 4 15,0-5-15,-1 6 3,2-3 7,1-5-10,0 7-12,2-1 11,1 1 4,2-3 4,-1-1-9,-2 6 12,4-6-14,3 0 10,-5 5 0,-1-3 2,0 13-4,-4-11 0,0 0-5,0 3 0,-2 1 8,1 2-8,-2 1 9,-3-4-11,0 8 32,3-3-26,-7 5-2,6-2 6,-3 5-2,-2-3 0,-1 3 2,0 1 4,-3-1-7,-1 2 8,-3 0-23,0-1 21,0-11 5,-3 12-3,-1-5 1,-1 1 37,0-2-42,-4 7 0,2-11 2,0-2-1,0 1 4,-3-3-8,-1 3 8,2-7-16,2-1 17,0-1-21,0-3 11,-2 9 1,4-14-13,-1 5 20,-1-5-17,5 1 11,3 5-11,-1-3-30,0 1-11,-1 1-28,6-2-27,-1 6-22,3-5-34,0-1-18,0 8-26,3-17-46,-1 13-46,0-4-153,4-1-487,1 4 215</inkml:trace>
  <inkml:trace contextRef="#ctx0" brushRef="#br0" timeOffset="199015.7963">7149 16554 8,'3'-8'220,"3"2"-7,-5 1-10,2 0-12,-3 5-16,4-6-9,-4 6-19,0 0-16,0 0-20,2-2 1,-2 2-20,-2 18-8,-1-7-4,-1 6-9,-3-1-14,0 6-1,-3 9 1,0-7-5,0 2 1,3 5-3,-4-5-1,1 7 0,0-6 5,0-2-4,-2 1 3,2 2-1,3-13 0,-3 9-21,2 0 17,-5 4-11,7-14 0,1 3-1,0-6-7,1-1-1,-3 5 2,6-8-9,1 1 2,-6-6-7,5 2 3,1-4-4,0 7 13,0-7 5,0 0 16,0 0 1,-6 5 6,6-5 12,0 0 16,0 0 15,0 0-1,0 0 1,0 0-13,0 0 3,0 0-36,0 0 10,0 0 1,4-22-28,-2 11 17,-4 3 13,8-6-24,-2-9 1,3 6 1,-1-1-31,-2 1 19,2-7-7,1 6-5,3-10-22,-2 1 16,3 5 19,-2-3-18,0-1-7,3 5 12,-4 1-18,5-3 18,-6 6-17,2 4-1,0-9 21,1-2-20,0 13-6,3-13 5,-2 2-7,-4 7 25,9-4-26,0-1 10,0 1-6,-3 9 5,1-3 25,3-2-33,2 1-4,-5 7-1,-1-2-1,0 4-2,2 1 11,-2 0-4,-2 3 1,0 1 0,-11 0 12,19 2-18,-9 1 4,-2 3 1,1 0-1,-2 3 20,0-1-11,3 6-10,-5-3-1,-2 3 5,-2 3-13,-2-1-2,0 2 9,-5 0 1,0-1-12,-2 5 0,-6-2-1,3-5 2,-9 5-3,1-3 0,-3-2 6,1 1-7,-2 6-8,1-11-7,2 1 11,-5-5-6,5 2 10,7 3 2,1-8 0,-1-3 1,3-1 7,3 3 1,0 1 0,7-4 7,-10 0-14,10 0 19,-10 0-3,10 0-2,0 0 15,0 0-9,0 0 7,0 0-26,0 0 17,0 0-13,0 0 9,13-14 9,-5 9-4,1 3 3,4-3-6,-3-3-1,6 7 11,-3-2-10,2 2 2,2-1 3,-3 0 1,9 2-5,-9-3 7,0 2-10,-1-2 28,4 2-24,1 11 1,-5-12-5,-6-1 3,1 6 0,-8-3-2,14 5 5,-7 0-3,0-1 3,-4 6-8,1-3 8,2 8 3,-2-4 2,-2 0-12,-4 1 9,5 6 14,-3 2 4,-1-3-6,-1 1-22,4 1 27,-7 1-2,0 6-1,-1-12 3,1 2-14,-2-7 39,1 4-27,-1-5 2,-2 5-20,1 0 20,-2-3-10,-1 2 19,1 1-3,-4-6-13,1 2 14,-4-4 7,3 2-15,-1 1 9,-5-8-12,3-3 4,0 7-8,-3-8 7,1-5-17,3 4 16,-1 2-2,3-5-1,-1 4-1,2-1-4,-4-2 12,6 1-19,-3-5 7,5 6-10,1 1 12,-3-1-12,5 2-22,-5-3-21,7 5-22,-1-3-31,0 1-27,5 3-34,0 0-27,0 0-33,-7-4-58,7 4-49,-2-6-179,2 6-546,0-5 241</inkml:trace>
  <inkml:trace contextRef="#ctx0" brushRef="#br0" timeOffset="200649.3829">3991 6829 126,'-5'-1'199,"3"-2"-1,2 3-12,-4-1-13,2-2-22,2 3 7,-5-6-15,5 6-10,-1-2-14,1 2-8,0 0-20,2-6-4,-2 6-10,10 1-3,-1-1 0,6-1-10,8 5 1,2-3-11,0-1-5,1 1-13,13 1 9,-10 3-9,10 2 13,-10-2-15,-2-3-10,1 0 1,-1 6-10,-6-3-10,3-2-29,-8-5-22,-2 7-19,0-4-17,-3 3-10,-4-3-19,-1-1 2,-1 2-9,-2 0 1,-3-2-4,0 0-33,0 0-107,0 0-282,0 0 125</inkml:trace>
  <inkml:trace contextRef="#ctx0" brushRef="#br0" timeOffset="201157.1">4301 6812 64,'-10'-1'109,"6"0"-17,-4 1 0,2 2-11,-1 1-28,0 4 16,-3 8 12,0 6-19,-1 4-1,1 1 11,-1 1-24,2 2-1,-2 2-1,1-5-3,0 5-3,3 2-3,-3-4 6,3 1-7,0-3 8,-3-4-25,6-3 12,0-8-2,-2 5-19,-1 0 20,3-1-4,-3-3-10,1-4-18,1-2-17,2 2-31,0-2-21,-4-5-136,0 2-223,-3-7 98</inkml:trace>
  <inkml:trace contextRef="#ctx0" brushRef="#br0" timeOffset="201655.4257">3920 7222 92,'0'0'107,"0"0"-5,0 0 10,8 11-8,-2-8-4,3 0 1,0 2 7,5-3-2,0 2-11,7-1-20,3 4 2,3-5 2,-2-1-17,-1 1-10,1 0 4,-1-2-37,2 0-11,0-2-16,-3-1-20,2-3-17,-2-2-11,-2-7-10,-4 10-9,1-4-7,2-3 7,-9 2 11,-1 3 11,-3-6 1,3-1 21,-4 0 28,-2-3 16,0 0 18,-1 2 11,-2 6 35,1-1 26,-2 3 7,0 1 0,3 0-13,-2 3-14,-1 3-7,0 0-9,0 0-7,0 0-1,-7 22-12,1-5 2,1 9-9,-1-1-2,2 1-12,-2-6 0,-1 3 3,4-5-19,-1-4 15,1 1 3,-1-3-7,2-7-4,-2 4-16,3-4 29,1 3 25,0-5 33,0 1 30,0-4 9,-3 2 12,3-2-23,3-13-12,-2 4-9,5-7-2,4-2-21,1-3-8,-1-3-16,3 4 2,-2 0 14,-3 5-22,8-5-8,-6 11 2,4-2-9,1 9-8,-3-1-1,-2 3-1,-1 1-4,1 1-3,0 3 0,3 7-3,-6 1 4,-3 3-11,3 1 8,-1 8-7,-5-7-1,1 7-5,-4-6-16,-2-1-5,1-1-14,0-1-19,-1 0-23,0 8-18,1-14-46,0-6-39,3 3-30,0-6-40,0-1-159,0 0-449,6 1 198</inkml:trace>
  <inkml:trace contextRef="#ctx0" brushRef="#br0" timeOffset="201691.479">4893 6927 179,'4'-15'318,"2"5"11,-2-2-5,-1 6-7,-2 0-55,5-7-34,-5 13-19,-1 0-22,0 0-14,-8 27-22,1-2-17,-3 3-15,0 4-3,-5 14 9,3-13-33,2-7-14,2 9 13,-1-2-21,0 17-30,1-22-31,4 0-21,-3-2-35,4-8-17,3-2-34,-4 0-42,4-5-21,4-1-14,-1-3-23,0-5-33,1 4-174,-2-5-437,3 0 193</inkml:trace>
  <inkml:trace contextRef="#ctx0" brushRef="#br0" timeOffset="202251.668">4828 7127 213,'0'0'313,"4"-7"-39,3 0-27,0 7-28,7-10-24,-1 14-24,4 1-10,4-2-16,0 11-13,1 2-17,-3 0-1,-1 2-19,-4 3-9,-1-2-16,-6-3 1,-1-1 5,-2 2-17,-3-2-6,1-1 12,-5 1-22,3 3 1,-6-9-6,1-5-2,-1 4-14,0-5 23,1 0 6,2-2 14,0-1 14,3 0-20,-7-8 1,7-2-2,0-1-14,4-10-5,2-4-9,4 0 1,1 4-3,2-3-22,-1 2 15,5 4 0,-1 1-5,1 0-18,-3 6-33,5-1-41,-6 5-41,1 2-47,3 1-40,4 5-18,-5 2-39,5 0-178,-2 4-474,-1 5 210</inkml:trace>
  <inkml:trace contextRef="#ctx0" brushRef="#br0" timeOffset="202299.7056">5383 7187 286,'-10'3'281,"-4"2"-27,0 6-31,1-5-17,-2 11-13,0 4-29,7-6-19,-2 10-11,3-10-16,2 9-10,2-4-6,1 5-12,2-9-9,3 0-3,4-2-7,-1-5-7,2 7 1,0-11-7,1 1-7,8-1 4,-4-2-8,2-1 1,-5-7 2,4-4-1,-4 6 0,3-10 0,1-6 2,-5 5-8,2 0 0,-4-4-6,-2 0-3,0-1-4,0 1-20,-5 1 18,-3 0-1,2 5-14,-3 2-2,-5 0-8,1 4-9,-3-2-17,-2 1-3,-1 5-42,-2 2-26,2 1-36,0 3-35,4 0-41,1-1-22,-3 6-190,5-4-451,1 3 200</inkml:trace>
  <inkml:trace contextRef="#ctx0" brushRef="#br0" timeOffset="202945.0519">5821 7227 168,'-10'-13'250,"6"3"-27,1 1-19,-2-1-25,2 2-14,-2 2-20,1 1-12,1 2-16,-1 1-11,-3 6-12,-6 2 2,1 5-21,-5 2-3,-2 9-17,1-1 0,-11 11-5,13-10-5,-1-8-3,2 8-2,5-10-5,3 8-3,3-9 0,-1 0-1,4-2 5,-2 2 3,6-5 5,-3 1 0,1 1-2,2-2 5,7-3 0,0-6 3,6 3-4,3-6-9,2-2-4,0-4-3,2-8-5,-2 5-13,0-1 8,2-2 0,-3-3-4,-2-2 1,3-2 5,-4-4-13,-3 0 2,-3-1-5,-1-1 1,0-2 5,-2 2-4,-3 6 5,2 2 7,-5 6 18,1 9 19,-3-2-22,2 3-5,-4-1-6,1 3-4,1 5-1,0 0-2,-14 17 1,5 5-10,-5 3 11,4 6-4,-11 10-3,3-1-4,8-7 9,-1-2-10,1 3-1,4-5 15,1 2-19,-1 1-4,3-15 7,3 3-1,2-2-5,0-1-7,1-2-14,2 2-8,3-8-11,0 1-6,5 0-5,-2-7-4,5 2-10,1-2-5,4-3-11,0-5 5,-3-6 4,-2 4-4,3-6 13,-6 6 22,7-11-6,-5-4 6,1-2 24,-2-1 5,0-3 13,-3 5 15,-1-4 15,-6 11 7,3-1 10,-1 7 13,-2 1 13,-1 0 7,-2 3-22,1 1 5,-1 2-9,-1 3 0,0 0-14,0 0 2,-5 14-7,-1-4-8,-1 6 3,-2 1-7,5 1 0,-4 5-3,4-9-4,1 4 21,0 1-23,0-6-4,5 3-6,-1 0-4,0-2-9,2-4 2,3 0-6,1-3-5,1 0 3,1-3-7,2-4-6,2 3-6,-1-6-22,1-2 16,-2 1 0,2-8-3,1-6 5,3 0 16,-3-1-8,-5 2 6,2 3 4,-3-1 18,1 2 7,-2-2 12,-2 10 14,0-8 9,-1 6 13,-1-1-13,-2 4 16,2-9-8,-2 12-14,-1-2 2,0 3 21,0 0-24,0 0-8,-7 16 1,0-8-6,2 8-4,-4-2-1,2-3-5,0 2-8,3-2 14,1 1-6,-3 2 11,2-1-10,3-2-7,-1-1 3,1 1-1,1-2-9,1 4 11,2 3 13,3-10-32,-2-2-14,7 6-19,-2-6-39,2 10-35,3-12-50,1-2-50,1-1-75,-2-3-165,9-4-495,-8 2 220</inkml:trace>
  <inkml:trace contextRef="#ctx0" brushRef="#br0" timeOffset="203556.4903">6607 7173 268,'0'-6'267,"1"2"-6,-1-2-20,0 6-30,-4-2-21,4 2-18,-11 8-14,-4 11-15,3-9-15,-9 12-13,3-4-11,-1 0-10,1 2-10,1 0-9,3-3-5,1 4-10,5-7-2,5 4-10,-4-4-7,6 2-3,-1-3-17,2-4-12,4 7-9,2-9-10,3 2-22,2-1-18,4-2-31,0-1-32,8-7-8,-1-3-48,-7-1-16,9 0-165,-3-9-378,0 3 168</inkml:trace>
  <inkml:trace contextRef="#ctx0" brushRef="#br0" timeOffset="204085.8595">6739 7295 56,'2'-5'210,"-2"-2"-5,0 6-20,4-2-8,-4 3-24,0-5-13,0 5-6,0 0-22,0 0-11,0 0-11,0 0-3,0 0 3,0 0-12,0 16 4,4-11 2,-1-1-2,1 1 0,3-2-1,2 1-4,1-2 4,-2 1 0,2-3 14,4-1-10,-1-1 1,1-3 1,-4 2-3,-2-2 4,5-1-5,-3-6 3,1 2 3,-3 3-4,2-8-1,-3 6-1,-4 1-6,-2-1 14,1-1-27,-2 3-14,-3-1-17,0-1 9,-2 8-6,-4-3-2,-5 2-9,-4 4-5,-1 6 4,-6 1 0,5 4 1,-1-1-9,4 6 9,2 0-14,5-7-6,0 2-5,4 5-4,1-1-1,5 0-33,1 0-6,6-1-12,-4-2-14,7 0-6,1-1-8,6 3 2,4-9 9,5 3-1,3-7 4,0 0-4,10-5-4,-10 1 1,12-2 16,-14 2 7,11-9 8,-8 4 10,-4-6 7,-1 1 14,1-1 10,1-4 7,-5 0 8,-8-1 8,3 0 2,-2-4 8,-4 10 15,-6-3-1,0 6 14,-3-4-18,-3-1-6,-3 3-4,-2 0-4,-4 0-2,0 6-3,-4 3 3,-7 1-3,-3 5-2,3 3-4,-3 1-3,3 3-2,4 3 12,3-4-8,1 11-6,3-11-12,5 0 15,0 6 9,3-6-14,-1-1 2,3 1-12,4-1 7,2-1 2,2-2 1,-1-1 2,6 1 0,5-5 3,2-4 0,1 2-6,2-4 4,-4-3 9,4-2-12,-2-5 0,-2-2 8,2-4-8,-2 2 14,1-5-17,-2-5 0,5-10 5,-9 10-5,0-16-5,-1 15 1,2-21 1,-8 24-9,0-3 22,-2 2 13,-3 8 15,1 4 12,3-2 18,-5 8-8,0 0-8,-2 6-17,0 1-2,1 2 2,-10 11-4,-1-1-4,-1 12-8,-2 9 2,-1 1 1,1 10 1,0-12-4,-3 14-8,8-13 6,1 1-3,5 0 3,0-4-1,6 0-3,-3-3-6,3-6-5,0-4-6,2 0 9,2-6 22,-1 3-25,4 0 0,1-6-8,-1-1 10,4 2-5,7-10-17,-5-2-23,5 0-26,1 0-11,2-8-30,-4 2-20,-6 4-34,-1-2-23,1-1-60,-2 5-71,-3-3-180,-2 0-537,-1 0 237</inkml:trace>
  <inkml:trace contextRef="#ctx0" brushRef="#br0" timeOffset="205015.9287">4349 7768 206,'1'-3'206,"-2"-1"-18,1 4-28,0-4-17,0 4-6,-5 12-22,-3 5-13,-2 7-2,-1-1-13,-3 9-10,-4 9 9,1 4-10,1-14-11,4-2-3,-3 4-11,2-2-2,1-2-5,1-3-1,4-5-4,-3 1-10,5-5 5,0-6-11,2 1-10,-1-1 15,1-1 4,3-2-13,0 1-1,2-3 8,1-1-6,-1-3-1,4 6-2,0-6 0,1 0-19,4 1 7,0-3-23,2-2-22,1 1-22,4-1-23,1-3-26,-5-6-15,1 7-45,-2-2-117,-6-2-310,6 1 138</inkml:trace>
  <inkml:trace contextRef="#ctx0" brushRef="#br0" timeOffset="205603.8248">4105 8084 45,'0'0'206,"0"0"-20,0 0-16,0 0-11,0 0-10,10-9 3,1 8 3,6-2-6,5-4-3,4 0-5,1 2 2,12-1 3,-12 1-27,-1 1-7,-1 2-6,0-1-19,-8 0-8,-3 2-7,-3 0-7,-2 1-16,-1 0 4,-2 1-7,-2 3-4,-1-4-3,0 5 13,-2 3-3,1-2 0,-5 10 0,0 0-4,-1 2 3,-2 6-7,-1-8-6,-1 8-1,2-7-9,-1 0 12,2 2-14,2-4-3,-2-1 10,1-4-14,0 3-3,1-4 3,3-8-2,-3 5 8,3-2-13,-1 0 5,1-4 12,0 0 0,1 7-2,-1-7 18,0 0 2,16-7-6,-3-1 6,1 1-6,5-3-5,4-5 0,-2 6-19,0-3 10,0 7-5,-7-4-4,-1 3 11,-3 1 0,1 3-25,-4 2 3,0 0-5,-1-2-1,-3 5-1,1 1 13,3 3-10,-6 1 6,2 3 0,-3 6-6,2 1 0,-1-8-3,2 4 3,-2 1 5,3 2-25,-1-1 24,0-2 0,3-3-1,-2-2-1,4 3 9,-2-7-9,2-7 4,2 6-11,0-4 15,4-2-7,2-1 6,-4-3-3,8-6 11,-6 2-15,-1 0 4,1-3 5,0-4-10,-1 4 9,-3-2-1,0 1-1,-2-10-16,0 1 15,-5 4 8,1-1-12,-2-6 0,-4 7 11,0-6-11,0 1-5,-2 6-3,-3 1 1,-3 3-5,3 5 5,-1-3 2,1 5-3,-2 0 2,2 3-19,-1 0-5,1 1-30,0 3-31,2 1-29,-2 2-28,0 4-51,3-2-33,0 1-44,0 4-211,4 5-523,-2-4 231</inkml:trace>
  <inkml:trace contextRef="#ctx0" brushRef="#br0" timeOffset="206238.2785">5120 8151 228,'-3'-7'275,"0"2"-11,0-1-12,3 2-23,-3-1-27,0 1-34,2 1-8,1-2-17,0 5-17,0 0-13,0 0-5,-15 10-15,3 3-13,0 0-4,0 4-6,-9 0 1,9 3-13,3-3-11,-1-3-13,3 1 11,7 2-5,-5-5 1,3-4 7,-1 4 12,3-2-5,3 3-2,-1-4-3,-2 1-1,2-3 23,1-4-23,4 6 9,0-3 2,0-2 16,3-4 7,1-3-11,0 3 2,1-7-15,-4 0 4,5-4 12,-4 0-11,0-4-4,-3 2-5,1-2 3,0-9-14,-3 9 1,-1 3-8,-3 0 6,0 0-12,2-8-6,-2 11-10,-2-3 12,-3 3 14,3-1-38,-1 6-19,-1-4-28,0 1-14,1 3-44,-1-2-49,2 2-55,-3 3-67,5 1-50,-4 0-236,4 0-607,0 0 269</inkml:trace>
  <inkml:trace contextRef="#ctx0" brushRef="#br0" timeOffset="206837.702">5677 8233 225,'0'-7'236,"1"-1"-13,1-3-14,-2 3-6,3-1-14,-3-2-13,5 2-9,0 0-14,2-1-11,-2 0-5,1 4-23,4-9-9,-2 9-13,-1 2 12,3 5-14,0-5-9,-3 4-7,0 4 3,2 2-17,-1-4-6,-1 7-7,-3 2-3,2 1-14,-5 0 6,1 3 3,-4 2-24,1-4 22,-5 12 9,1-8-19,-4-5-3,2 0 5,0 3-5,-7-7 1,6 6 1,-2-3-3,3-2-1,-1-1 0,5 2-5,-3-5-7,0-1 9,2-1 2,0 0-4,4-3 17,-2 1 15,2-1 11,-2 6 2,2-6-14,0 0 2,0 0-1,11-20-10,-1 4-5,6-4-5,0-5 0,1 4-18,4 0 14,1-2-4,-2 4 2,-1-2-4,6 1-8,-7 4 3,1-1-5,0 4-15,-6 5 16,1 1 40,0 5-44,-4 2 0,1 0-11,-1 2 5,0 6 3,0 2 13,-3-3-20,0 3-10,-1 4 9,-1-4 5,0 8 2,-4-3 2,3 3 18,-4 1-24,0-10 3,-3 10 3,1-3-18,-1 1-15,1-4-13,1-7-13,-3 4-19,2 2-17,1-3-22,-2-4-32,0 2-25,2-2-52,-2 2-6,7-2-5,-2-3-5,0-1-1,-2-1-148,0 0-420,12-6 186</inkml:trace>
  <inkml:trace contextRef="#ctx0" brushRef="#br0" timeOffset="207481.7135">6155 8233 35,'17'-17'168,"-10"4"14,-6 1 19,2 6 5,1 0 12,-1 2-5,-2 1-20,1 1-20,-1-3-30,2 4-3,-3-3-16,0 4-12,0 0-13,0 0-9,0 0-8,11 5-3,-9 0-9,1-2-13,4 6-2,-3-6-4,2-3-6,0 5 1,2-1 3,1-3 3,1 3-4,3-1 2,1-3-11,0 1 10,0-2 0,0-2 2,-5 3 9,8-3 22,-9 1-4,2-3 12,-6 1-2,3-3-5,-4 2-4,3-3-19,-3-6-3,-3 6-4,2-2-1,-4-1-11,0 1-10,-4 1-5,2 1 12,-4 1-15,-5 1-4,-1 5-1,-3 2-9,0 3-14,-5 6 17,-1 6 0,3-2-6,-3-1 0,4 6 10,5-5-12,3 6-1,2-4-5,4 0 4,-1-2-2,6 2-5,1 4-1,-2-4-19,8 1 21,6 8-10,-2-13-1,6 2 15,1-1-5,3-8-9,3-8-3,3 6-3,-3-3-3,4 5 17,-5-8-12,1-6 3,-3-2-2,1 0 6,1-4 4,-2 1-1,-3-6-1,-2 2-4,1 0 13,-5 6 7,1-3 12,-4 4 22,0-2-11,-3 5 36,-2-3-5,-2 6-4,0 0-5,-2 5-7,0 0-7,3-3-9,-3 3 4,0 0-23,0 0 24,-13 10-15,3-4 1,4 3 1,-3 3-3,4-5-7,-5 5 3,0 5-4,4-2-2,-1-1 0,2 1 3,-1-4-25,2 0 25,2-2 1,-2 0-6,2 1-4,2-4-10,-1-1 8,1-5 16,1 6-15,-1-6 1,0 0 4,6 5 3,-1-5-4,2-4-2,8-2-9,5-3 22,-2 1-11,3 2 5,3-11-9,-1 0 7,2-2 10,-2 2-14,-3 3-10,-7 3 21,3 3-24,-2 1 12,-7 1-6,1-2 2,-3 5-5,-2 2 2,-1-2-14,1 2 9,-3 1-5,0 0 13,7 5-7,-4 5 2,-3-5-12,0 3 19,6 1-2,-8-1 4,2 9-9,2-8-13,-1 2 28,-1-3-9,3 0 1,-2-2-3,0 5-9,5-1 9,-3-9 7,1 7-8,-1-1 13,3-2-3,-2 2 11,6-7-18,0 5-22,-2-3 34,2 3 23,2-8-21,1 6 5,0-8 30,1 0-14,-1-4 12,0 2-20,-1-6 12,1 4 11,-3-4-12,0-1-2,-2 1-5,1-4-4,-1 1-14,-5-3 9,1-1-2,0 2-10,-1-8 11,-2 6-11,2 1 2,-3 4-7,0-5 19,-3 4-15,1 9 4,-1-9-5,0 0-5,-6 1-2,5 6 4,2-2-25,-5 4-19,2 3-20,-2 0-34,-1 0-41,-2 1-34,-1 4-48,1 1-64,1 3-63,-5-1-310,-3-5-706,2 8 313</inkml:trace>
  <inkml:trace contextRef="#ctx0" brushRef="#br0" timeOffset="211726.9033">4225 8831 39,'0'0'189,"0"0"8,0 0-6,0 0 6,9-8-28,-9 8-11,4-5-20,-1 1-9,-1 1-8,3 1-16,-1-5-1,0 4-4,5 1 5,-4-1-13,-1 3-10,2 3-7,-3 1-3,1 2-10,3 1-5,-3 3-19,-1 6 8,-3 1 3,2 2-8,-2-1-1,0 7-7,-2-7-4,2-1 1,-3 2-5,-2-5-3,2 2 10,-3-6-14,2 1 3,2-5-4,-2 3 7,3-6 12,-2 2 12,3 1 11,-2-3 14,0 1 10,2-4 6,-3 0 19,3 0-13,0 0-11,0 0 3,0 0-25,7-19-6,-1 3-5,4 3-13,0-2 0,2 1-1,4-5-4,1-1-10,-2 2-19,2 0 15,1 1-1,1 5-1,-5 5-4,0-1-11,-3 2 7,0 2-5,-2 4 2,-1 0-7,-4 0 0,5 3 4,-1 0-10,-8 6-3,6-3 7,-2 5-1,-2 1 6,-1 4 2,-1 1-15,1-1 10,-3 1-3,-3 0-24,3 0 6,-3-1 8,0-4-32,-1 5-4,3-4-8,0-1-17,-1 2-9,2-4-20,0-5-20,-2 1-13,2 2-12,2-5-20,0 3-7,3-2-4,2 0-12,0 0-9,2-3-9,0 1-122,4-4-359,-4 0 160</inkml:trace>
  <inkml:trace contextRef="#ctx0" brushRef="#br0" timeOffset="212263.6832">4674 8910 56,'3'-4'194,"0"-3"-27,-3 2-11,0 5-20,0 0-4,0 0-22,-9 16-10,4-6 0,-2 6-16,-2 9-5,1-8-7,1-2-6,-3 6-5,6-3-12,-2 3 2,2-6-9,1-2-4,0 3-3,2-3-3,4-2 4,-3-1 1,4-4 46,3 1 22,0-1 5,3-4 2,3-2-18,1-2 15,1-3 2,2 0-3,1-7 5,-2 4-1,-2-1-8,0-1-1,-1-2-9,-2-1-3,0-2-6,-4 1-1,-1-2-10,-2 7-7,-4-3-10,0 0-2,-1 2-14,-5 0-3,-1 0-22,-4 3 0,-3 2-6,0 0-10,-2 1-10,1 4-2,-2 0-18,4 0-17,-1 2-21,4 0-28,0 3-7,3 0-43,2-1-34,0 6-18,4-4-26,2 0-47,2 0-136,3 3-441,2-4 196</inkml:trace>
  <inkml:trace contextRef="#ctx0" brushRef="#br0" timeOffset="212837.3503">4977 8951 284,'3'-4'307,"-2"-1"8,1-2-28,-1 3-27,-1 0-33,5-1-29,-5 5-20,2 0-20,-2 0-19,6 9-14,1 0-12,-6 0-12,1 3-12,2 0-15,-4 5 0,0 1-5,-3 0-21,2 0 6,-2-1-6,-3 0-6,-1-1 0,3 0-3,-3-3-3,1-5-3,2-2-3,-1-6-2,2 6-8,1 0 16,2 0 9,-1-3 10,1-3 1,0 0-13,0 0 3,0 0-10,1-16-22,5 2 10,1 1 9,6-8-12,1-2-8,1 0 9,5 2-14,-10 6 0,7-2-1,-2 0-1,-3 8-3,-1 0-5,3 1-1,-5 5 9,1 1-10,3-1-4,-3 6 1,-3 2-1,0 3-2,-1 1 11,-2 3-4,-4 4-1,3 11-2,-3-8 23,-3 1-22,1 9 11,-3-6-17,-1-7-14,-3 10 4,3-9-28,0-7-15,-1 5-31,2-5-27,0 1-38,1-1-40,1 0-29,2-6-32,0 1-178,-1-3-473,2-2 210</inkml:trace>
  <inkml:trace contextRef="#ctx0" brushRef="#br0" timeOffset="212876.3743">5401 9115 270,'0'-8'350,"0"8"-2,-1-4 15,1 4-10,0 0-40,0 0-35,4-2-46,-4 2-20,0 0-23,10 2-21,-10-2-9,9 0 13,9 1-49,-3-4-13,6 5-9,-7-1-10,10 2-14,-11 0-2,1-3-16,-1 1-25,-2 2-31,-4 1-21,3-2-29,0 2-29,-2-4-21,-2 1-41,1 5-33,-1-5-46,1-1-44,1 3-249,-4-1-551,4 1 244</inkml:trace>
  <inkml:trace contextRef="#ctx0" brushRef="#br0" timeOffset="213428.4481">5957 8886 101,'6'-15'273,"-2"4"-4,-1 3-10,0-1-23,1 4-26,-4 0-31,0 3-20,0 2-11,0 0 3,-2 14-13,-6 3-23,-3 9-6,-3-3-15,2 5-4,-8 11-11,3-12-19,3 0 7,-3 1 3,3-2-16,-2-6-3,1 6-7,2-3-2,6 1-8,0-9-3,0-5-1,3 0-1,2 2-9,-1-8 1,2 5-7,0-1 2,2-4 13,-1 2-19,1-3 3,4-2-12,2 3 8,3-1-4,5-3-29,2 1-19,3-4-34,2 2-29,-1-8-32,1 6-45,-3-6-27,-5 7-204,0-5-447,4-3 198</inkml:trace>
  <inkml:trace contextRef="#ctx0" brushRef="#br0" timeOffset="214020.7932">5760 9016 174,'-2'-3'231,"2"3"-23,0 0-20,-2-3-11,2 3-7,17 0-12,4 0-4,3 0-10,2-2-8,0 2-2,1 2-4,0 0-9,0 2-8,-1 2-10,-2-6-18,-2 4 1,-7-5-11,-5 5-19,-2-1 8,1 3-10,-2-3-3,-3 0-5,-1 1 0,-1 2-8,4 5 10,-6-4-17,3-3-5,-3 2 7,1 1-11,1 1-2,-2-1 0,1 0-5,-1 1 6,2-2-11,-1 5-2,-1-7 2,4 1-3,0-1 6,-1 0-2,0 1 4,0-3-4,0-2-3,8-2 14,-7 1-13,0-2 3,-1-1-1,2-1 6,3-3 8,-4 3-3,2-3 4,-5 2 6,5-1-8,-2-2-5,-2 4 5,2 0-2,-3-2 1,-1 3-4,0 4-3,0-8-2,-1 3-8,-1 1-4,-3 0-6,0 3-5,-3 1 0,-2 1-7,0 3 2,-4 1-5,0 2-1,-1-1 5,-2 9-3,4-3-3,-1-2 2,3 2-4,-2-1-1,5 4-6,2-12 0,-1 9-6,4-1 2,-1 0 2,4 1-1,0-9 7,1 6-8,2 0 9,4 2 5,0-6 5,3-5-1,7 1-1,-2 2 6,9 1 3,-3-6 2,2 2-4,3-5 2,-3-1 1,0-10 0,-3 8-9,-1 0 15,-5 1 1,0-1 1,-1-3-4,-2 3 2,-1-7 8,-4-2-4,2 5 1,-5 0-3,0 3 3,-3-1-5,0 2-4,-3 0-3,0-2-3,3 2-7,-4 4 5,-1-4-2,0 3 1,1 1-13,-2 4 5,6 0-8,-5 11 2,2-6-14,6 5 19,-2 7 5,0-1 4,2-6-2,0 7 8,1 9-2,-1-8 0,-1 1 4,-1-1 1,-1 8-2,0-8 4,-3-2-2,0 1-6,3-5 9,0-2-4,-2 1 6,0-5-4,-1 3 7,2-2-8,-1 0-3,3-2-4,0-2 0,0 0-2,4-3-23,3 1-18,3-2-25,2-7-28,1 4-17,9-4-38,-5-2-171,3 0-362,0-1 161</inkml:trace>
  <inkml:trace contextRef="#ctx0" brushRef="#br0" timeOffset="215167.2154">6623 9051 70,'0'0'195,"0"0"-20,0 0-17,0 0-24,0 0 13,-6 22-13,2-5 12,-1 7-4,-2-5-4,0-2-3,-1 7-6,0-7-7,2-2-5,0-1-18,-2 1 5,1 1-5,1-6 5,2-2-4,-2-1 5,2-2 10,3 0 18,-2-1 26,0-2 13,1-1 1,2-1-17,0 0-13,0 0-4,-2-10-29,4 5-13,3-8-14,0 5-8,8-11-37,1-4 23,3 0-5,-3 5-4,0-2-5,-4 8-1,8-2-18,2 1-3,-7 4 1,2 0-9,4-1-16,-4 5 10,3 5-3,-5-1 2,-3 1 3,2 1 9,-2 3-30,0-4 4,-4 4 6,2 3-1,-1 5 14,0-3-15,-2-2-2,-5 0 4,1 4 1,-1-7 0,0 2 0,3 3 1,1 1-8,-4-6 7,0 0 2,-1 5 9,1-1-11,-3 3-28,3-5 15,-4 2 10,4-2 0,-2 1-1,1 0 8,-1-2-3,2-5-2,-3 7-15,3 0 15,0-7 6,-2 3-1,2-3-10,-6 9 10,6-6-4,0 3 3,0-6-7,-2 5 10,1-2-13,1-3 13,-1 4-1,1-4-12,0 0 11,0 0-2,0 0 3,0 0-1,0 0 20,0 0-29,0 0 5,0 0-2,0 0 1,0 0-2,0 0 4,0 0 0,0 0 8,0 0-8,0 0 17,0 0-21,0 0-2,0 0 18,0 0-17,0 0-2,0 0-4,0 0 4,0 0-13,0 0 22,0 0-9,0 0 2,0 0-1,0 0-3,0 0 6,0 0 1,0 0-10,0 0 8,0 0-7,0 0 5,0 0 3,0 0 19,0 0-24,-3 9 5,3-9-3,0 0-4,0 0-29,0 0 43,0 0-8,0 0 1,0 0-5,0 0-7,0 0 6,0 0 6,0 0 6,0 0-7,0 0-3,0 0 2,0 0-4,0 0-3,0 0 7,0 0 16,0 0-22,0 0 14,0 0-26,0 0 22,0 0-6,0 0 3,0 0 5,0 0-11,0 0 6,7-1 4,-7 1-16,0 0 17,0 0 6,0 0-20,0 0-6,0 0 19,0 0 2,0 0 2,0 0-2,0 0 9,0 0-18,0 0 15,0 0-13,0 0-1,0 0 4,0 0 12,0 0-3,0 0 1,0 0 10,0 0 7,0 0 1,0 0 19,0 0 0,0 0 0,0 0 1,0 0 8,0 0-9,0 0 2,0 0 17,0 0-29,0 0 6,0 0-3,0 0-7,0 0 15,0 0-22,0 0-2,0 0 2,0 0-10,0 0 6,0 0-5,0 0 2,0 0 8,0 0-11,0 0-1,0 0-3,0 0-3,0 0 0,0 0-4,0 0 4,0 0-1,0 0-5,0 0-1,0 0-7,0 0-4,0 0 0,0 0-6,0 0-17,0 0 23,-11 6 6,8-2-8,-1-1 5,0 1 4,-1-1-3,1-3 1,1 3 1,0 3-3,3-4 0,-5 3-2,2-4 0,0 1-8,2 0 8,1-2-8,-3 3 10,0-1 5,3-2 14,0 0-15,0 0 2,0 0 1,0 0 0,0 0 0,0 0-6,-3-14 0,6 7 14,1-1-20,0-17 3,1 13-1,3-4 0,2 2 11,0-8-29,2 0 3,4 0 4,1 3 4,-6 5 18,6-3-19,-2 9 1,3-6 18,1 3-31,-6 7 19,3-1-9,-2 1 6,-2 4-3,2 2-3,-1-2 6,-3 5-5,-2 0 9,-2 4-21,2 5 19,4 9-4,-8-11 7,-4 5 0,1 2-11,-2-4 14,-2 12 1,-1-11-13,0 1 13,-3 0 10,1-2-11,0-8 5,1 8-22,2-4 17,0-1 2,0 0-12,-1-7 12,0 6-21,2-4 26,0-2-6,0-1-4,4 5 9,-2-7-17,2 4 11,-2-4-2,5 3-35,-5-3-1,11-3-7,-1-1-58,5-3-31,-1 2-22,7-3-28,2-3-20,-2 1-17,-1 2-11,-6 1-6,7-3-15,-9 6 7,3-6 26,-1 0 30,-1 0 7,-2-2 55,-1 0 31,-2-2 39,-1 5 17,1-4 39,-2-3 15,-1-1 25,-1 9 17,-3-2 17,2 0 16,1 1 10,-2-1 21,-1 7-18,0-2-1,-1 0-12,0 4-15,0 1-12,0 0-22,0 0 14,0 0-5,-8 19 2,1-4 4,-3 0 6,0 6-4,0-8-11,2 9 8,-1-5-10,4 1-7,1-2-1,1 2-5,1-6-1,1 0-3,0 0 2,1 0-3,1-2-6,5 0 15,-2-3-12,4 3 0,-1-6-9,2 3 11,1-5-4,2 1 3,1 0-6,1-5-17,3-2-24,-3 3-28,3-7-36,1-8-32,-4 9-37,0-4-40,1-8-42,1 3-242,-3-6-523,-6 7 231</inkml:trace>
  <inkml:trace contextRef="#ctx0" brushRef="#br0" timeOffset="215694.6628">7401 8995 66,'-4'-2'139,"0"1"-7,4 1-19,0 0-23,0 0-22,0 0-19,-3 8-93,3-1-59,0-7-110,4 10 49</inkml:trace>
  <inkml:trace contextRef="#ctx0" brushRef="#br0" timeOffset="215740.6764">7511 9191 191,'0'-5'309,"2"-2"-7,0-5-12,3 7-27,2 0-30,-3 1-11,3 1-36,6 5-20,-2-1-14,-3 3-21,2 1-14,-3 5-9,3-6-12,-3 11-13,-4 2-2,-1 2-7,0-3-7,-3-5-3,-2 0-1,-1 6-14,0-6 0,-1 0-3,0-5 4,-1 3 0,0-1-3,1-1 9,-1 0 6,2-5 12,-6 1 11,6-1 22,1 0-7,3-2 3,-7-4-12,7 4-12,-3-7-6,2-5-20,1 6 12,4-5-25,0 1 7,2-5-7,11-9-4,-3 6 2,4-3-19,2 7-12,1-2-3,0 4 9,-1 4 25,1 1-27,0-1 9,-4 8-19,-4 3-2,9 6 6,-9-6-8,-5-1 3,1 3-20,-3 5 15,-2 0-12,1 0 14,-1-1 10,-2 3 1,-2 1-11,3-2 3,-6 5-6,-3-1 2,-1-1-15,3-3-24,-3 0-26,0 2-38,0-4-38,-2 4-35,2-6-68,3-5-53,1 5-299,-1-1-649,4-2 287</inkml:trace>
  <inkml:trace contextRef="#ctx0" brushRef="#br0" timeOffset="216564.704">8166 9174 227,'0'-16'278,"-1"-2"-2,0 9-21,-4-3-21,0 3-10,0 1-35,-2 5-18,-4 1-11,-3 2-29,-2-3-7,-9 10-17,0 3-11,-4-1-4,4 7-14,0-5-6,2 8-8,2-2-9,4 3 6,7-8-19,2 4-3,2 0-7,1-2-4,3-1-5,2-1 9,2-4 6,3 2 1,5 1 3,2-2 9,1-2 3,0-9-1,0 6-11,4-3 3,-3-1 0,0-3-7,1-4-5,7-5 9,-10 4-6,2-2-8,3-3-4,-7-3 2,6 0-3,-9 3-8,-2 5 18,1-2-15,-3 1 24,-2 6 5,2 0-7,-2-8-19,1 10 10,-2 1-9,-6-8-6,6 8-7,-10 8-3,3-1-2,-3 4 2,2-7-1,-1 9-9,1 1 12,2 0-8,2-3 0,-2 0 6,4 1-17,-1 0 8,1 3 12,2-6-10,3 3 7,-1-5-9,3 3 10,0-3 2,7-2-7,5 1 5,-3-5 2,7-1 2,2-4-2,1 1 6,-2-3-4,-8 0-4,12-8 3,-1 7-5,-2-15-6,1 2 6,3-9 15,2-5-16,-4-4 4,-8 9-11,-1 6 7,0-3 1,-4 0 2,-1-1 6,0 0 0,-5 3 21,-3 11 8,0 1-13,-1 1 12,-3 4-8,2 0-8,2 6-13,-3 1-14,-8-2 22,1 9-3,-3 3-10,-3 0 3,-1 11 23,-2 1-27,0-3 0,0 6 2,-1 1 4,3-2-1,2 1 5,5-10-18,-6 15-9,6-8 11,0 3-16,0-9 14,4-6 2,1 3 7,2-1-14,-1 0 19,3-3-21,2-4 2,-1 2 14,4-2-13,2-2-9,1 1 0,6-3-7,-1-2-5,5-1 12,1-6-6,2 3-9,1-6 8,0 1-6,1-3 10,-1-3 6,-3-1-13,3 3 9,-3-1 16,0-6 2,-2-3-19,-4 6-4,1 1 9,-9 1 3,2 3 1,0 1 1,-6 2-14,2 3 14,-2-4-1,-1 5-5,-4 1 3,2 3-19,-6 0 17,6 2 1,-9 0-4,0 2-1,-1 1 7,2 4-4,1 0-1,1 0-10,1 4 11,1-5-2,-1 10 0,2 1 4,-1 1-5,4 1 10,0-4 0,0 4 4,0-2-4,3-6-8,-3 2 8,3 4 4,-3-5-13,1-2 13,1 0 9,0 0-6,-1-6 1,-1 4-9,2-2 6,1-1 3,-2 0-3,-2-2 3,1 1-1,0-1 4,0-3 1,0 0-5,0 0 15,-1 5 7,1-5-9,-2 2 4,2-2-7,0 0-10,-17-5 13,6 3-42,-3-3-17,-2 0-30,-5-2-33,5 2-35,-6-4-44,-3-3-54,-3 4-292,1 3-576,3 2 255</inkml:trace>
  <inkml:trace contextRef="#ctx0" brushRef="#br0" timeOffset="217667.1771">6648 10035 227,'0'0'248,"1"-4"-18,-1-1-26,0-2-14,-3 2-17,3-4-12,0 1-26,-1 4-3,-3-11-9,1 5-17,-3 1-3,2-6-17,-4 0 0,-1-7-7,1 5-8,1 1 1,-2 3 2,0-4-6,1-9-1,1 8 18,2-6-21,0 0-8,0 4-5,5-1-5,0 3-6,5 0-5,0-7-2,-3 11-6,1 3-2,1 2-10,-1 3 1,2 0-1,-2 1-2,3 3-8,0 2 13,0 1-13,-1 1-3,-2 2 12,4 4 0,-4 2-2,-2 0 4,1 1-3,-4 2-8,1-1 2,-2 5 0,-4-3-10,-1 1 9,0-1-3,-3-2-2,-4 8-5,-3-8-4,2-1-1,2-5 6,-6 5-3,5-5-4,1 1 14,-2 0-11,2-1-2,0 0 7,1 0-3,-1-1-1,7-4 5,3-1-7,-2 3-6,1-3 5,2 3-8,3-3 4,-4 5 2,1-1 12,3-4-13,0 0 7,8 5-3,1-5 2,2 0 4,3 0-1,9 8-3,-1-8 3,2-1 2,0-2-6,3 3 5,2-4-1,-4 4-7,1 1 8,2-1 2,-4 0-2,0 7 2,0-8 2,-1 1-3,1-3 16,-9 3-9,-1-4 0,-4 5-7,-3-1 7,0 0 0,0 0 3,-3 1-1,1 1-10,0-2 9,-5 0 5,0 0-7,0 0 1,0 0-15,6 0 0,-5 4-12,-1-4-29,0 0-29,0 0-21,0 0-47,0 0-42,0 0-43,0 0-155,-8 6-419,8-6 185</inkml:trace>
  <inkml:trace contextRef="#ctx0" brushRef="#br0" timeOffset="218461.1327">5942 9948 192,'11'-26'202,"-4"11"-16,-1-2 7,1 5-32,0 6-20,-3-5-11,0 5-18,2 0-7,-3 1-21,0 3-9,-3 2 12,0 0-26,1 9-3,-1 1-1,-5 10-7,-1 2-10,-4 6 8,-3 4-4,-1-2-5,-1 1-6,-1 1-7,-5 6 5,6-14-1,-1 5-5,1-4-1,-1 2 7,2-4-8,4-9-1,-4 10 2,7-11 7,-1 1 3,2-4-13,2 2-3,0-3 2,2 1-5,-1-4-2,2 3-16,1-4 15,1 0 2,2 3-2,0-3-2,1 1-1,3 0 3,0-1-7,3-2-8,3 0-22,1-1-11,0 0-42,6-5-26,-3 3-17,4-4-20,-7 1-16,2-2 3,5 1-136,-10-1-314,-3-2 139</inkml:trace>
  <inkml:trace contextRef="#ctx0" brushRef="#br0" timeOffset="219061.2608">5743 10140 208,'-2'-2'239,"2"2"-28,-3-1-19,3 1-24,0 0-15,0 0-13,10-4-3,1 4-19,3 2-4,7-2-9,2-2 1,4 1-1,-1 0-8,1-1-3,3 0-18,-2 1 9,0 1-1,-4-1-12,-3 5-9,-4-6-11,-3 2 0,-1 3-4,-6-2-4,1-1-8,-5 1-8,1 2 3,-1-3 1,-3 9 1,0-2 2,-1 6 3,-4 1-5,-2 5 0,-1-2-1,-3 4 2,2 2-12,-1-1 6,2-5-7,-2 0 6,3-3-7,0 1-6,0-6-3,4 0 5,-4 2-11,6-4 5,-2-1 0,0-1-3,3-1 0,-2 0 5,1-2 3,1-2-2,3 4 1,1-3 10,2-1 3,1-4-1,6-2 2,1 0-14,0-5 9,0 7 2,5-8-5,1 1-1,-6 0 1,3 4-1,-7-5 3,0 8 4,-3 1-2,-4 0-7,2-1 1,3 3-3,-4 1-9,-4 0 4,7 5 4,-6-2-7,2 4 3,-3 3-6,0-2 2,0 5-1,0-3 2,0 2 0,0-2-10,3 1 7,1-3 0,-1 2 0,2-3 0,-2 0-1,6-2 4,1 3-1,-2-2 5,5-5-4,-1-1 2,1-1 3,2-1-5,-2-3-14,0-1 25,1 1 19,-1-6-9,2-6 0,-5 6 30,0-6-23,1-4 0,-1-2 4,-3-3-6,-1 3-15,-1-2 18,2-1-18,-5 9-1,-1-1 0,-5 1-18,3 1 7,-2 3 0,1 4-8,-3 0-2,3 0-22,-5 1-13,0 6-16,0-5-21,-1 5-17,-2 7-20,1-1-37,1-2-32,-3 7-53,4 1-51,1-4-224,3 6-552,-1 0 244</inkml:trace>
  <inkml:trace contextRef="#ctx0" brushRef="#br0" timeOffset="219640.8072">6662 10290 138,'-3'-5'310,"0"1"-10,-4 0-12,3-2-29,-6 6-33,0 1-16,-4 7-7,-1-1-37,-1 8-13,-1 0-30,2 1 1,-1 3-15,4 1-10,5-3-16,-2-2-9,6 2 1,4-3-13,1 2-5,4 0-5,2 0 0,-1-9-9,3 3-3,3 0 8,1-4-5,1 0 26,5-4-14,-3-2 13,3 0 14,-5-2-5,2-1-1,-3-1 5,0-6 10,-2 2-14,-1-4 9,1 0-1,-5-2-12,2-1 3,-5-1-22,1 0 10,-3-1-7,-2-1-7,-2 2-5,-4 0-14,-1 2 3,-2-8-10,-3 13-18,-1 1-8,-1 8-31,-7-5-18,-2-2-25,2 9-14,-1 3-41,4 5-40,-3-2-54,3 4-51,4-1-57,3-1-219,1-5-598,0 9 265</inkml:trace>
  <inkml:trace contextRef="#ctx0" brushRef="#br0" timeOffset="220220.335">5525 10896 45,'3'-9'211,"1"0"-16,2-1 0,-2 2-11,6-3-6,-2-2-14,4 1-5,-1 2-3,-1 1-16,-1 4-9,1-2-14,-4 0-4,1 9-4,0-5-16,-1 2-13,-3 5-6,1 1-2,2 2-8,-4 5-2,-2 0-3,0 8-2,-4-2 1,-3 7-4,3-1-10,-4-7 1,-4 5-2,5-7 3,0-2 1,-1 1-1,2-3 5,-1-3-4,1 0 7,2-3 10,-3 1 14,6-1 4,-2 0 19,1-2 4,2-3 11,-1 3-9,1-3-16,0 0-10,7-14-11,0 0-2,4-1-6,6-6-6,0-4-7,1 7-6,5-3-5,1-14-10,-2 20 9,2 0-7,-4 6-30,-4 1 23,3 4 7,-6 0-34,-3 5 12,-2 1-5,1 2 1,-1 0 2,-2 3-14,0 8 15,-2 3-8,0-3 6,-4 10 1,0-6 3,0-2-21,-3 3-18,0 0-38,-1-3-29,1 1-30,0-1-34,-1 0-38,1-5-45,3-2-7,0-3-22,3 0 8,3-5-212,0 1-517,5-3 229</inkml:trace>
  <inkml:trace contextRef="#ctx0" brushRef="#br0" timeOffset="220981.4438">6062 10877 126,'3'-9'243,"1"5"-13,-1 0-17,-1-1-16,0 0-18,-2 3-35,3-1-4,-3 3-12,0 0-17,0 0-13,0 0-4,0 0-18,0 0-2,0 0-9,8 5-4,-4-2 3,-1-1 5,-3-2-1,14 1-2,-7-2 8,6-1 0,-2 2 1,-1-11 8,3 8-5,-5-1 11,2 3 7,0-5-7,-3 2 5,-2-1 16,3 3-3,-4-3-4,-1-2-9,0 3-2,-1-3-9,-2 7-5,6-13-12,-7 8-12,1 5-10,-10-3 1,6 2-6,4 1-15,-23 9-6,2-1 9,1 8-6,0-4 0,2 2-7,1 0 0,3-2-1,0 6-7,4-4 2,2-6-9,-4 12-6,8-4-6,3-3 5,2-2-1,2 1 5,0 1-4,5-1-4,4 0 4,0-3-20,5-1 23,0 1-3,6-6-10,2-5 7,-4 2 38,6-3-39,-7 1 2,2-5 0,-1-7-1,-1 4 14,-2-2-7,3-4 1,-5 0 3,-5 3 0,-4-1 6,3 2 16,1 4-4,-5-2 21,-2-1 3,0 4 18,-1 1-5,0 1-3,-1 0-3,2 1-8,-4 1-10,2-1-10,-2 4-3,0 0 2,0 0 0,-9 7-7,3 2 9,0-1-6,1 2-14,-2 2 12,-2 5-6,2-5-4,0 0 3,3 1 0,-2 0-4,1-5-4,2 5-8,0-8 12,3 6-1,-3-6 1,1 0 0,2-1 8,2 0-10,1 5-1,0-9 5,4 0-8,3-3 7,2-3 1,3-6 3,7 1-11,-2 1 11,5-4-5,-5-1-5,-7 9 0,6-5 22,-3 4-18,-6-2-4,-2 8-6,-1-4 5,-1 4 18,-2 1-21,0 4-5,-4-4 1,6 3 1,-3 1 0,-2 1 4,0 2-5,1 1 14,-1 1-7,5 3 5,-5 1-13,2-6 10,1 1 8,2 1-10,2 6 13,1-6-11,-1-2-5,6 0 12,0-1-2,3-2-7,6-1 15,-9-3-4,0 0 17,2-5-1,3-6 1,-3 5-12,-4 0 28,8-2 2,-10-3 4,4 0 9,-4-3-3,4-6-1,0-2 1,-5 5-10,-1 1-4,-2-2-8,-3 0 4,0-10-14,-1 14 0,-2 1 3,2-1-7,-6-1 0,1-1-10,-3 6-6,0-5-43,1 8-39,-4-2-35,-2-6-39,0 8-39,-2 4-39,3 8-51,-1-6-43,-3 2-65,-3 3-208,4 1-650,5-3 288</inkml:trace>
  <inkml:trace contextRef="#ctx0" brushRef="#br0" timeOffset="221551.8529">6210 11325 212,'10'-24'297,"2"-2"-10,-6 11-10,-2 5-18,3 3-28,-3-1-26,-2 3-28,-1 5-2,-1 0-25,2 16-18,-7 1-12,-4 9-5,-11 14-12,6 2-11,1-11-12,-4 18-10,-1-3-2,2 3-7,-1-9-3,5-7-8,-1-1-2,2 0-5,-3 2-6,4-5-5,0-6-1,-1 0-6,4-6 25,1-4-9,2-1-3,1-3 3,0-1-10,1-1-17,0-3-12,1 1-26,-2-3-16,3 1-34,0-3-50,0 0-46,0 0-35,3-17-17,4 3-6,-3 3-16,1-5-144,0 3-418,0-6 185</inkml:trace>
  <inkml:trace contextRef="#ctx0" brushRef="#br0" timeOffset="222178.9047">6110 11582 126,'7'-27'151,"-2"14"5,2-3 10,0 10 17,1-9-5,2 2-2,2 1-6,-3 4-10,6 1-12,-4-2-5,5 1-16,-6 3-18,11 1 4,0 1-9,0 7-8,-7 3-7,7 3-2,-8 4-15,-3 0-8,-2 1-1,-5-1-7,0 3-9,-5 2-2,-2-2-2,-4 5-4,-7 0-4,-7 0-5,5-3-11,-2-10-15,-3 6-10,-3 1-3,5-6-6,-5-2-1,4 0-5,0-1 5,4-7-9,2 0 0,3-3-12,2 0 9,2-2 6,1-1-25,4-5-22,3 4-1,3-4-26,-2 2-34,10-6-27,3 3-20,6 1-23,0-3-106,-6 4-331,7-1 147</inkml:trace>
  <inkml:trace contextRef="#ctx0" brushRef="#br0" timeOffset="222224.9598">6465 11543 229,'5'-8'223,"-2"6"-18,4 0-11,-1 1-15,1 0-17,2 1-14,3 1-13,-4 3-4,5 4-10,-6-3-9,2 1-15,-1 3-7,-1-2-8,-3 5-8,-1-3-12,0 4-1,-1-2 2,-2-1-12,-1 1-4,-1-2-6,-1 2-3,1-2 1,-1-4 1,2-1 12,1 2 20,-3-2 15,6 1 17,-3-5 4,0 0-2,0 0 9,0 0-31,0 0-11,10-16-10,-3 4-6,8 3-1,-2-3-5,-1-2-10,6-4-2,3 4-5,-7 7-1,3-7-4,-4 2-4,-2 4 16,1-1-22,-2-1 4,0 6-7,0 0 4,0 1-36,-6 1-35,2 2-38,-2-3-45,-4 3-3,0 0-29,10 3-37,-10-3-38,4 5-19,0-1-187,-3 1-482,-1-5 213</inkml:trace>
  <inkml:trace contextRef="#ctx0" brushRef="#br0" timeOffset="222779.1949">6835 11562 70,'0'0'211,"0"0"-11,0 0-15,0 0-24,0 0-7,-10 10-20,3-3 4,1-1-7,-5 6-16,0-1-12,-2 7-10,3-2-9,2-1-9,2-1-6,2-4-12,1 2-6,2 0 1,1-3-7,1 2 12,4 0-4,3-1 6,2-1 6,3 1-4,1-4-1,-2-3 9,5-3 3,4 0 5,-1 0 11,-8-3 12,10-4 9,-2-1 8,-7 0-10,-5 3 5,4-3-16,-5 0 19,2-5-3,-5 2-7,2 1-33,-5-2-26,-1 2 24,0-8-11,-4 7 1,-2-3-49,-2 0-23,-2 4-25,-1-5-27,4 11-30,-3-2-29,0 3-28,-4-1-30,0 1-42,4 2-56,0 2-207,0-3-527,0 4 233</inkml:trace>
  <inkml:trace contextRef="#ctx0" brushRef="#br0" timeOffset="223433.9063">7266 11737 12,'3'-12'232,"-3"0"-24,0-5-13,0 4-11,0-2 1,0 2-10,-3 1-13,0 2-16,-2 0-8,-1-2-11,-1 6-7,-6-5-14,-2 6-10,-2 5-8,-5 0 1,-4 9-4,2 0-5,0 2-1,-5 0-4,6 2-7,6 2-5,-1-1-1,0 3-13,6-5-13,5 2 12,-1-1-11,6-1-1,1-3-4,-2 2-4,3-2 5,4-2 3,3 3 1,3-5 9,-3-1-1,10 0-9,7-8-1,-2 2-2,6-1-5,-2-10 0,1 6-4,-6-5 2,7-2 0,-8-2-1,1-1 5,-3-4-16,1 0 21,-5 0-6,1-8 14,1-17-1,-2 17 13,-3 0-13,-1 8 2,-3-3 4,4 1 9,-6 8 15,-1 3-6,-1 3-9,1 1 4,-1 4-30,0-1-5,-3 5 0,0 0-4,-6 12-5,0 1 5,-7 13 12,1 4-14,-2-3-1,-6 14-6,3-14 0,3 7 3,3-5-6,1-3 4,0 3 21,4 1-28,2-3-10,1 1-10,-1-9 16,4-1-13,1-2 11,4 2-10,-1-6-16,2-3 2,2-1-3,-1 0 0,7-3-3,-4-3-9,4 0 0,2-4 1,-2-1 0,0-5 0,-2 0-8,3 0 16,6-6-9,-4-3 1,-5 2 6,1-6 14,4 2-9,-6 6-1,6-4 3,-4-2 6,-1 2 6,-3 5-4,-2 0 11,-2 3-14,0 3 22,-4-1-2,2 3-5,-2 0-5,2 3 17,-3 1-12,0 0-3,0 0 0,-11 16 4,1-6 7,4 0-7,2 4-5,-4 0 4,1-4 1,5 2 2,-2-3-3,0 7 1,0-6-9,0 1 9,8-2-1,-4 1 2,0-5 5,4 4 1,0-4-7,0-2 3,5 2 7,5-2-8,0-3-8,1 0 8,5-4-4,-3-1-6,-3-2 2,4-3-5,-3 0 2,3-2 3,-3 0 0,-5-1 5,3 3 5,-5 2 5,-1 0 14,-2 3 12,-1 0-5,-1 5-11,-1-6 1,1 4-6,0 0 5,-3 2-9,0 0 0,0 0-11,0 0 7,-11 10 13,4-5-16,0 1-2,2 0-1,0 0 4,-2 3 5,3 2-7,-2-4-23,2 3-23,2-2-40,-5 2-36,7-1-35,1-1-26,5 1-8,3 1-35,5-1-33,0 1-168,4-5-462,7 1 204</inkml:trace>
  <inkml:trace contextRef="#ctx0" brushRef="#br0" timeOffset="224019.2726">7993 11726 195,'4'-11'235,"-1"-1"-7,-2 2-5,-1 4-20,-1-1-26,0 3-17,-5 1-16,-1 0-12,-6 8-24,-3 1 6,-3 6-8,-2 3-6,0-4-11,0 5 2,2 0-12,5 5-10,-3-3-6,6-4-9,-3 5 3,7-4-13,4-3-1,-1 2-5,1-2-6,7 1-2,-1-4-4,1 0 1,6-1 6,3-1-8,8 1 2,-1-3-9,1-8 2,0 1-3,1-3-3,-2-2-2,4-1 1,0-4 0,-4 1 2,3-4-7,2-7 1,-4 3 2,1 0 5,1-4-1,-5-1 7,2-1 6,-3 2 11,0-2 1,-2 3 23,-8 5-6,3-7 8,-4 16 7,-1 0 30,-3 1-18,-1 4-17,2-3-8,-3 3-27,0 3 26,0 0-16,-13 13-3,3-2 0,-2 4-15,-5 4 1,0 2 4,2 2-33,-2 0 33,-3 5-19,5-3 1,7 1-6,-4-2-2,0-3 5,3 3-13,3-7-18,3-5-21,0-1-4,3 3-29,0-9-22,2 7-25,1-3-21,5-1-25,-2-1-41,2-7-37,0 4-251,2-1-538,6-2 238</inkml:trace>
  <inkml:trace contextRef="#ctx0" brushRef="#br0" timeOffset="224066.2885">8090 11775 143,'9'-1'174,"3"1"-22,11-1-6,1 0-18,-3 3-8,1 0-5,-9 2-4,3 1 12,-1-3-1,-1 3-20,-4 1 8,-3 0-9,0 2 1,-2-1 4,0 0 25,-5 4 0,0 2 5,-5 1 1,-1 1-2,-3-1-3,3 0-15,0 3-9,-3-4-10,3-3-9,2 0-14,0-1-3,1 1-8,0-2-4,3-1-2,-2-1 19,4 1-35,1-3-13,2-2-28,3 2-34,7 4-37,-3-8-44,1-4-43,3 0-53,1-2-36,1-9-208,1 5-490,0-4 217</inkml:trace>
  <inkml:trace contextRef="#ctx0" brushRef="#br0" timeOffset="224105.3105">8490 11744 55,'-10'-2'71,"5"0"-24,-5 6-54,3-4-21,0 2-30,4 0 14</inkml:trace>
  <inkml:trace contextRef="#ctx0" brushRef="#br0" timeOffset="224758.8159">8655 11860 182,'0'0'301,"0"0"-2,-7-5-16,7 5-16,-18 5-23,9 0-33,-6 2-8,1 3-17,-3 4-21,5-4-12,-3 10-9,-3-4-29,10-1-10,-2-2-2,4 1-19,0-2-9,-1 0-3,4-3-11,2 0-12,-1 2 4,4-2-7,-1-2-5,2-2-2,4 1-3,-3-1-4,3-1 0,2-3-8,1 1 3,0-2-8,-2-3 4,0-4-12,-1 1-13,0-1 1,0-3-10,-1-1-6,-2-4-2,-1-1 3,0-2-2,1-3 4,-2 2-6,2-3 6,-3 2 3,1 1-1,2 1 1,-1 2-11,2 1 10,1 7 6,3-5-5,2 3 0,-1 2 7,4 6-3,-5 2-2,8 0-2,-3 2 1,-2 8-13,0 3 15,-5-1 4,3 5 4,-7 2 10,3 1 8,-5 0 19,-1-1 12,-3 5 8,-4-3 3,-4 1-6,4-5 15,-3-3 1,2-1-13,1 0 6,0-5 18,2-3 1,0-1-8,3 0 18,-2 0 3,4-4-13,-4-1-10,4 1-3,-3-8-13,4 2-10,1-1-7,3-5-23,2-2 13,8-7-2,-1 3-12,3-10 5,2 7 3,1 0-18,7 6 3,-2-1-2,1-2 1,-4 9-26,3 2 35,-1 2-14,2 6 1,-4 2-1,-2 2-3,-6 0 1,-1 7 2,-3 0 10,-2 0-13,-4 5-2,-4-6 3,0 8 5,-4 0 4,-2-2 2,-2-5 1,-5 10-5,-1-4-1,-1-1-3,5-5-51,-1 1-52,1-3-58,1-1-66,0-4-65,4 1-88,1-2-247,1-2-675,3-2 300</inkml:trace>
  <inkml:trace contextRef="#ctx0" brushRef="#br0" timeOffset="225309.1256">9441 11885 92,'7'-5'343,"-4"0"13,0-1-32,1 5-23,-3-4-29,-6-3-20,-1 7-24,-1-2-23,-4 2-23,-3 1-19,-2 2-12,1 4-5,2-2-30,0 3-12,0 3-31,9-2 22,-7 10-15,7-9-9,1 9-8,3-7-7,3 5-1,-2-3-10,2 3 0,1-3-8,0 3-15,1-1 12,3 1-7,-5-5-4,-2 2 3,4-3-5,-3 0 7,-2-4-4,0 4 4,-2-4 17,0 2 9,-2-1-5,-2 0 3,-1-2 17,-4 0-27,0 0-2,-3-3 1,-1-7-6,-4 8 4,3-3-20,-1-3-32,-4 1-35,0-3-41,-7 0-46,7-2-58,0 7-70,0-7-81,0-1-238,8 3-630,-7-6 279</inkml:trace>
  <inkml:trace contextRef="#ctx0" brushRef="#br0" timeOffset="227285.0321">14244 9136 24,'1'-8'152,"2"0"-3,1-1 10,-1 1 3,-3 2-3,4-1 0,-1 2-9,-3-2-3,3 2-1,-3 0-7,1-3-7,2 7-6,-3 1-7,0-3 2,0 3-26,0 0-7,3-5-21,-3 5 4,0-4-9,0 4-9,0 0-7,0 0-7,0 0-3,0 0 4,3 13-3,-3-5 6,0 5 3,0 0-4,-6 0 5,6 12-5,-4 0 5,1 7 6,-1-3-8,-3 0-4,1 2 17,0 1-21,-2-1 2,0 4 0,-1-1 1,-3 10-8,3-10 35,-1-1-5,-4 10-7,-2 0-1,7-9 10,-8 10-14,3-1 2,-3 0 2,4-13 14,-5 20 4,-2-3-10,2-6-5,4 3 5,-3 1 2,-3 1 1,3-2-1,3-15-5,-7 17 0,4-2-7,-4-3-3,1 3 9,1 0-11,-1-5 2,6-7-9,-2-3-1,-5 10 16,5-5-18,-2 7-8,2-10 4,-3 9 1,1-10-2,1 0 7,3 10-11,-9-2 3,8-10 5,-9 10-5,6-10-2,4-2-4,-7 15 5,5-12 4,-8 9-4,9-8 8,-4-2-2,2 0 2,-4 9-7,2-8 3,2-1-18,-7 9 9,7-11-5,3 0 5,-3-1-3,3 6-7,-2-2 2,-1 1 1,4 1-2,0-5 1,-4 18-9,3-16 6,0 5-14,1-2 14,0 0-2,-4 14-1,-1-2 3,3 1 7,-3-1-11,7-17-2,-5 15-5,3-10 7,0-1 0,0 4-2,-4 8 2,3-11 5,-2 14 0,0-3-17,3-11-3,-4 12 16,-1-3 0,3 5 2,-1-1 3,2-14 12,-3 13-17,3 0 4,-3 1-1,2-1 0,-1-1 5,2 3-6,2-14-1,-8 12 3,3 1-5,-4 2 7,-1-3-4,7 2 2,-3 4 4,0-2-8,-2-1 3,4 0-1,-4 0 2,2 3 7,-2 2-11,2 4 0,-2-4-6,2-7 0,-1 6 12,0-1-10,-1-1-2,1-1-5,2-3 4,0 2 6,-2-2-8,5-10-1,-7 12-7,0 2 8,4-1 10,-3 1-2,-1 1-3,2-3 0,-3 7 4,1-3-2,0-3 0,-1-6-2,-8 7 0,3-2 1,3-4 1,4 5-3,-1-4-3,2 0 3,-2 2-2,0 3 2,-3-4-3,3 4 0,-4 3-6,2-2-24,0 1 11,-1-1 1,1 0-3,-12 27 3,12-31 7,-1-7 1,-2 8-17,2 3 20,-4-1 3,3-3-2,2 2 0,1 6 7,-2-2-3,1-10 1,-1 6-2,0 0 4,0-3 5,0 1-5,3 9 0,0-11 0,-4-2-1,5-1 12,-3 3-14,2 6 4,0-11-2,-1 4 22,4-16 6,2 15-11,-4 13-2,5-24 2,-6 11-6,5 9-3,-2-20 2,1-4-1,-9 16 12,7-3-14,5-10 0,-9 10-1,2 4 0,8-13 6,-4 1-7,-1 11 2,3-13 4,1 2-5,-10 3 9,11-6-11,0 1-1,2-1-5,-2 0 6,-3-7-4,4 1 5,1-9-2,0 13 9,1-2-12,-4 1 13,2-1-11,4-7-2,-2 5-3,2 2 0,-2-9 4,0 9-4,0-7-2,-1 5-8,4-6-4,0 1-3,1 0 4,0-5 0,1 3 3,-1-4 2,3-5 0,-1 9-6,-2-3 12,4-2-2,-3 1 4,2 6-1,-2-7 2,0 4-2,0-1-2,1-5 4,1 3-2,-1-1 1,0 4 0,-1-3 3,1 0-1,3 1-2,-5 2 12,3 2-10,0 2 4,0-6-2,0-1-7,0-1 14,0 2-6,3 1 1,-4-3 2,1 1-1,-2-2-1,3-1 9,0 7-2,-2-7-2,2 0-1,-3 1 18,5-5-19,0-1-5,-3-1 3,3-2-4,-1 10 2,1-8-2,-2 2-1,1-3 4,1-1-7,-4 8 0,4-5 4,0-3-1,0 0 1,-1 4-3,1-4-12,0 0-22,2 2-21,-2-2-18,0 0-23,0 0-22,0 0-15,0 0-55,6-17-48,-2 0-47,7-9-57,1-6-68,3-14-387,5-9-860,8-25 380</inkml:trace>
  <inkml:trace contextRef="#ctx0" brushRef="#br0" timeOffset="229343.0732">14258 9000 23,'0'0'158,"0"0"-10,0 0-10,0 0-16,0 0 5,0 0-7,0 0-9,0 0-14,0 0-26,-6 4 19,6-4-6,-2 3-10,2-3-1,0 0 11,0 0-9,0 0-1,0 0-9,0 0-2,0 0-10,0 0 0,0 0-6,0 0-4,0 0-3,0 0-4,0 0-4,0 0-2,8 3-4,-8-3 0,14 0 11,-1 0-11,1-3 1,7 3 8,2 0-6,3 0-1,2 0-2,13-4-3,-10 4-9,9 1 12,2-1-2,0 1-4,3-1 2,0 3 10,0 1-12,2 0 0,1 2-10,1-4 15,-1 3-2,21 2-5,-27-4 0,6 2 2,-4-1-3,1 4-1,2-1-4,-4-2 3,6-1 6,-2 2-11,1-2 5,0 1 2,0 0-3,-1 0 10,1-3-12,-3 0 0,0 4-12,-1-2 13,4 3-2,-6-4 2,3 7 3,-4-9 3,-1 2-9,-11-5 2,9 9 0,-11-9-4,4 4-7,6 3 9,2-6-2,-10 5 3,-2 1-3,3 0 10,8 1-10,1 2-3,-1-5 3,-8 2-4,-2-1 0,0-4 3,3 5-2,-4-3-6,4 0 8,-4 1 0,-2 0 0,2-1-1,-4 1 5,-1-1-6,2 2-4,-3-3 9,0-1-4,3 2 2,-3-1 5,2 6-3,-2-8-1,1-1-1,1 2-6,5 0 9,-3 0-1,4 0 4,-1 0-8,0 3-2,0-3 4,-1 2-3,0 1-11,-2-2 15,1 0-2,0 3-1,-2-1-1,0 0-10,-3 1 9,2-7 0,-2 7-3,0 0 1,-5-2-3,6 1 6,-1-1-1,3 3-8,-3-4 6,3 3 1,-3-3-1,4 0 1,-2 1-2,1-2 2,3 1-3,-2 1 2,-1 0 4,3 1-3,-2 2-3,-1-5 3,0 2-6,0 1 11,0 1-2,-3-4-3,3 3-2,2 1-5,-2-1 4,2 1 6,1-1-5,3 0 2,8 3 7,-10-3-8,0 3-2,13 0 5,-13-10-1,-1 10 8,2-3-7,0 3-5,0-1 1,-2 2-3,-5-3 0,2-1 1,0 4 2,0-3-7,-4-1 9,5 0 0,-4-3 0,-3 7 8,5-7 3,0-3 0,4 2 0,-5 2-2,6-5 1,-5 6-4,5 0 4,0 3 5,0-3-11,-1 1 3,-2-1-5,5 1 0,-2-3 0,-4 5-3,0-2 2,1 1 11,-2-4 2,1-6-11,-4 9 1,2 0-5,0 2 3,-2-5 5,3-4-4,2 5 7,-1 2-8,3 1 2,-4-1 0,3 0 2,0 1 12,-1-1-17,1-1 1,0 1-7,-2 1 8,4-1 18,-4-3-19,0 1 16,0 2-26,-4-1 14,1 1 3,0-2-5,0-6 4,-5 5 7,6 2 1,2 3-8,-3-3 2,5-2 0,-5 3 14,1-1-13,2-6 3,-5 7-6,0 0 12,-2-2-6,4-1 5,-1 1-4,4 0 1,-3-1 1,0 2 2,-4-2-4,4-4 1,-1 5-11,1-1 12,0-1-8,-1 3 1,2-3-7,-9 2 0,4 1-1,-3-4 6,0 4-2,0-2-4,-8 0 22,2 0-22,-2 0-2,-2 0 2,-4 0 1,6 3 7,-2-3-10,-1 2-3,-3-2-11,0 0-6,7-2-32,-7 2-27,4-3-34,-4 3-43,0 0-45,0 0-66,0 0-57,0 0-188,0 0-550,0 0 244</inkml:trace>
  <inkml:trace contextRef="#ctx0" brushRef="#br0" timeOffset="230858.9955">20047 9378 52,'0'0'106,"0"0"7,0 0-9,0 0-17,0 0 11,-3 3-6,3-3-3,0 0-7,0 0-4,0 0-1,0 0-4,0 0-5,0 0-11,0 0 0,0 0-11,0 0-8,0 0-1,0 0-3,12 4-2,-8-4-1,4 2-1,-1-1-8,3 0 5,4 7-4,0-6-3,0 1 5,6 0-11,3 1 17,1-6 6,0 6 1,2-1-2,15 1-2,-11-1 1,9-4-6,-1 7-13,3-1 12,-3 1-3,4 0-2,2-4-3,1 2 8,3 0-2,-6 7-5,4-6 3,-1 1-8,2 1 12,1-1-12,-3-3-3,6 9 3,-5-2-6,2-1-1,3 0 2,15 4-5,-18-5-9,17 4 10,-19-3 2,2-1-3,0-1 0,0 0-4,-2 1 5,-2 3-1,4-9-2,-3-3 5,2 8 3,-4-2-12,1-1-2,-2 1 5,1 1-2,0 2 16,-1-2-15,1-1 2,-4 2-7,2-4 9,1 3 3,-4-2-2,3 0 2,-3 3-4,3-5 12,0 5 15,-3-3-13,-9 0-4,0-3 14,0 3-11,13 3-4,-13-6 6,10 0 2,-11 2 1,0-1-6,10 3 1,-9-3-1,1 2 0,9 1-8,-10-4 6,9-2 2,-7 5-4,7 5-1,-10-4 2,1-1 1,12 1-5,-11 1 0,-3-2-4,11 4 5,-10-6-2,-1-1 4,-2 5-6,2-5 0,-3 1 4,0 1 3,-3-1 3,2-2 2,-1 3-2,-1 3 1,-1-6-14,-3 2 13,8-1-10,-9 1 8,6 4-1,0-5 7,0 0-7,-1 3-1,1-1-4,1-3 5,1 3 6,-3 2-12,-1-5 5,3 4 0,-8-4-3,2 2 7,-1 1-5,0 2 3,-3-3 5,3-2-2,-4 1 4,2 0-2,-1-1 4,4 3-14,-3-3 8,2 0 10,5 1-11,1 5 0,-1-5-5,-1 0 5,5 4-3,-5-2 7,1-2-7,-4 0-11,0-1 9,-1 5-2,-1-4 5,-1-1 0,-7 0-5,9 0 10,-8 0-4,2 0 2,-3 0 1,1 0-7,-2 1 7,3-1 0,-1 0-10,-1 0 6,1-2-2,0 3-4,4-2 2,2 2 2,-4-1-8,1 4 0,2-4 4,1 0 1,-4 0-5,7 0 5,-2 0-7,-6 1 5,2-1 3,1 0-4,-3-1-1,-2 7 3,0-7-5,0 0 7,-4-1 0,4 1 0,-4 0 1,-3 1 1,7 0-3,-3 0-3,-4 0 6,7 0-5,-7 0-7,0 0 9,6-3-6,-6 3-9,0 0 6,4 5 8,-4-5-13,0 0-5,0 0-10,0 0-5,0 0-14,0 0-8,0 0-11,3-5-17,-3 5-14,0 0-18,0 0-24,0 0-34,0 0-49,-6-7 1,6 7-30,-7-2-159,3-1-433,-3 1 192</inkml:trace>
  <inkml:trace contextRef="#ctx0" brushRef="#br0" timeOffset="233671.0896">14826 9509 134,'-7'-5'266,"-2"1"-16,6 3-17,-2-2-22,3 1-20,-2 0-32,4 2-18,0 0-12,0 0-13,0 0-5,21 4-14,-4-4-10,6 2-2,2-1 3,17 4 17,-1-5-22,-3 2-4,2 0-11,-1-1 7,-8 0-8,10 2-7,-2-2-1,-12 3-14,-6 1 1,3 0-8,-10-3-4,-4-1 0,-3 0 14,-1-1-17,-1 3-2,0-3-20,-1 2 18,-4-2 1,0 0-13,0 0-11,0 0-20,-16-5 6,7 3-14,-4 0-13,0-1 3,-4 3-3,5-2-1,-3 7 3,1-6 0,0 1 6,0 1 17,-1 2-13,2 1 0,-1 4-3,0 0 5,-3 6 7,5-3-2,-3 1 2,1 7 13,0-1-11,-1 5 3,0-4 2,1-1 1,-1 4-4,1-3 4,1-5 2,-2 3 2,3 3 1,-5-4 4,6-3-3,-1-1-1,0 2-7,1-3 8,-2-2 5,2 0-4,2-5 3,1 5 0,-2-5-7,3 1 2,0 0-29,0-5-6,0-2-24,1 2 22,0-4-6,1 3 5,1-2 9,-3 1 15,1-2-12,-1-4 12,3 5 11,-2 1 7,-1-1 15,3-3-7,-2 3 19,2 3 5,-2-3 10,-2 6 18,3-7-13,2-1-1,0 2 7,0 1-20,-3 1-3,6 1-8,0 0-1,0 0-6,0 0 2,0 0-1,7 10-2,1-8 3,1 1-14,13 2 12,3 3-8,2-4-3,2 4-33,1-2-28,9-3-39,-9-3-29,-2 1-21,2 0-14,1-3-16,-6-1-18,-3-1-134,2 2-354,-4-5 157</inkml:trace>
  <inkml:trace contextRef="#ctx0" brushRef="#br0" timeOffset="234285.8243">15162 9832 408,'13'-5'58,"-6"-4"8,-2 1 28,1-1-5,1 1 36,-4-1 24,1 4 28,-1 2 3,2-1-3,-3 1-15,1-2-16,-2 2-23,-1 3-14,0 0-11,0 0-9,0 0-11,0 0-6,0 11-4,-6 0-8,1-2-7,-2 0-2,2 1-6,-4 4 3,-2 5-5,2-6 12,2-6-20,-1 10 5,1-10-6,1 2-4,2-4 2,1 0-3,0-5 6,-1 4 18,1-1 14,0 0 14,3-3 24,0 0-9,0 0-12,0 0-8,0 0-21,10-15 6,3 2-2,0 0-11,5-2 2,-6 6-7,13-8-6,-1 4-1,-2 1-13,-1 1 0,3 7 7,-1-4-9,-8 4-1,-1 3-5,-4 3-2,-3-3-3,4 5 0,-4 2-3,-1 2 12,0 2-17,-1 9 8,-2-5 12,-3 6-24,-1-2 15,-1 0-32,-2-11-21,0 10-20,-6 7-32,0-1-27,3-9-24,0-11-25,-3 11-44,5-5-21,3 1-30,-1-3-220,1-4-523,2-3 231</inkml:trace>
  <inkml:trace contextRef="#ctx0" brushRef="#br0" timeOffset="234328.8791">15699 9661 15,'1'-11'335,"5"-3"13,-2 6-8,-4 2-11,0 0-52,3 2-20,-2-1-37,-1 3-12,0 2-31,-1 14-6,-6-4-25,1 14-16,-5-2 9,1 0-37,0-5-2,-1 12-20,1-5-18,-2 0-34,0 2-27,2 4-44,-2-11-37,-1 5-32,5-4-8,-5-1-46,5-5-34,-1-1-52,2-2-164,-3-1-449,3-5 198</inkml:trace>
  <inkml:trace contextRef="#ctx0" brushRef="#br0" timeOffset="234970.4658">15551 9832 180,'4'-11'278,"2"0"-23,1-4-14,0 7-20,7 0-17,0 3-20,1 3-20,1 2-17,0 4-14,6 6-5,0 3-14,-3 3-7,-5 2-11,0 5-9,-3-7-9,-3 9-11,-4-1-1,-4-6-11,0 1 3,-4-7-13,-1 6 0,-2-7-8,0-1 0,-1-5-1,-1-1-7,-1 1 5,6-2-4,-3-3 4,4-12 1,-2 7 0,4-3-6,1-5-2,5-4-3,6-10-5,-1 5-5,4-1 6,0 5 2,0-2-8,3 3 1,1 0-5,-5 8-2,-1 0 0,0 3-1,5-4-1,4 8 3,-7 2-35,-1 4-28,1 0-44,0-2-46,0 3-33,-1 4-59,-2 1-224,2-3-498,-2 1 220</inkml:trace>
  <inkml:trace contextRef="#ctx0" brushRef="#br0" timeOffset="235017.8429">16265 9897 228,'0'-4'287,"-1"0"11,-5-2-12,2 4-17,-6-3-10,-1 3-25,-5 4-16,2 0-23,-8 3-26,8 5-6,-2 7-22,1-6-6,1 7-19,4-6-30,1 4 6,5-5-8,0 5-6,2 1-4,2-4-18,2-4 3,2 1-2,3 3-5,2-5-1,2 2-8,1-6-11,3-1 6,-1-2-3,2-2-8,-3-1 2,4-3-5,-3 0 3,-2-3 4,0-5-7,-2 3-1,1-5 2,-2-9-8,-1 2-14,-3 5 14,-3 1-4,-2 0-3,0 4 0,-3 0-26,-2-2-1,-2 5-21,-2-4-20,-2 5-20,4 5-20,-8-7-38,3 3-41,-5 4-49,7 1-40,-1 0-236,3 4-542,2-2 240</inkml:trace>
  <inkml:trace contextRef="#ctx0" brushRef="#br0" timeOffset="235672.6379">16670 9999 185,'-2'-19'281,"-1"2"5,2 2-27,-1-1-21,2 6-23,0 3-27,0 2-19,0 2-26,0 3-13,0 0-17,-8 8-6,-2 4-8,-4 5-14,-3-12-5,-1 14-22,-2 0 8,-1 8 3,4-8-15,0-2-6,4 2 4,4-5-18,2-6 0,0 7-8,2-6 1,2-1-4,3 2 5,3-3 0,-1-3-3,2 3 12,0-4 0,7-1-9,2-1-2,1-4-10,8-7 9,1 3-8,-2-5 4,1-3-4,0 0-4,-1-4 1,0 3-1,9-16-2,-5-3 4,-5 7 2,0 2-7,-2 1 3,-1 1 15,-5 5 3,-2 4 10,0 2 24,-7 3 18,2 4-1,0-3 13,-4 4-27,2 1 4,-3 3-9,0 1-26,0 0 14,-14 10 5,4 4-20,-3 1-7,-1 3 12,-1 7-18,2 1 8,1 3-11,2-2-1,0 1 4,4 0-15,1 0 0,5-5 8,0-4-17,2 0-6,4-3 6,1-2-20,0 0-9,6-3 0,0-5-13,3 0 0,4-6-6,4 2-7,-3-3-1,-1 1-1,-5-4 0,5-6 7,-3-1 8,1-5 1,-1-7 2,-7 10 21,6-8-12,-4 1 5,-5 6 6,3 0 15,-6 3 22,-1 1 4,4 2 12,-4-2-8,-3 4-2,3 0-11,-2 3-1,-1-2-7,0 5-1,0 0 6,-8 14 12,2-4-17,2 9 0,-2-2 1,-1 0-2,0 0-2,4 0-2,2 9-1,-2-10 6,3 0-7,0-4 4,3 3-6,-2-9-2,2 6 0,0 0-8,4-8-1,1 5-2,1-4-2,5-2-8,-4-2 11,4 2 1,0-6-7,1-3 9,4-4 11,-8 3-8,7-13 0,-5 9 7,4-6-4,-7 9 1,0-6 15,1 0 6,-4 6 29,-1 1 15,-2-1 25,-1 3-20,1 1 1,-4 1-13,0 3-5,4 0-13,-4 0-10,0 0 5,0 0 7,-11 13-14,7-11 10,-3 8-2,-2 2-15,-1 0-16,2 2 15,2-6 1,2 9 8,-1-3-22,3-4-10,2 2-26,0 0-19,0 0-18,4-1-50,6 5-58,0-6-83,4-1-70,3-2-226,5 2-606,4-11 269</inkml:trace>
  <inkml:trace contextRef="#ctx0" brushRef="#br0" timeOffset="236323.2731">17637 10072 154,'-3'-15'310,"-2"1"14,-1 4-22,-1-8-27,-1 13-30,-2 2-21,-5 1-26,0 2-17,-5 4-10,-5 4-30,1 7 0,4-3-17,-2 8-15,1-1-4,1 1-15,3 0-3,4 6-11,2-11-27,4 3 19,4 2-8,3-3-3,0-3-32,6 2-17,4 0-21,7 0-29,2-4-49,5-9-56,2 3-68,3-2-53,0-1-190,-3-8-497,1-5 220</inkml:trace>
  <inkml:trace contextRef="#ctx0" brushRef="#br0" timeOffset="236381.309">17757 10100 64,'0'-18'198,"0"10"7,0 5 3,-2-7-14,4 9-16,-2 1-19,0 0-15,0 0-17,0 0-5,0 0-22,0 0 5,-2 17-6,4-8-1,1-4-1,-1 5-4,4-1 2,5 1 1,-4-4-6,6 1-3,0-1-5,2-1 4,-1-5 8,-1 3-6,-3-1 8,-1-2 4,2-2 16,-2-1 3,-1-1 16,-1-1 25,-2-1-6,2-3-6,-4 2-11,-2 0-23,1 1-9,-5 1-8,-2-4-19,-4-3-19,-4 4-5,-2 3 2,-8 4-2,-5 2-8,1 2-5,-1 4-14,3 4 4,-1 1 1,6 4-21,-2 1 12,5 3 13,5 1-22,7-7-4,1 14-1,6-3-2,0 7-1,8-10 6,4-4-22,3 3 10,4-5-39,5 2-22,-2-4-22,2-7-27,0 1-33,2-3-49,-1-5-48,-3 0-43,1-5-43,-2-1-260,-1-1-633,-1-2 281</inkml:trace>
  <inkml:trace contextRef="#ctx0" brushRef="#br0" timeOffset="237891.2055">18891 9919 238,'5'-5'252,"-2"-2"-5,0 2-19,-1 1-22,0 0-25,-2 0-23,0 4-13,0 0-17,-12 13-14,0 10-12,-3 2-4,-5 17-10,-1-4-12,4-8-6,-7 15-17,3-2 2,3-2 0,2-9-9,1-5-6,3 1-9,0-4 7,3-1-6,2-4-8,4-10 0,-1 1-3,3 2 4,-1-4-5,5-1 3,-3-2-3,7 0-4,3-4 1,-3-3-8,7 2-27,2-3-17,0-2-15,4-2-27,-6 0-27,3 0-38,0-5-5,-3 3-13,-1 0-22,-2-2-146,-6 1-355,3 3 157</inkml:trace>
  <inkml:trace contextRef="#ctx0" brushRef="#br0" timeOffset="238552.4641">18604 10106 74,'0'0'250,"-5"0"-21,5 0-24,0 0-20,13 4-19,2-2-13,9 1-19,6 0-15,8 0-10,0-3-10,-9 5-9,1-1-5,8 4-4,-10-4-10,-4 1-4,-1-1 6,-8-1-13,-1-2-5,-7 4-10,3-4 6,-5 2 11,0-1-11,-2 3 0,-2 0 14,-2 1 5,-2 5-1,0-2-3,-1 3-1,-6 3-1,4-1-13,-2 1 0,1-1-12,1-1-1,2-1-7,-1 0 0,2-4-4,-1 3 7,2-4-12,1 1-8,-1-3 5,1 0-2,1 2-3,-2-5 3,1 3 1,1-5 0,1 5 8,-1-5 0,2 2-9,-2-2-2,0 0 2,11-7-4,-4 1-12,3 0 9,8-6-1,-5 3-3,1 1 6,-1 0-8,-2 4-1,1-4 2,-1 3-4,-4 3 5,-2 0 6,5-1-8,-7 3-6,1-1 6,0 0-3,1-1 0,-5 2-2,6 4 0,-4 1 1,-2 1-2,4 3-3,-2-2 2,-1 3-2,1-1 3,0 3 0,1-3 12,-3 2-10,4-1-1,-1 1 10,1-3-9,2-2 0,1 4-6,1-2 5,1-1 5,2 0-4,-1-2 0,4-2 22,0 0-20,-4-1 1,3-3 0,-3-1 0,3-3 10,-4-1-6,-1 0-1,0-4-3,-1 1 11,1-5 19,-5-3-19,1-10 0,-1 7 3,-3 3-8,-3-12-4,-1 12 1,1-7-3,-5 7-6,1 0 2,1 0-5,-1 2-9,0 9-5,3-6 0,-2 5-36,1 5-34,-1-1-30,2 3-47,4 0-18,-6 8-24,6-4-21,0 6-212,3-2-477,2 3 212</inkml:trace>
  <inkml:trace contextRef="#ctx0" brushRef="#br0" timeOffset="239232.655">19630 10330 263,'-3'-4'257,"-7"0"-4,-1-2-18,-3 7-16,0 3-28,-2-1-19,-3 7-18,-1-1-12,3 5-10,3-4-1,4 1-13,-1 2-20,1 1 0,8 6-16,-3-8-3,5 0-8,4 3-11,2-3-2,1-5-1,4 4-6,3-4-5,9-1 1,-2 1-6,2-7-3,1-2 3,-5 1 8,-2 0 1,0-6 3,-3-1 14,0 2 0,-4-2 20,1-2 4,-2-5-2,-4-2 7,0 6 5,0-4-15,-4 3-11,-1 0-15,-2-3-7,-2 5-11,-1-2-5,1 3-28,-6-4-30,4 4-34,0 2-30,-3 0-26,2 2-36,-1 3-57,2-1-49,3 2-38,3 1-223,-6-2-555,6 2 246</inkml:trace>
  <inkml:trace contextRef="#ctx0" brushRef="#br0" timeOffset="239293.6988">20368 10459 126,'4'-12'311,"-4"9"-7,3-4-29,0-1-30,-1 2-29,0 4-21,-2 2-20,9 0-16,-9 0-20,5 8-12,0 0-12,-4 2-13,3 2-13,-3 0-5,-2 1-10,-3 3-9,3-1-3,-2-4-6,0 3-6,-3-3-1,2 0-6,-1-3-4,2-1-1,0-2 3,-1 0 12,1-2 17,3 1 26,-3-2 11,3-2 17,0 0-15,3-13-32,2 7 9,5-7 14,4-3-36,3-10-2,3 6-14,1 2 2,0 1-6,3 1-11,0 0-3,0 3-13,-1 4 4,-1 3 4,-5 2 0,-3 2-2,2 4-4,-8 2-5,3 1-4,-5 3-5,2 4 10,-2 5-16,-4 0 7,-2-5-1,0 10 18,-3 2-26,1 2-21,-2-8-45,-3-3-43,2 2-40,-1 0-57,0 1-53,2-6-60,1-7-243,3 0-611,0-1 271</inkml:trace>
  <inkml:trace contextRef="#ctx0" brushRef="#br0" timeOffset="239948.5631">20913 10435 256,'3'-5'288,"-3"3"-12,4-3-22,-4 3-21,0 2-11,6-4-28,-6 4-19,0 0-17,0 0-18,4 5-3,-1-2-13,1 2-18,2 0-4,-2 2-17,3-2 4,3 0-5,1 4-9,4-6-1,-3 4-10,3-4 0,-2-1-1,0-4 10,-3 2 2,2 0 13,-5-3 4,3-4 13,-3 0 6,-3 2 18,2 2-16,0-6-15,-5 4-4,-1-3 2,0-1-31,-1 5-17,-5-6-11,-4-1 0,-8 1 3,-2-1-12,-5 5-7,1 4-7,-4 0-1,-2 0-9,3 8 6,2 2-13,2 3-3,4 2-10,5-1-8,3 1-6,2 4 0,2 0 5,7 4-3,2-1 0,6 4-7,3-1-12,6 2-2,3-3-8,2-10 6,3 3-10,1-1 13,-2 4-4,4-9 11,-1-7 2,-2 3-1,-1-4 9,-3 0 10,-4-6 14,3-6 12,0-2 28,-3 3 6,-3-8 2,-2 5 32,0-1-11,1-6 1,-4 6 13,-2 5 5,0-6 7,0 2 0,-1 4-2,-2 2-9,-1-5-13,-3 9-7,4-2-3,-1 5-2,-3-5-14,0 5-4,0 0-10,0 0-2,-10 17 15,3-6-29,4-2 11,-8 5 10,5 2-15,-1 2 12,1-2-18,0-1 3,0 0 3,3-2-7,0-4-2,3 3 6,-2 1-8,2 3 0,0-7 1,1-3 6,-1 1 12,1-4-16,4 1 3,0-2-3,5-6-1,4 4 1,0-8-1,6-4-2,1 0-6,0 1 10,-1-2-1,-4 5-2,-2-4-3,-6 6-11,1 0 19,0 2 2,-3 1-6,-1 1 5,-2-1-14,0-1 2,0 2-6,-3 2 8,7 6-3,-7-1 5,0 5-5,0-2 3,2 1-11,0 3 16,-2 0-5,3-2-2,0 2 1,4 5-19,0-5 21,3 1 5,-2 1-8,2-1 8,3-4 1,-2 0 4,2-4-5,2-2 6,-2 1 0,-4 1 7,7-8 11,-5 3 10,2-6 5,0-2 12,-3-4 8,0-2-2,0 1 0,1-8 9,-3 5-11,2-10-7,-4 2-14,-3 5 0,-3-1-1,-2-7-5,-1 11-4,0-8-11,-3 4 0,-3-4-5,2 8-9,-6-5-14,1 7-9,-7 0-36,5 0-22,0 8-37,-1-2-36,-2 4-54,3 2-41,4 1-43,-3 2-57,5 1-38,1 2-335,1 0-775,3-4 344</inkml:trace>
  <inkml:trace contextRef="#ctx0" brushRef="#br0" timeOffset="240587.7968">22709 10756 225,'10'-28'266,"-3"13"-11,0 1-14,3 1-19,0-1-18,1 4-18,-4 3-20,2 3-16,1 1-12,-3 3-12,0 4-9,-3 5-3,1 7 4,1 8-3,-3 2-18,-4 2 1,-4 1-10,0-3 1,0-8-9,-4 7-18,0-1 10,-1-10-7,3 1-3,-1 1 0,-2-5 1,4-4 8,-1 3 6,6-8 50,-5 1 3,6-1 21,-3 1 3,3-3-12,0 0-25,0-14-6,3 3-6,4-3-22,6-7-5,0 1-15,3 1 1,5 1-12,2-6-16,-1-1 5,1 7 13,-2 4-24,1-7 0,0 13-2,-8 4-6,3 5-12,-3 1 7,0 8-2,-3-1-9,-5 1 6,1 3-10,-1 3 2,-3 1-15,-1 3-6,-2-3-35,0 7-38,-3-5-48,-1-7-41,-2 6-38,1-1-51,1 2-61,1-5-60,-2-6-216,2 3-653,4-5 290</inkml:trace>
  <inkml:trace contextRef="#ctx0" brushRef="#br0" timeOffset="241302.3736">23226 10849 90,'3'-13'346,"0"1"-2,-3 6-7,0 0-33,5 1-31,-6 1-34,1 4-21,-10 2-34,3 4-2,-6 5-1,2-1-48,1 2 0,-6 8-23,3-2-8,4-3-10,2 2-1,0-2-18,3-4-12,3 6 1,-1-5-2,2 0-9,3-3-4,4 2 4,-1-5-11,6 2 3,2-1-7,-1-4-1,1-3-6,3-2-3,-3-2 6,3-1 2,-3-3-22,0-3-4,0 0-3,2-8 16,-2 0-3,-2-4 11,-2 2-8,-4 4 14,-2 0-12,-3-1-12,-2 2-16,1 0-17,-7 1-35,3 5-8,-4-4-34,-1 2-35,-1 6-28,1 0-43,1 0-41,-2 1-19,2 4-229,-2 0-535,10 1 236</inkml:trace>
  <inkml:trace contextRef="#ctx0" brushRef="#br0" timeOffset="241375.4249">23561 10863 207,'9'-5'335,"-2"2"-22,-2 1-39,1-1-21,-4 1-22,3 2-31,-1-4-16,-4 4-12,3 14-31,-3-7-5,-3 10-16,-1 0-13,1 1 1,-2 0-18,-5-1-7,4 0-19,-1-1 5,-3-4-14,3-3-2,3-1-3,1 1-5,-1-4 18,4 0 47,-4-3 38,2-2 0,2 0-8,0 0-17,2-16-12,2 4-12,3-1-7,0-6-20,10-3-3,0 2-1,1-2-9,-1 1 0,6 4-5,-4 2-9,1 5-7,-6 1-14,2 9 9,6 0 4,-8 3-13,0 1-3,-4 1-1,4 2 1,-2 7-5,-4-1-8,-1 1-6,-3 4-1,1-1 4,-3-5-13,-4 7-2,0 0-34,-1-2-21,0-1-30,-2-3-29,-1 4-30,1-3-42,-2 0-47,2-5-54,4-3-33,-3 1-243,3-2-620,3-2 275</inkml:trace>
  <inkml:trace contextRef="#ctx0" brushRef="#br0" timeOffset="241441.4722">23992 10994 242,'3'-5'337,"0"1"1,1 0 17,0-5-12,-1 6-18,0 2-27,1 0-36,3-5-25,3 9-22,7-7-34,-1 1-1,9 3-7,-2 0-27,0 4-11,1-4-3,-1 4-19,-2-8-13,0 10-6,-4-8-12,-3 2-6,0 3-13,-1-11-3,-4 9-5,1-1-8,-5 4-4,1-2-7,-1-1-33,2-2-40,-7 1-59,3 2-49,-3-2-38,4 0-52,-4 0-51,0 0-43,7 3-231,-7-3-607,0 0 268</inkml:trace>
  <inkml:trace contextRef="#ctx0" brushRef="#br0" timeOffset="242534.808">14517 10365 208,'4'-8'284,"1"-1"-15,-3 4-6,-1 0-38,3 2-30,-3 1-31,-1 2-5,0 0-29,-10 20 0,-1 6-9,-5-1-9,0 4-16,0 2 0,-8 6-19,-3 1-7,3-3-6,9-7-7,0-2-3,-2 1-7,1 4-1,6-7-5,-4-1-4,8-6-3,-2-3-7,3 1-2,3-5-4,-2-1 0,1-2-3,4 0 2,-1-1-5,6 4-2,1-6-2,1-1 3,5-2-14,1 2-16,3-6-23,4 3-22,0-1-25,-7-2-30,2 0-24,5-4-31,-7 3-44,-1-2-172,-5-1-419,-2 3 185</inkml:trace>
  <inkml:trace contextRef="#ctx0" brushRef="#br0" timeOffset="243648.8813">14252 10572 230,'-1'-2'243,"-5"0"-29,6 2-18,0 0-20,0 0-18,20-1-15,4-1-10,2 4-7,13 1-11,3-6-16,-2 8-15,-2 2 1,-13-1-16,0-1 1,-4 2-7,1 0-14,-7-2 5,-4 0 0,-4 0-16,0-3-3,-4 3-10,0 4 13,-4-1 2,1 0 6,-2 2-5,2-2-19,-3-1 12,3-1-3,0-2-7,0 4 5,0-3-10,0-5 5,3 9 0,0-6-9,4-2 9,0-1 1,2-1-4,3-7-5,1 3 4,1 0-8,1-3 2,-2 2 0,-2-4-1,-4 5-3,0-4 12,3 1 6,-4 1 8,-2 0 11,0 2 7,-1 0-9,-3 0 5,0 1-17,0-3 1,0 7-7,-7-5-5,3 3-6,-4 1 1,-4-1-10,-4 2-4,4 5 9,-1-2-14,-1 3-1,2 1-3,-2-2-11,2 6-2,1 3-8,1 2-7,3-2-5,1 2 1,1 0-7,-1-2-4,3-3 14,2 1-8,2 1 3,2-2 13,-3-3-10,7 2 9,2-6 5,-1-3 4,6 5 4,3-5-2,-1 3 2,5-8 2,1 0 0,-1-4-6,2 0 8,-1-9 2,-2 5-10,-6 2 18,5-2-1,-10 0 0,2-5 2,-5 6-12,0 2 14,-2-3 3,-1 3 4,-2-1 0,-1 3-7,-1-1 7,-2 3-2,2-1 0,-2 3-6,0-1-6,2 1 5,1 3-5,0 0-2,-8 5 2,5 2-7,1 0 8,1-4-2,1 11-9,-2 3 14,5-6 8,-1 7-9,-2 1 4,0-2-4,0 0 3,1-5 0,1 6 2,-2-3 0,0 2 2,0-4-4,0 2 1,0-4 0,-3-3 0,3 2-2,-3-4 2,3 0 0,1 1-9,-1-2 3,-1 2-1,2-2-5,1-1-3,1 2-14,0-2-9,6 0-19,-1 0-19,2-1-16,-3 1-2,7-3-19,3-4-12,-1 3-7,1-1 4,-2-3-15,2 1 40,-3-3 13,0-1 12,2-2 26,-2 0 10,-1-3 40,3-8 23,1 4 5,-1-1 31,-6 5 14,5-10 18,-5 5 10,1 5 2,-2 0 4,-1 7-5,-3 0-2,0-2-8,-1 2-9,-1 4-15,1 0-5,-4 1-13,0 0 5,-1 18-1,-2-5-3,-4 2-2,1 1-1,-1 1-2,-4-2 0,1 2-9,3-6 0,-7 7-7,6-4 3,2-6-3,2 1 3,-2-2 10,3-1 10,-1 0 22,4-2 11,-3 0 7,-1-4 2,4 0-10,0 0-8,0-12-5,4 4-8,6-4-4,3 3-6,1-11-11,4-1-7,-1 6-1,6 3-4,3-7-2,-3 11-4,1 3-4,-1 3 11,-1-2-14,-5 9-6,-2-4-10,1 3 9,-3 4-9,-1 0 14,0 6 1,-5-6-17,-2 1 27,-1 8-11,2-7-11,-3-6 4,-2 7 12,-1 0-16,-1-1 5,-2 1 0,1-4 1,-2-3-9,0 1 3,1-3 1,-1 0 10,1-1 23,3-1 0,-7-1-2,7 1-11,0-9-4,3-1-1,1 3 1,3-8-3,6 4-1,1-10-2,7 3 0,0 3 1,3 2-12,-2 3 5,-3-1-21,2 6 20,-1-7-2,-6 11-9,-1 2-2,-2 2 15,0 0-20,-4 6 4,0-4-36,-2 7 29,0 0-11,-3-2 7,-2-1-6,0 8-21,-3-2-14,-1 2-28,1-5-27,-1 2-32,-2 1-32,1 2-61,3-9-11,2 6-21,1-5-28,2 2-196,6-4-532,3 2 235</inkml:trace>
  <inkml:trace contextRef="#ctx0" brushRef="#br0" timeOffset="244322.4186">15865 10926 44,'8'-14'269,"-5"4"6,2 2-3,-1-6 2,-3 8-22,-1 3-20,5 0-25,-5 3-26,-2-5-18,2 5-24,-10 8-3,4-6-20,-2 10-7,-2 2-16,-1-1 0,1 3-17,4-1-7,-5-1-6,4 3-10,4-1 6,-4 1-16,5 0-4,0-1-19,1-5 12,3 2 6,-1-5-12,1-1-6,1-1 0,4-1-7,0 1 1,4-2-8,-1-3-14,-1-1-23,6-1-33,2-1-40,3-3-46,2-3-45,-4-1-30,1-3-221,-3 2-481,1-3 214</inkml:trace>
  <inkml:trace contextRef="#ctx0" brushRef="#br0" timeOffset="244372.4356">16062 10696 25,'-4'-6'174,"4"-1"-19,-3 2-35,3 5-21,0 0-47,3-1-64,-3 1-91,7 9-110,0-1 49</inkml:trace>
  <inkml:trace contextRef="#ctx0" brushRef="#br0" timeOffset="244431.7761">16279 10969 102,'3'-12'303,"-1"6"-24,0 1-32,0-1-22,-1 5-30,3-3-16,-4 4-23,6 13-9,-3-4-21,-2 6-9,2 2-12,-3 0-6,-1-1-20,-2 4 3,1-10-18,-1-1-7,1 3-9,-1-4 2,0-3-2,0 2 6,1-4 13,-3-1 2,5-2 18,0 0-4,0 0-2,-3-10-9,5 0-5,4 0-12,2-8-3,3 5-7,6-5-5,0 2-8,4-1 4,0 0-8,2 8-10,-3 2 6,2 5-3,-8-1-3,1 1-1,-6 4-6,5 1 5,-5 1-1,1 6-9,-5-1 3,2 6-10,-3-1 2,-4 6-4,0-6-2,-1 3-29,-5 1-23,-1-4-43,0 3-49,0-2-43,4-5-56,-1 6-243,1-7-531,3-1 235</inkml:trace>
  <inkml:trace contextRef="#ctx0" brushRef="#br0" timeOffset="245182.8654">16941 11052 211,'3'-17'236,"-3"1"-7,-2 0-12,-3 2-23,1 3-19,-6 1-26,-4-1-8,-7 7-12,-5 3-14,1 2-14,-2 6-11,3 5-5,3 5-5,-1-3-7,2 4-12,3-2-4,0 3-2,10-3-9,0-2-5,4-2 0,1 2-8,2-3-3,2 2 2,2-3-4,2-1 8,5-2-16,2-1 6,1-3 3,2-2-5,6-5 8,-7 0-1,1-4-5,2-4-5,-1-1-7,0-5 2,0 1 1,-3 2-2,-7 3 2,-4 5 17,4 1 8,-3 0-2,-1 2-4,-3 1-9,0 3 2,0 0-11,0 0 1,-18 14 1,5-4-5,3 2 9,-1 2-16,1 0 3,3 1-2,0 2-1,0 0-3,4-1 3,2-5 2,-1 6 4,4-7-8,2-1 5,0 1-5,3-1 5,7-1-6,-1-3 2,4-3 2,3-2 5,2 0-6,1-5 8,-1 0-7,1-4-1,-1-4-5,2-1 1,0-2 4,-1-6-3,-2-4 1,7-5 10,-7 5-10,-1 7 11,-2-5 22,-2 4 15,-8 7 16,-1-1 24,-2 4-3,0 3-37,-1 0 13,-3 4-24,-2 2 16,1 1-11,-14 1-23,0 11 19,-3 8-2,-1-3-12,-2 4-3,0 2-1,4 1-10,0 0 2,-1 2 5,5-1-9,-4-1 4,9-9-14,4 6-9,-1-7-4,4-2 1,0-2 5,4 1 8,2-4-10,5 4-7,0-5 8,2 0 0,8 0-4,3-6 2,-1-3 12,3 0-8,0-5 4,2-1 1,9-3-14,-13 3-3,2-4 15,-5-1-3,2-1 3,-2-1 7,-3 0 4,-5 4 5,0-11 1,-5 11 14,-4 4-1,-1-4-6,0 3 5,-2-3-18,-1 7-15,-1 0 14,-3 2-3,0 1-6,-2 0-4,0 2 7,1 4-6,-1-1-9,0 5-2,2 1-3,0 3-8,1 2 24,0 2-13,5 1-13,-2-1 13,1 5 26,2-4-24,-1-6-6,2 3 12,-3-2-2,2 5 0,0-5-4,-2-4 7,2 1-6,-2-5 11,1 2-3,-2 1 6,1-4 1,-1 1 7,0 0 2,0-4 13,-1 3 1,1-3-10,-3 5 13,-1-5-6,4 0-5,-12 0 1,5-2-8,0 2-17,-7-5-33,0-1-40,4 1-46,-4-3-44,-7 0-58,6-1-70,-1 1-326,-4 1-669,5 0 296</inkml:trace>
  <inkml:trace contextRef="#ctx0" brushRef="#br0" timeOffset="245861.4968">18823 11430 159,'4'-18'236,"-5"6"-9,-2-4-7,3 5-8,-3 2-23,-4 0-17,3 1-22,1 3-15,-4-1-11,0 6-8,-1 1-16,-1 5-13,1 1-11,-5 0-6,2 3-2,2 2-13,2-1-4,2 4-7,3 2-1,2 0-1,0-1-5,3 3-4,1-2-2,-1 0 6,3-2-5,-1-4-6,0-2-7,-1 0 6,0 1-6,0 0-1,-1-5-3,-3 0 2,0-1 8,2 2-1,-2-4 2,-2 2-2,-5 3 4,-1-4-2,0 2-2,-7-3-1,-5 1-3,2 1 1,-3-3 1,4-2-5,-3-6-6,3 10 3,-4-6-9,4 6-4,-4-7-13,6-1-10,-1 4-22,2-1-20,3-1-28,1 1-41,0-1-30,5 3-24,2 0-42,3 0-146,0 0-407,0 0 180</inkml:trace>
  <inkml:trace contextRef="#ctx0" brushRef="#br0" timeOffset="246742.5762">19113 11493 220,'7'-10'226,"-4"-2"-17,-3 1-14,4 2-18,-8 2-16,1 2-23,0 2-14,-4 2-12,-2-2-17,-4 7 2,-7 3-13,5 1-2,-5 1-11,0 4-4,3 4 2,-1 0-17,3 2-2,4-3-8,3-5-4,4 4-1,-2-4-4,5-5 0,1 3 2,1 2-4,2-3 1,4 0-1,3-4-7,6-1 2,-1-2-4,-1 2-6,3-9 3,-3 4-4,2-4 5,-1-4-4,-3-6-2,0 6 0,-1-4 2,1 1 0,0-9 4,2-1 2,-7 7 4,-1-2 7,1 10 7,-1-3 6,-2 5 2,-1-2-3,0 1-11,-1 0-4,-2 3-13,0 4 5,0 0-5,0 0-3,-12 11-3,3-1-7,-1 4 3,-1 11 2,1-10-1,3-5-1,0 3-9,0 4 7,3-2-1,3-1-1,2-1-6,3 3-6,1-6-4,4 6-4,1-3-6,1-6-10,6 1-14,3 0-10,1-4-6,2-1-1,-1-3 12,-1-3 5,3-2 7,-3-4 0,-8 1 6,9-2 5,-2-1 2,-3-7 1,-1-3 5,-1 4 7,-1-2-7,3-2 8,-8 6 2,-1 1 21,-1 4 20,-3 0-6,2 3-6,-2 0-4,-4 3-4,0 4 8,0 0-10,0 0-3,-14 15 5,4-5-7,-2 1-2,0 7 3,1-4 0,1 6-8,3-3 2,-1-3 5,5 3-1,-1 0-2,4-4 6,1 4-6,0-7 3,4 0-2,3 2 17,3 0 7,1-1-9,0-7-4,5-1 5,-1-1-4,6-2 0,-2 0 6,0-12-3,-2 9 11,-2-2 8,3-1 2,-5 0 3,0-3 9,2 0-4,1-5 17,-6 5 8,3-2 7,-1-2 24,-3 3 13,-5 1 13,1-3-1,0 7 14,-2 0-23,0 2-20,0 1-17,-4-2-11,0 4-1,0 0-7,0 0-13,-7 7-3,0 4 0,-8 7-13,6-3 2,-5 9-5,-1-4-11,-4 6 12,5 0-9,-3 3-1,-8 12 2,1-2-27,7-10 23,-7 17-4,9-17 3,-5 11 7,3-10-32,7 3 26,-4-3-4,2 1-5,-1 1 4,-3-3-7,5-4 18,-2 4-7,-1-10-18,0 0 13,3-9 3,-2-1 2,-1-6-6,0-2-2,0-5-9,6 2 7,-4-7-5,0-6-1,2 1-28,1-4 15,2-6-12,7 3-4,0-4-5,5-1-11,6 0 20,4 0-10,6 0 2,10-3-1,4-2-15,4 2-6,3 5-10,4 0-18,2 4 11,-1 2 3,16-7 7,-18 8 7,-4 12 3,-2-3 11,0 7 1,-11 1 3,-3 0 3,-3 0 3,-6 1 1,-3-1 12,-5 0-1,2 0 8,-3 0 15,-3 0 11,1 0 11,-5 0 5,5 0 13,-5 0-9,7 0 8,-7 0-1,0 0 13,4 0-14,-1-2 1,-3 2-12,0 0 8,0 0-4,3-3 4,-3 3-3,0 0 1,0 0 3,0 0-10,0 0 5,4-1 0,-4 1 3,0 0-5,0 0-6,0 0 2,0 0-4,0 0-11,0 0-6,0 0 13,0 0-8,0 0 7,0 0-37,0 0-28,0 0-37,0 0-31,0 0-40,0 0-47,0 0-35,0 0-54,0 0-58,0 0-214,-13-1-606,9-2 269</inkml:trace>
  <inkml:trace contextRef="#ctx0" brushRef="#br0" timeOffset="247380.5203">20867 11412 184,'11'-14'304,"-5"6"-9,2-2-26,-4 3-28,1 2-22,0 1-23,-3 2-25,-2 2-15,0 10-26,-5 1 1,-2 6-10,-5 9-10,-3 4-5,-7 11 5,5-12-21,-1-3-11,0 3 1,2-3-16,-1-1-3,2-2-9,1-2-7,1 0 1,3-8-14,3-4-10,3 1-30,-2-4-29,3-1-20,-1-2-18,1-2-44,1 1-62,2-2-48,0 0-206,5-16-472,1 0 209</inkml:trace>
  <inkml:trace contextRef="#ctx0" brushRef="#br0" timeOffset="248041.1646">20761 11310 2,'0'-9'296,"0"0"-1,0 3-14,-3 4-23,6-5-28,-3 3-23,3 0-19,4 4-22,0 0-17,16 4-14,-1 8-12,1-2-12,3 8-13,11 6-4,1 3-2,-5 6-2,-7 6-9,-7 1 2,2 1-14,-10-10-1,-4 2-18,-3-1 8,-1 5-8,-3-11-2,-8-1-2,-1-1-14,-3-1 2,-3-3 2,1-1-3,-7-5 0,0-1 5,-3-1-14,3-2-4,-4-6 5,-1-1-6,1 0-6,-2-6 1,-1-1-5,4-4 4,-4 2-22,5-2-2,1-4-17,2 3-9,4 2-11,5-4-7,-1 4-27,5-5-23,2 4-27,1-1-31,8-1-32,2 5-40,7-3-201,1-1-471,6 1 209</inkml:trace>
  <inkml:trace contextRef="#ctx0" brushRef="#br0" timeOffset="248100.2053">21302 11725 97,'4'-3'300,"1"0"-22,-1 2-29,0 0-32,-4 1-18,6 2-16,-5 1-16,2 5-8,-2 4-18,-2 4 3,-5 2-3,1 9-11,0-10-10,-7 9-4,3 0-15,-5-4-14,0 2-2,4-2-11,3-5-5,-3-1-9,3-1-3,0-2-15,1-1 1,4 0-14,-2-5-29,-1 2-31,2-3-35,2-2-35,-2 1-41,0-2-44,3-3-70,0 0-162,0 0-452,0 0 199</inkml:trace>
  <inkml:trace contextRef="#ctx0" brushRef="#br0" timeOffset="248778.7828">22077 12092 181,'0'0'269,"0"0"-7,0 0-12,0 0-6,0 0 5,0 0 4,0 0 0,0 0-13,0 0-15,0 0-14,0 0-28,1-16-16,-2 8-16,2-1-29,-2-2-1,-1-2-14,1-5-11,-4-8 2,0 1-21,2-4-7,-1-2-3,-2 0-1,4-1-12,-3-1-8,8 1-6,-1-3-2,0 2-13,4 3 10,-5 11-10,5-7-4,1 9-4,-3-3-4,2 11 2,1-5-9,0 4-7,0 5 2,-1 5-2,1 2-4,-3-1-3,-1 5-30,2 1-11,-3 6-3,-2-1-9,-2 5 0,-3-3-2,-4 1 3,1-2-4,-12 6-7,-1-5-7,-4 3-3,-1-2-2,1-3 0,-2 2 5,2-4 8,-2 1 3,6-3 10,5-2 7,1 0-3,3-2 9,4 1 8,3-3-1,0 0 2,3 1 9,-1-1 1,3-2 7,0 0 0,11 4 3,0 0 1,2-2 2,10 1 3,-1 0 2,2 1-1,3 3-2,0-1 5,2 1-1,-1-2 1,1 2 5,10 0 0,-15-1-4,1-2-11,-1 1-31,1-3-47,-5 3-51,5-4-51,1-2-179,1 3-403,-3-2 179</inkml:trace>
  <inkml:trace contextRef="#ctx0" brushRef="#br0" timeOffset="248832.7934">22750 11697 25,'3'-8'301,"0"2"-18,-2 2-36,2 0-29,-2 2-23,-1 2-20,0 0-25,-8 17-4,5-2-21,-7 5 1,0 2-6,-4 5 0,0 0-10,4-2-10,-5-1-9,2 1-8,0-3-1,2-1-16,3-3-3,0 0-6,-2-2-4,2 0-10,1-4-21,2 0-30,-1-4-35,3 0-40,-1 1-33,1-5-39,2 0-31,-2-3-216,3-1-435,0 0 192</inkml:trace>
  <inkml:trace contextRef="#ctx0" brushRef="#br0" timeOffset="249506.9589">22602 11601 24,'2'-12'282,"2"4"-25,1 0-22,5 3-24,2 0-16,3 5-17,9 6-11,1 1-5,-1 6-13,6 2-13,-8 4 7,9 11-16,-11-7-11,4 14-10,-10-4 0,-5-1-19,-1 2 10,-8-5-10,-3 2-10,-7 2-4,-2-8-1,-2 3-9,-2-7-5,-4 1-5,-1-4-18,-1-5-7,-4 3-1,1-4-4,1-3 2,-3-2-3,3-1-5,-1-3 2,11 0-10,-7-1-14,8-1-29,-1-2-26,4-1-33,2 1-39,2-1-37,2-3-64,1 2-224,2-1-495,2-1 219</inkml:trace>
  <inkml:trace contextRef="#ctx0" brushRef="#br0" timeOffset="249558.9877">23085 12172 154,'-4'-5'318,"4"-2"-17,0 2-11,0 0-44,0-2-21,9 2-24,-2-3-27,5 4-20,5-1-9,-3-1-14,7 5-18,-5 1-9,-1 1-11,-1 4-14,-4-2-3,0 4-15,-4 2-7,-1-2-7,-2 5-5,-3 1-3,-3 3-3,-2 2-6,-5 7-2,-6-8-4,2 0 1,3-1 13,1-5-19,0-2-2,2 3 0,1-4-4,3 1 4,0-3-3,3-2 3,0 3 10,3-2 6,6 5 3,7-3-4,4 3-3,3-1-6,6 1 4,2-6-2,-2 2-7,0-2-2,-1-3 8,4 1-7,-6-4 0,-1 4-5,-7-1-5,-1 1-11,-4-2-22,-3 2-20,-1 0-31,-2-2-25,-2 1-34,0-1-32,-4 0-21,0 0-23,7-1-30,-7 1-173,0 0-447,0 0 198</inkml:trace>
  <inkml:trace contextRef="#ctx0" brushRef="#br0" timeOffset="251211.7602">14141 11930 180,'4'-8'204,"1"0"-6,-2 3-2,2-6-9,-1 2 2,-1 1-3,-2 2 2,2-1 0,-1 2 2,1 0 6,-1-1-11,1 1-3,-1 4-22,-1-5 2,0 4-27,-1 2-20,3-2-17,-3 2-13,0 0 7,-5 12-21,-1 3-7,-3 11-11,-2-1 2,-3 2-8,0 1-7,0 1-1,-2-2-7,2 3 11,-7 8-14,7-9-4,1-1 1,1-6-5,1 4 2,1-1 0,3-7-4,-4 1-2,3-3-4,0-3 6,2-5-9,6 0-19,-5-3-20,2-1-5,-3 2-21,3-5-30,3-1-48,0 0-45,0 0-35,-6-9-29,6 0-37,-1-7-176,0 4-493,3-1 219</inkml:trace>
  <inkml:trace contextRef="#ctx0" brushRef="#br0" timeOffset="251904.5729">13914 11786 300,'-3'-4'311,"2"0"-12,-2 0-30,3 4-26,4-5-32,-1 1-16,7 4-12,5-6-24,8 6-17,1-1-5,4 2-17,12 5-9,-4 9-5,1-1-7,-3 11 9,-2 2-15,2 3-4,-16-3-4,6 11 0,-10-9-12,-5 2 11,-2-2-8,-4 5 20,-3-1-27,-3-1-8,-6 3-10,-2-2 3,-2 0 4,-1-4-14,-7-1-6,0-7-1,-1 0 10,-14 1-13,11-10-12,-2-4 1,-11 1-7,8-6 9,-9-4-7,14-1-14,-2-2 11,5-4 22,-4 3-27,4-2-1,2-5-25,2 2-12,6 1-7,1-3-3,3-5-19,1 8-11,2-2-16,3 1-19,0 4-12,6 0-20,-2-1-26,1 3-30,8-4-31,2 3-46,2 1-204,1 0-509,5-2 226</inkml:trace>
  <inkml:trace contextRef="#ctx0" brushRef="#br0" timeOffset="251975.6294">14586 12310 275,'4'-5'327,"-1"1"-14,0 0-43,-2 3-12,-1 1-18,0 0-34,0 9-19,-5 1-19,-1 7-16,-4-1-14,-1 11-13,-3 0-11,2 1-4,1 2-18,0-3-4,1 0-14,2 1-9,-1-4-1,1 3-7,0-10-2,-1 6-4,3-7 19,1 3 4,1-10-50,-1-1-43,3 1-38,0-5-63,-3 1-60,5-3-67,0-2-249,0 0-537,0 0 238</inkml:trace>
  <inkml:trace contextRef="#ctx0" brushRef="#br0" timeOffset="253463.6828">15065 12233 118,'0'0'201,"0"0"-14,-7-1-11,7 1-10,0 0-8,0 0 1,-3-4-3,3 4 10,0 0-11,0 0 7,0 0-10,0 0 3,0 0 1,0 0-1,0 0-3,0 0-1,0 0-9,-5-1 12,5 1-19,0 0-5,0 0-15,0 0 6,0 0-11,0 0-8,0 0-5,0 0-14,0 0 1,0 0-8,0 0-16,0 0-1,0 0-2,0 0-13,0 0-12,0 0 3,0 0-4,0 0-13,22 5 5,-8-7-8,9 10 7,2-1-8,13 3 9,-10-3-7,13 10-2,1-8 24,4-1-28,-3 1 5,5 3-10,19 2 4,-20-3-28,-2 2 24,0 5 5,-3-8-8,-2 1 3,-12-7-6,-2 8 4,-4-11 1,1 4 12,-10 1-18,-3-2 22,0-4-15,-3 4-3,-1-4 10,-2 1-6,-1 2-4,-3-3 1,7-2 3,-3 3 0,-4-1-25,0 0-24,7-2-14,-7 2-16,0-5-10,3 3-25,-6-6-21,3 4-21,-1-1-21,-2-2-14,0 1-12,-1-3 10,1 0-2,-2-1-2,3-1 14,-6-5 18,2-1 20,-4 0 19,3 3 4,-2-10 30,-1 9 28,1 1 12,4 3 23,-4-2 24,2 4 22,-3-3 22,5 3 17,-3 2 13,3 2-3,-1-3-6,3 4-2,-1 2-7,3-1-6,1 3-8,-2-5-9,2 5 0,0 0-4,0 0-1,0 0 3,0 0 13,13 15-1,-3-3-1,1-2 2,6 9 1,-2-2-3,0 3-1,-1 1-7,1 6-2,-1-8-5,0 1-4,-4-7 1,-3 4-2,-1 1-3,-5 1-4,-1-1-1,0-4 4,-7 3-10,-3 7 5,3-9 11,-5 4-8,0-5-2,1-2-5,-1-2 27,-3 2 4,3-3-18,-1-6-3,2 4 6,2 0-46,-3-2-23,3 0-32,2-4-32,3 1-43,-2 0-46,5 1-51,1-3-196,0 0-480,0 0 213</inkml:trace>
  <inkml:trace contextRef="#ctx0" brushRef="#br0" timeOffset="254123.7133">16337 12421 183,'4'-5'302,"-1"3"-21,1-1-28,-2 0-31,-2 3-26,0 0-22,0 0-16,0 0-16,-13 23-10,6-8 0,-10 6-20,0 1-6,0 2-16,-1-1 3,-4 1-9,3-3-1,5 2-7,-3-2-4,3-2 1,0 5 2,4-12-4,3-6-1,-1 3 0,3-1-5,1 1 1,0-6 11,1 1 20,0-2 31,2 3 12,-2-2 29,3-3 13,0 0-13,0 0-12,0-14-20,3 3-17,-1 1-18,4-4-3,4-2-13,0-11-11,1 0-3,1-2-8,2-2-2,4-11-7,-4 15-7,7-13-6,-5 13-8,1 0 5,2 5 2,-2 3-9,0-1 2,-3 8-4,4-1-1,-5 8-6,1-3-1,3 2-5,-3 4 0,2 3-3,-1-2-2,-1 9 8,6 7-9,-2 4 2,-5 0-2,1 1-3,-3 4 7,-3 2-11,0 4-1,-4-3 2,-4 1 2,0 3 3,0-4-10,0 7-6,-4-7-14,-2-5 22,-1 4 5,0-7-4,0-6 0,0 4-18,-1 0-6,-1-5-25,1 2-22,-1-3-39,3-2-40,-2 0-18,1-4-27,2-1-40,0 1-36,1 1-37,1-5-53,-1-1-305,4 0-719,0 0 318</inkml:trace>
  <inkml:trace contextRef="#ctx0" brushRef="#br0" timeOffset="254175.0373">16230 12510 283,'-3'-2'323,"3"-2"-25,-3 1-34,3 3-19,13-3-28,4 4-19,7 4-21,5-3-17,12 3-18,0 5-3,1-3-26,0 2-6,-5 1-15,-10-7-29,-2 6-57,2-6-52,-3-1-60,0 3-61,1 0-60,-11-3-154,9 1-411,-9-1 182</inkml:trace>
  <inkml:trace contextRef="#ctx0" brushRef="#br0" timeOffset="254909.5888">16967 12515 299,'1'-2'307,"2"0"-32,-3 2-25,2-1-36,-2 1-11,0 0-28,-2 15-15,-2-5 3,-5 7-22,-5 7 3,1-2-3,-1 0-5,-4 1-4,1 0 2,0-4-8,3 1 1,1 4-4,-1-5-14,0-5 3,4-1-9,1-1-4,0-2 2,2-3-12,0-1 7,1 0 1,2-1 7,1-1 3,2 1 11,-2-3 10,3-2 16,-3 1 2,3-1 20,-4 4-5,4-4-15,0 0-12,0 0-26,7-16-3,0 3-8,0-2-13,4-6-5,4-2-26,-3 2 11,2-10-7,0 5-11,-1-3-1,1-3 2,3 4-11,-1-2-5,0 5-8,2-1 2,-3 2-4,2 5-4,-2 0-2,2 5 1,0 0-6,-3 7-1,0 0-14,0 2 11,-1-2 7,2 7-10,0 0-1,-1 2-19,1 5 13,-2 0 14,-2 6-6,0 2-2,-5 2-9,5 0 7,-8-1-5,4 11 6,-3 2 2,-1 1-3,-3 3 3,0-1-2,-3-2 2,-1-1-5,1-1 8,-1 1-8,-3-10 1,-1 7-3,-1-1 3,6 1 11,-6-9-15,1 6 7,1-9 4,2 1-7,3-8-5,-5 4-15,4-3-26,0 2-18,2-1-37,-2-4-36,1 0-42,-2 0-29,3-3-24,1-2-28,-4 5-47,4-5-52,0 0-54,0 0-266,0 0-736,2-20 326</inkml:trace>
  <inkml:trace contextRef="#ctx0" brushRef="#br0" timeOffset="254975.6084">16905 12642 125,'-3'-1'328,"3"1"-16,0-2-30,0 2-26,0 0-28,20 0-16,0 4-5,3 2-9,5 1-19,-1 1-19,0-4 5,1 6-17,-3-5-9,2 1-19,-6-1-3,-1-2-21,-2-2-7,-5 1-4,-5-2 0,2 2-16,-4-2-3,-2 0-13,2 0-20,-6 0-54,4 1-58,-4-1-70,0 0-76,0 0-80,0 0-191,0 0-537,-17-8 238</inkml:trace>
  <inkml:trace contextRef="#ctx0" brushRef="#br0" timeOffset="256540.0327">13796 12951 67,'1'-2'164,"-1"2"-5,3-5-7,-3 5-15,2-5-6,-2 5-7,3-5-8,-1 3-4,-2 2-5,3-7-5,-1 4 1,0-1 0,1 2-3,-1-2-1,0 0-2,-2 1 3,3-1-4,1 1-1,-2 1-1,1-1 5,-3 3-1,1-5-2,-1 5 2,4-4 10,-1 2-8,-1-1 2,-2 3-2,2-5 1,0 3-11,-2 2 1,4-5 3,-4 5-14,1-2-1,-1 2-14,0-4 3,0 4-11,0 0 8,0 0-19,0 0-8,0 0 2,0 0-4,0 0-11,0 0 7,0-4-7,0 4-7,0 0 3,0 0-12,0 0 10,0 0 3,0 0-10,0 0 8,0 0-11,0 0-2,0 0 1,0 0-1,0 0-4,0 0-7,-4 9 4,1-4 3,-5 8 6,-2 3-8,-1 11 1,-2 0 4,0-5-6,-5 6-6,4-1 9,-2 0-7,0-1 7,-1 4 2,0-4-4,4-1-1,0-4 3,1 1-2,2-5-1,1-1 12,1-3 32,2-4-13,-1 0-1,3 2-4,-2-4-3,2 0-9,1-3 1,1 0 5,0 0-8,-1-2-15,1-1-13,2-1-14,-2 5-28,2-5 1,0 0-15,-3 5-22,3-5-21,0 0-22,0 0-35,0 0-34,5-16-41,-3 10-42,1 0-211,1-4-542,2-3 239</inkml:trace>
  <inkml:trace contextRef="#ctx0" brushRef="#br0" timeOffset="257263.9536">13552 12888 177,'0'0'265,"0"0"-16,0 0-14,0 0-31,0-5-14,0 5-15,0 0-12,0 0-17,0 0-13,7-2-9,-7 2-6,9 0-1,-4 0-5,3-2 2,-1 2-12,1 0 2,0 0-5,2 0-4,-1 0-6,1 3-2,1-2-2,3 2-5,0 0-6,9 4-2,-2 5-4,1-4-7,0 3 7,1 3-9,-1 1-17,3 0 1,-5 7-10,-4 0 12,-1 2-7,-1 3 4,-2-6-5,-5 8 7,3-5 0,-13 5-7,6-2-5,-3-1-9,-3-6-1,3-2 5,-7-1-5,3 0 2,-3-2-7,-1 2 4,-1-2-2,-1-3 2,-3 0 1,-3 2-5,2-4 9,-1-3-16,0 1-4,-5-2 5,-1-3 0,-3 0 0,3-1-5,0-2 7,-3 0-5,-1-4-1,1 0-7,1-2-15,-1-1-9,0-1-31,5 3 2,-1-4-13,0 2-14,6 2-19,0-1-23,1-1-14,3 3-25,2-2-37,1 0-27,6 3-20,-1-2-250,-1 0-535,3-1 236</inkml:trace>
  <inkml:trace contextRef="#ctx0" brushRef="#br0" timeOffset="257931.4022">13996 13541 180,'0'0'276,"0"0"-20,0 0-17,6-8-11,-3 0-9,-1 4-16,3-1 4,-3-3-11,7 0-21,-1 2-15,4-2-10,0 1-23,1 0-5,2 3-17,-2 1-5,1 2-4,2 1-21,-1 5-2,1 2-9,-5-2-9,-1 7-5,-2-4 1,-2 1-4,-1 6-7,-5 1-6,-1 4-5,-3-6 3,-5 1-7,-3 1 9,-7 4-14,0 0-4,-4-4 6,2-1-9,0-3-4,1 0 7,6-1-4,0-5 15,3-1-12,-2-3-4,6 3 1,1-2 4,2-1 9,-1 2-5,3-4 0,2 5 11,0-5 5,10 7 28,-3-3-36,9 7 7,-1-3-18,3 1 2,6-1 4,0 3 4,2-5-22,0 2 14,0-1-7,0 0-4,1 0-22,-3-3-40,0-1-45,-3-1-55,-2 3-76,2-7-78,-6-6-254,-1 6-607,0 0 269</inkml:trace>
  <inkml:trace contextRef="#ctx0" brushRef="#br0" timeOffset="258715.7305">14927 13443 132,'-7'-3'138,"-3"0"-11,5-4 5,-3 4 3,1-1 13,-1 2 1,4 2 4,-2-5 0,3 2 12,-1 3-13,1-4 1,3 4-5,0 0-6,0 0 4,-7 0-14,7 0-4,-3-1-21,3 1 10,0 0-7,0 0-11,0 0-6,0 0-3,0 0-1,24 8 8,-4-3-7,4-3 0,6 5-19,10 3 2,6 0 0,-3-1-16,5 1 0,-7 2-3,6 0 1,19 6-14,-26-8 0,-3-3-2,4 2 2,-17-5-9,1 1 10,-1-1-28,0-3 1,-8 2 4,-1-3 9,-1 1 0,-3-2 28,-1 1-36,-3 0 19,-1 0 1,0-3 3,-6 3 1,5 3 1,1-6 0,-6 3-9,0 0-7,4 0-9,-4 0-13,0 0-17,0 0-15,0 0-30,0 0-15,0 0-17,-11-6-18,5 2-1,0 2-17,-2 0 2,1-1 1,-3-4 1,3 2-1,-3 0 8,3 3 7,-5-8 7,2 1 10,-5 3 6,6-5 10,2 4 5,-2-6 3,-1 1 13,-1 2 12,3 1 15,1-1 16,0 1 17,-2 1 10,6 2 23,-4-5 7,3 5 12,1 0 12,0 2-5,-1 2 3,1 1-8,3-6-11,-4 4-7,4 3 7,0-4-15,0 4-3,0 0-3,17 7 6,-3 0-13,6 3-3,2-1-4,1 7 3,0-2 6,-1 2-10,-1 1-2,-1-2 15,-2 2-18,-1 2 4,-10-5-2,-2 2-2,-1 1 0,-3 0 6,-4 1-9,-8 6 11,-2-4-10,-4 2 22,-1-3-25,-2 3 1,-4-8 3,3 1 1,-1-1-1,-1-2-8,2-7 2,1 7-14,-1-4-17,4 4-37,3-5-36,5-2-45,1 0-59,3-3-44,2 3-24,3-5-193,0 0-502,0 0 223</inkml:trace>
  <inkml:trace contextRef="#ctx0" brushRef="#br0" timeOffset="259452.5236">16113 13473 51,'5'-11'278,"4"-1"-13,-2 2-16,-3 0-6,2 3-14,-5 0-20,2 4-16,0-2-30,-1 2-7,-2 3-25,0 0-11,0 16-5,-5-3-14,-2 4-7,0 6-5,-4 2-3,4 1-9,-3-2-1,3-2 1,-3 1-8,-1 0 0,5-6-3,-2-1-8,-1-1-6,2-1 0,4-4-3,-5 0 5,5-3-5,3 1 3,-3-1-7,2-5 6,-2 5-10,0-2 21,3-1 16,0-4 12,-4 7 12,3-7 15,1 0 7,0 0 6,0 0-2,0 0-12,0 0-3,0 0-11,0 0-12,3-18-23,-1 6 6,1-3-6,1-2-7,2 0-6,-2-2 5,3-6-16,-1-4-6,0 1-11,4-1 6,-2 0-12,2 0 10,4-13-17,-6 18 11,5 0-7,-2 3 8,-1 4-14,4-2-5,-3 6-8,2 3 4,5-6 3,-1 10-1,3-3-8,3 6 10,-2 3-5,3-2 4,-3 6-3,1 3-1,0-1-5,-6 1 8,-3-3-7,-2 7-7,-1 3-5,-4 3-11,-1-2-2,-5-5 2,-1 9-7,-6-2-1,-3 9-9,-7-6 0,-4-5-4,-4 2-21,-11 2 17,10-5 8,-11 1-11,10-6 10,-11 2-30,12-7 23,2 0-13,1 4-9,7-6 8,1 1 3,4 1-5,2-2 6,1 0-4,2-1 16,2 2 2,1-3 11,3 0 8,0 0 1,0 0-4,17-3 2,-3 3 4,0-1 2,10-2 7,0 2 0,0-2-3,4 6 3,-4-1 5,3 1 7,-3 2-11,-1 7 0,-5-5 17,-3-2-14,4 10 17,-7-8-13,-2 5-1,-3-4 11,-2 1-7,0-2 3,-2 1-2,-3 1 0,-6 1 8,2-3-8,-4 10 3,-4-10 6,-9 3 3,-4 1-10,-1-5 7,-1-1-2,-2 0-7,-2 0 6,-5-4 0,6-1-6,5 3-5,2-2-6,-1-5-10,0 0-10,10 2-7,4-1-4,3 1-17,2-1-14,-2-5-17,5 1-25,3 2-33,2-4-41,5 2-50,4-7-250,4 5-533,6-2 236</inkml:trace>
  <inkml:trace contextRef="#ctx0" brushRef="#br0" timeOffset="260354.315">16672 13558 56,'3'-3'70,"-3"3"-7,4-6 1,1 2 11,0-2 2,-1 6 10,-1-5 8,0-1 10,1-1 16,3 1-6,-4-4 1,2 1-3,0 1 5,2-3 1,-1-2-11,1 1-3,-2 3-1,0-1 0,0 2 5,0-1-11,0-2 1,1 5 2,-1-2 6,1 1 0,-3 2 2,0-2-5,-2 6-5,1-2-11,-2 3-16,0 0-10,0 0-8,2 14 7,-6 0-11,-3 3-3,-5 8 0,-1 1-1,-6 3-6,4 0 3,-4 0 1,5 3-8,-4-4 6,1-3 4,1 0 7,4-3-17,-3 0-5,2 2 3,3-10-2,0-1-3,2 2 0,-2-3-8,4-4 7,3-3-5,-1 1 10,2 0 8,0-3-5,2-3 48,-6 10 25,6-8 26,0-2 0,-2 2 11,2-2-21,0 0-12,0 0-2,0 0-16,2-20-12,2 11-9,2-6-8,-3 6-1,1-8-9,5 4-11,3-13-1,1 0-5,-3-1-10,5 2 1,5-16-3,-3 15-11,1-3 0,-1 3 12,1 0-12,2-2-1,-3 5 1,1 5-6,1 1 0,-6 7-2,0-2-3,0 2 5,8 5-5,-7-2-5,6 5 3,-4 2 0,0 2-1,0 3-4,5 2 2,-7 1-14,3 3 14,1 2 0,-8 1 0,0-2-13,-3-2-19,-3 5-8,-4 4-3,0-7-2,-4 0 2,-3 2 5,-3-1-12,-4-4 10,-5 7 3,-3-4-5,-2-2-10,-1 1 3,1-4-13,0 0 5,0 0-18,2-2-11,6-2 23,-5 2 8,7-3 2,4-2 8,-3 7 6,5-7 4,3 0 8,0 0-1,5 0 10,-7 0 13,7 0-3,-3-4-6,3 4 7,0 0-2,13-11 4,-5 9-5,5-1 8,1-1 2,3 2-2,4-1-3,-1 6-15,2-3 12,-2 5 0,1-1 4,-4 3 1,-3 0-6,0-1 10,-1 6 3,-2-2-7,-2-3 11,-1 7-6,-1-4-1,-2 3 2,-3-2-2,-2-1-1,0 2 15,-1-5-7,-2 0 5,-3 2 6,-1 1 17,0 2-15,-4-4 5,-4-4 5,2 2-1,-2 4-6,-7-3-3,5-5 1,-4 1-1,4-1-2,3-2 1,-3 1-5,2-2 4,-1-2 0,4-1-3,-1 1-7,3 0 2,-3-5 1,2 5-3,1 1-12,2-4-10,2-1-25,-1-1-38,2 2-25,0 0-26,4 2-74,-3-1-61,2 0-58,-2-2-303,1 2-675,3 0 299</inkml:trace>
  <inkml:trace contextRef="#ctx0" brushRef="#br0" timeOffset="267732.1018">13603 14146 57,'0'0'92,"0"0"0,0 0-13,0 0-3,0 0-14,0 0-2,4 3 9,-4 2-5,0-5 5,0 4-16,0-4 12,0 5-14,0-5 2,0 5-4,0-2-7,0 2-3,0-5-4,0 7-5,0-7 0,0 4 5,0-4-1,0 0 8,0 2 3,0-2 17,0 0 1,0 0 13,0 0 8,0 0 14,0 0 17,0 0-16,0 0-4,0 0-10,0 0-8,0 0-3,7-9-11,-7 9-3,3-6-13,-1 2 1,0 0-4,0-3-5,-1 2-4,2-5-10,-3 3 6,1-2-7,2 3 1,-3-1 0,0 0-8,0 2 0,0-2-1,0 1-4,0-1 6,-3 0-9,2 2-4,0 0 3,-1-4-14,-2 2 14,-2-1 3,2 0-6,0-2-3,-2 7-7,2-2 7,-2 1-2,-1 0-3,0 0 2,-1 4 1,-1 0-3,1 3 3,-5 1-3,1 1-1,-2 3-9,1 2 12,2 3-3,-6 2 3,0-1-1,5-2 3,1 0-2,1-2-4,-4 0-4,3 2 8,0-3-1,5 0 2,0-1-1,2 2 9,-1-2-14,5 3 8,-5-3-8,2 2 5,3-1 0,-1-1-1,2 0-1,-1 3-1,3-2 5,2-1-4,0 3 3,0-2 2,5 0 0,-1 1 5,2 0 4,5-1-1,-2 0-4,-3-4-4,9 6 8,-4-2-2,-2-1-2,-1-2-1,3 3 1,-3 1-3,-2-2 4,-2 1-3,-2-2 3,0 3 6,-2 0-9,-3 7 3,-2-4 5,-5-2-8,1 4 2,-6-1 1,-6 11 1,0-8 1,-3-4-4,-2-1-12,0 1 14,0-6-1,2 0-3,0 1 5,2-5 1,-4-1-5,4 2 1,3-5 5,0-2-7,6 0-3,-1-3 4,1-2-1,1-1-4,1 1 10,-1-4-12,4 2-2,3-2-4,0 2 3,3 1-23,-1 1-9,0-1-18,4 0-39,-2 1-56,3 0-36,-3 6-218,3-3-437,1 1 195</inkml:trace>
  <inkml:trace contextRef="#ctx0" brushRef="#br0" timeOffset="268572.2843">13957 14428 26,'0'0'207,"0"0"2,0 0-20,0 0-13,0 0-15,0 0-14,0 0-15,0 0-17,0 0-5,0 0-5,8 8 4,-4-5-8,5 0 13,5 2 0,6 2-3,3 2-3,4-2-9,11 2-4,3-1-6,1 0-2,-1-1-20,4-1-1,-2 0-7,0-2 2,-1 1 1,-1-2-12,-14-3-3,3 0-2,-4 3-4,1 0-3,-6-2-2,-7 4-5,-1-4 3,-4-1-4,0 1 2,-3-1 12,-2 0-6,-1 0 6,-3 0-2,11 0 4,-11 0-7,3-1-2,-3 1 1,0 0-8,4-1 0,-4 1-13,0 0-16,0 0-17,0 0-16,-7-12-14,2 9-10,-2-2-9,1-1-7,-4 1-2,0 0 9,-1-4-4,-2-1 5,4 5 6,-3-3 1,-1-3 2,0 2 2,1-1 5,2-1 12,-2 1 0,0 1 5,0-3 3,-1 3 11,3-1 11,-1-1 18,0 1 17,3 4 21,3 1 0,-3-1 3,6 3-4,-1 0-13,0 2 8,-1-3-16,4 4-4,0 0-3,0 0-2,0 0-3,12 17 4,0-2 0,2 2-2,5-1-3,-3 0 6,6 0-8,-3 3-1,2-2 5,-1 0-2,1 0-1,-7 0-6,0-5 1,-4 3 4,-2-2-3,-3 3 1,-5-4-2,3 0 4,-6 2-8,-3-2 3,-1 2 6,-7-1-5,4-2 8,-11 6-2,7-8-2,-5 2-3,1-1-1,-3 3 0,2-4 2,3-3-4,2 0-7,0 0-8,0 1-38,6-1-37,-1-2-44,1 0-47,1 0-45,1 0-51,3 1-163,2-1-468,1-4 208</inkml:trace>
  <inkml:trace contextRef="#ctx0" brushRef="#br0" timeOffset="270155.7462">15319 14398 70,'-2'4'117,"-1"-1"-9,3-3 7,0 5-21,0-1 1,0-4 20,-4 4-6,4-4 8,0 2 3,0-2 13,0 0 0,0 0 5,0 0-7,0 0 0,0 0-11,0 0-4,8-12-12,-5 9-5,0-5-5,3 1-4,-2-1-10,1-2 2,1-4-6,-1-2-13,-3 4 4,3-4 4,0 2-14,-3-2-8,0 4 12,1 0-12,-3 0 2,3-3-3,-3 3-1,0-2-7,0 7 2,-3 0-3,3-2-2,0 3-7,-4-1-7,1 4 0,1-2-5,-3 3-2,0-1 1,-6 2 0,1 2-7,-5 2-5,-6 6-6,-1 1 6,-2 1 16,1 5-16,2-1 0,-1 3-6,0 2 2,1-1 3,2 4-4,-1-5 4,3 7-7,0-2 5,2 0-2,3 5-1,0-2 1,4 2 4,0-4-3,3 11 6,-1-9-9,5 0 3,-1 2-7,2-2 7,3-6-1,0-2-5,2 1 7,0-1-1,3-2 1,1-5 0,0 3-2,1-2 3,1 1 1,2-5-2,1-2 3,3-2 3,7 4-3,-1-8-2,-1 2 8,4-4-7,0 0 6,1-4-9,0 4 6,1-2-10,-1-1 5,2-2 4,-5-1 0,3 5 3,-6-4-7,0 0 9,-6 4 14,-3-3-10,4 0 4,-5-1 7,0-2-1,-2 4 0,-2-1 0,0-1 6,1 0-5,-4 2-7,3-8 0,-4 9 2,4-3-6,-4-3-5,1 6 4,-1-1 0,1-7-11,-1 4 9,-3 1 2,3-3-6,-3 4 4,0-1 10,0-3-19,-3 3 14,3-1-20,-1 2 2,-1 1 7,-2-1-11,0-2 2,-2 3-7,-4 1 8,3 1-3,-4 0-2,-2 4 3,-2-3-2,-2 4-3,-4 1-5,0 1 3,0 0 4,2 6-11,2-3 12,6 2-8,-4 1 17,3-2-8,0 5 8,0-1-9,-2 10 0,4-9-5,6 4 0,-3-5 8,4 1 0,2-1-3,1 0 0,1-4 2,-1 3 1,3 0-2,1-7 1,3 2 3,0 0 4,1-1-14,1-2 17,0 1-6,4-4 0,1-2 1,-2-2 18,2-1-20,-1-2 4,1 0 9,0-1-12,-1-2 5,-2-2-5,5-4 1,-4 3-2,0 1 1,-2 1 3,-1-2 0,1-1 2,-3 3 22,0 1-13,-3 1 7,-1 5-4,0-1 0,-1 2-17,0-1 6,-2 4 0,0 0 0,0 0-2,0 0 1,-7 21-5,3-9 4,-2 5-5,2 0 1,-3 0 5,4 0-5,-1 0 5,0-1-3,4-1 1,-2-2 0,5-1 1,-3-1 0,5 0-14,-3-2 12,1-2-1,4 0 1,0 0 10,3-2-9,-3 1 5,4-2-11,-1-1 3,4-1 6,-1 0 4,0-2-1,2-4-6,-2 1-3,1-1 0,-1 1 0,0-1-10,-1-4-7,-1 3-10,2 0-15,-3-5-19,-2 5-15,1-1-23,-4-2-34,2 3-21,-1-2-30,-2 5-16,3-4-46,0 2-34,-3 0-147,-1 1-462,2 0 204</inkml:trace>
  <inkml:trace contextRef="#ctx0" brushRef="#br0" timeOffset="271311.9917">16086 14444 11,'3'-4'186,"-1"1"-12,0-1-8,1 1-7,-2 0-12,-1 3-11,3-2-16,-3 2-9,0 0-12,3-3-6,-3 3-10,0 0-11,0 14 4,-1-4 5,-1 10-8,-3-3-2,-1 8 2,-4 0-3,3 0 1,0 1-4,-3-1 1,3 2-3,0-4-11,-3 2 8,3-7-2,0 5 0,0 1-1,-1-7-8,3-3 0,2 1 0,-2-3-3,0-3-6,4 1 3,-3-3 0,3-1-10,-2-2-2,2 1 6,1-1 9,-2-1 4,2 1 13,0-4 6,-3 4 11,3-4 14,0 4 2,0-4 9,0 0-8,0 0 2,0 0-18,0 0-11,0 0-7,3-21-2,0 12-5,0-6 9,1 0-19,0-4-9,1 4 1,1-10-8,3-4-2,-2 3-11,2 5 4,-4-6 2,2 10-7,-4-2 11,5 1 6,-1 2-27,-1-1-2,1 2-3,0-2 6,-1 0 0,2 5-4,2-5 3,-1 3-3,3 2-4,2 3 4,0-8 0,3 3-1,-3 3-21,3-3 22,3 1-10,-6 5 12,3 2-7,3-2 4,-6 1-7,0 5-1,0-2-3,-6 3 7,2 1-3,-1 0-3,-1 1 1,-1 1-18,0 2 6,-4 7 9,1-3-17,-4 2-9,0 2-2,-2 0-7,-3 2-6,-2 1-11,-4 0-8,-2 3 0,-4-1-7,-1-1-4,-3-3 1,0 0 9,1-2-3,-4 0-3,0 0 1,3-3 4,-1-2 12,6-4 2,1 3 3,3-5 10,1 2-3,1 2 9,3 1 2,4-4 4,-4-2 8,7 1 5,-3 1-3,3-1 2,0 0 4,0 0-2,0 0 9,13-7-2,1 8 2,0-4 6,3 0 1,4-2 13,1 5-8,1 0 1,0-2 5,1 3-1,-3 5 5,2-6 4,-2 3-9,-7 5 1,1-3-4,-1 6-1,-4-2 6,2-1-7,-3 3 1,1 4 9,-6-3-4,-1 3 4,0 0-4,-3 3 7,-3 0-6,-1-7 9,-3 6-2,-1-2 9,-7 5-13,1-1 8,-5-6 3,1 2-10,-4-5 6,1 1-3,-3-2 1,3-3 0,-2-2-11,1-2 8,-1 3-2,8-4 6,-1-2-6,2 1-6,-1-1 4,2-3 2,6 4-3,2-2 0,0-1-15,1 0-16,1-1-24,-1-2-28,4-3-30,0 2-32,4-2-57,3-1-55,0 0-224,3-2-507,1 0 225</inkml:trace>
  <inkml:trace contextRef="#ctx0" brushRef="#br0" timeOffset="272066.5496">17060 14111 7,'7'-6'176,"-2"-3"-7,-2 4-4,3 2-13,-3-1 9,2 0 7,-2 0-9,-1 1-3,0 1-13,1-1 11,-3 3 0,4-2-9,-4 2-4,1-4-17,-1 4-3,2-5-10,-2 5-15,0 0-6,0 0-8,0 0-14,0 0-3,0 0-17,0 0 0,0 0 1,0 0-11,-6 16-7,5-8 6,-2 2-9,-2 6 0,0 2-6,0-1-2,-3 9 6,-1 1-13,0 4 10,-2-2-11,0 3 1,-7 9-7,2 4 8,-1 2 0,0-5 2,0 1 3,-1-3-3,0 2 6,5-13-2,-5 13 1,5-10 0,0-2 9,-1 4-9,4-2-1,-6 8 7,3-7-7,0-5-5,0 3 9,-1-4 4,3 3-7,-4 0 10,2 1-2,0-5 9,-1-2-8,0 2 6,2-5-17,4-4 5,0-3 0,-1 2 4,1-4-8,4-4 3,1 0-10,-1-3 4,1 1-1,0-2-16,3-1 22,-3 0-10,1 1 8,2-4 3,-5 5-7,5-1 10,0-4-6,0 0 3,0 3 5,-1 0-5,1-3-12,0 0 0,0 0-27,0 0-23,0 0-39,0 0-49,0 0-49,0 0-66,8-10-49,-2 5-248,1-2-584,0 0 259</inkml:trace>
  <inkml:trace contextRef="#ctx0" brushRef="#br0" timeOffset="273855.8225">17496 14596 84,'3'-2'183,"-2"-2"-17,2 0-17,1 0-1,-1 2 2,0 0-12,-1-1-10,3-3-10,-2 1-4,0-1 1,1 1-5,2 0 0,-1-2-10,-2 2 0,4-5-3,-3 2-7,1-1-5,-1-3-9,-1 3-2,0-4-9,-2 2-6,0-1-12,0-1 6,-1 2 6,0 0-17,-1-1-3,0 0-8,-2 3 4,-3 1-4,2-2-7,-1 2-3,-2 1-12,1 3 6,-4 2-3,0 2-3,0 0 1,0 2-10,-4 5 7,0 1-1,-7 3-9,1 4 12,1 2-2,-1 0-1,0 6-4,-1 1 2,-1 2-1,-1 12-1,-2-1 4,-1 0-2,12-6-7,-5 10 5,4-12 8,4 4-6,-6 9-4,6-13-6,4 4 6,4 1 3,3-6 1,0-2-5,3 0-5,1-6 15,3-3-7,0 0-2,0 0 6,3-1 5,1-5-5,2-2-1,3 0 3,-1-1 4,1-3-1,6 0-5,-2-8 3,1 3-4,0-4 3,2 0 1,-3-8-1,2 1 2,-4-2-1,3-3 1,-4-2-1,2-1-7,0-2 4,-2-1 5,-1-2-9,-1 2 4,-2 0-4,1-1 5,-3 5 4,-4 1-8,2 1 2,-4 5 4,-2 1 3,1 3 1,0 1 3,-2-4-1,-2 7 0,3-1-4,-3-1-3,1 3 0,-1 2-2,0 0-3,0 0-5,0 0 2,-6 11-4,1-2 7,-3 7 3,-1 6-6,-2 2-1,-1 1-2,-1 4 4,0-2 0,0 0 0,-4 3-2,3-5 2,4-1-3,-4-1 5,0-2-3,4 2-1,0-9 2,4-2-2,0 1 5,0-6-2,2 4 1,0-6-3,2 5 3,-2-10 1,3 4 4,-1-1 4,-1 2 9,3-3 18,0-2 21,0 0 10,-5 5 16,5-5-4,0 0-5,0 0-1,0 0-8,0 0-1,8-12-17,-1 6 15,-1-3-18,2 2-9,2-6-3,3 4-6,0-3-3,2-2 2,0 2-8,-2 2 0,7-2 1,-2 1-4,-4 2-6,2 5-9,-2-2 9,1 5-6,-2-3-1,1 3 1,-4 1 6,-2 1-6,2 2-1,-4-1 2,-2 3-4,3 0-11,-7 3 5,3 2 6,-3 0-4,-3 0 5,0 1-7,-4-1 4,-3 2-2,1 1 1,-3-4 0,-6 7 2,5-7-1,-1-3 8,-1 1-25,0 0 2,2-2-9,1-2-2,-2 2-11,0-4-8,2 0 7,3-2 1,-1-2-13,2 3-1,-1 0-5,2-3-15,2 2-17,0-3-25,1 2-21,2-1-20,-3-2-45,5-2-42,0 4-36,0-4-181,5 0-495,-2 3 219</inkml:trace>
  <inkml:trace contextRef="#ctx0" brushRef="#br0" timeOffset="274593.3397">18139 14642 217,'2'-4'222,"1"2"-20,-3-1-28,0 3-23,0 0-10,0 0-15,0 0-12,0 0-9,-3 18-4,-4 0-8,-2 6-5,-3 2 2,0-1-8,-1-1-7,0 3 3,-2 0 1,1-3-10,-2 0 6,3 3 3,2-6-7,-2-1-3,6-5 3,-4 0-11,4-1 0,0-1-5,1-4-5,2 1-3,0-2-7,-2 0-2,4-4-4,-1 2-3,1-2-6,1 1 11,1-5 4,-4 2 11,2 1 19,2-3 17,-1 3 29,1-3 2,0 0-9,0 0-4,0 0-7,0-10-13,4-1-2,0 1-13,5-7-7,2-7-9,0 1-4,3-1 1,-1-1-25,1-1 13,3-3-8,1 0-10,-2-3 9,2 5-5,-1-2-1,1 3 6,-1-2-13,2 0-3,0-1-5,-1 6-1,2 5 9,-1-4-12,0 0 6,-1 3-2,1 5-8,2-1 1,-4 2 5,4 5-1,-1 0 0,3 2 2,0 2-12,-3 4-4,-7 3 12,-1 5-3,-2-2-1,0 6-1,-1 10-7,-1 5 13,-4 7-6,-4 0 2,-3 0 2,-4 15 5,0-14-7,0-3 1,-5 15 1,2-13-4,1-2 11,-2-1-9,1-4 0,0 1-6,2-2 2,-1-2 3,3-7 4,1 0-5,0-2 6,0-2-6,2-7 3,-1 6-2,3-4-2,-2-2 5,1 1-9,1-3 8,0 0 9,-1 0-12,1 5 12,-2-8-12,3 2-6,0-3-23,0 0-23,0 6-23,0-6-33,0 0-33,0 0-30,0 0-23,0 0-24,-3-13-29,3 8-25,0-3-23,0 2-181,0-2-515,0-4 228</inkml:trace>
  <inkml:trace contextRef="#ctx0" brushRef="#br0" timeOffset="275339.8735">18134 14790 139,'-3'-3'216,"3"3"-11,0 0-11,-4-1-22,4 1-12,0 0-17,0 0-8,0 0-10,0 0-9,0 0-11,0 0-16,0 0 4,0 0 0,0 0 0,0 0-1,0 0 2,0 0 4,0 0-3,0 0-2,0 0 8,0 0 8,0 0-1,17 5 1,-3-3 4,3 0-11,4 4 5,6 0-22,-1-6-7,13 5-3,-11-1-14,13 9-4,-10-12-6,-3 2-3,0 0-25,0-2 22,-8-1-9,1 4-3,-4-4-3,-7 0 18,-3 0-22,3 0-2,-6 0-8,2 0 3,-2 0-8,-4 0-19,4 0-38,-4 0-50,0 0-37,0 0-54,0 0-53,-7-9-45,7 9-227,-9 1-555,-1 1 246</inkml:trace>
  <inkml:trace contextRef="#ctx0" brushRef="#br0" timeOffset="278470.913">13309 15180 44,'1'1'102,"-1"-1"4,0 0 17,0 0 17,0 0-8,0 0 9,0 0-18,0 0 5,0 0-2,0 0-17,6-6 0,-3 1 6,-1 0-7,3 2-2,-3-1 4,-1-3-2,5 0-22,-4-2 1,-1 3-9,0-4-10,1-1-1,-2-2-17,0 4 6,1-2-6,-1 1-1,0-1-3,0 5 4,0-2-8,0 4-1,-1-2-5,-1-1-2,0 2-8,-1 0-4,-2 1 1,2 0-9,-2 1 5,0-2-5,-1 4 4,-4 0-6,2 1-5,-2 1 3,-1-1-2,-3 1-3,2 2 0,-2 1 4,0 1-6,2 0-1,-3 1-3,4 1 2,-3 2-2,1-4 3,2 3 2,1 0 1,-1 1-1,-2 4-3,1-4 1,1 3-1,-2 0 4,0 1-5,2-4 1,-1 5 1,3 0-2,-3 1 0,1-2 0,5 1 1,-3 2-10,0 0 12,2 0-2,1-1 0,-1 9 2,3-7-3,0-2 0,1-5 5,0 6 0,-1 1-3,1-4 3,0 6-3,2-8 12,1 6-11,-1-2-1,1 3 1,0-7 28,1 6 0,0-5-6,2 5-1,0-5-9,1 2 11,1 2-4,3-3 1,-2-2-3,1 1-1,0-3-1,4 3 0,2-2 2,-1-5 3,2 1-7,8 2 6,-6-4 3,7-2-2,-2 2 5,3-2 0,-4 0-3,3-6-2,0 6-1,-2-6-6,3 6 16,-7-4-28,0-1 18,-1-1-3,5-3 1,-4 3-14,-3 0 16,1-3-6,-4-1-12,3 1 18,1 2 0,-3-5-7,0-1 6,-3 1-1,1 0-3,2-4-19,-3 3 21,0 0-6,-3 0-5,0 0 6,-3 6 6,2-7-9,-3 2 16,0-1-17,1 4 1,-5-7 0,2 7-15,-1-1 12,-1 4 13,0-2-18,-3-2-3,-2-1-8,-1 4 7,-2-10 10,0 15-15,-1-5 5,-6 5 11,6 4-14,-3 2-3,-1 1-2,1 0 0,-7 4 9,4 5-1,6-4-3,0 1-4,0-3 6,5 1 5,-2 0-10,1 2-3,2-2-6,2-1 17,1-2-13,0 0 8,2-1 8,0 0-6,0 0-2,3-2-4,1 2 8,-1-2 3,1-2-8,2 2 9,2 0-2,-2-1 0,2-7 2,1 6-3,-1-3 4,1-3-4,-1 2 5,1-3-1,-4-2-11,7-2 15,1 1-5,-5-5-3,4-1 3,-4 3-7,1-1 12,1-1-9,-3 0 8,-1 1-4,0 2 8,-1 0-11,-1 0 6,-1 2-16,0 4 8,-3 0-19,0 3 17,0 0-2,6-4-1,-6 4 0,-2 11 0,1 0 3,-1-1-4,1 5-7,-3 3 12,1 0-8,0 7 13,0-5-5,1-1 2,0 1-1,4 4 2,0-7-1,-2-1 0,0-4-6,2 1 6,2-1 2,0-5-1,2 0 6,2 0 11,1-1-13,2 0 2,3 1-19,3-4 21,-1 1 4,7-2-10,-1 2 3,0-2 2,-6-5-50,6 6-50,-5-9-55,-1 2-69,6-2-75,-2-2-239,2 4-572,-2-6 254</inkml:trace>
  <inkml:trace contextRef="#ctx0" brushRef="#br0" timeOffset="279161.2794">14031 15453 135,'-7'-4'222,"7"4"-8,-8 2 3,8-2-27,0 0-11,0 0-12,-7-2-11,7 2-12,0 0-15,0 0-10,0 0-11,0 0-8,0 0-3,0 0 7,12 13 2,2-9-11,8 7 2,2-4-4,3 4-3,13 5-6,1-7-10,-2 4-4,2 2-17,4-4 8,-5 1-5,-1 0-14,-11-2 6,9 1 1,-12-3-7,-3-2-13,-6-1 5,-3-3-9,-5 3 0,0-5 5,-3 0 11,2 0 7,-7 0 13,10 1 13,-10-1-14,7-1-5,-7 1-4,0 0-13,7-2-14,-7 2-3,-3-10-20,-4 4-16,7-1-5,-4 2-8,-1-4-10,-3-2 6,0 0-7,-1-3 14,1-3 0,-2 6-6,0 0 11,2 3 1,-2-3 5,2 5 1,-1-5-11,1 3 16,2 2 7,-1 2 4,1 0-8,4 1 16,-1-3-14,0 3 6,3 3-9,-3-5 4,3 5-1,0 0 2,0 0 0,0 0 0,10 10-4,-2 2 7,-2-3-1,3-1-5,0 5 5,-2 4 2,3-1 2,-3 0-3,0 7 1,-1 0 0,-5-3 4,-1-2-14,0 3 19,-4 3-6,1-5 10,-1-1-3,-1-5 2,-3 4-8,0-4 0,-2-1 10,2 0-11,-5-4 0,-1 1-1,1-2-4,0-1-13,0 0-11,-3-5-27,3 2-24,-1-2-29,4-1-43,2-1-30,0-2-45,3 2-59,-2-1-160,6-3-477,-1 0 212</inkml:trace>
  <inkml:trace contextRef="#ctx0" brushRef="#br0" timeOffset="279864.5415">15126 15732 116,'3'-3'198,"2"1"0,-1-1-10,-1-1-4,0-1-4,4-3-3,-3 3 7,1-3-12,-1 1-9,1-3-9,2-1-9,2-3-3,-4 0-20,3 2 2,-6 0-11,1-1-6,-3 3-6,2-2-13,-4-5-5,2 5-15,-3 0-5,1 2-14,-3 1 1,-2 2-10,-3-3-3,-2 5-3,0 0 1,-4 3-5,-7 2-11,2 5 6,-2 4-11,-1 0 7,2 7-7,2-2-2,0 5-2,2 1-2,3 2 3,3-3-3,5-5 0,0 3-7,3-1 11,1 1-4,3-1 6,0-4-4,3 2 1,-2-2-3,5-3 11,1-1 4,0 2-4,0-3 0,3-1-9,0-5 16,0 4-8,4-5 3,-4 0-10,4-3 3,-1-1 0,-1-1-6,2-3 5,-4-1 2,1-2 1,5-7-3,-6 6 6,1-2-9,5-6 0,-3 3-1,0-2 16,-3 4-9,-3 3 18,-1 4 8,-2 1 15,0 0-1,-1 3 3,1-2-12,-2 4-13,-2 2-19,0 0 10,0 0-19,0 0 30,-2 17-10,-4-4-3,1 3-14,4 2 10,-4-2-11,1 4 6,1-2-13,2 0 4,0-2-2,1 2 8,1-6-6,2 3-2,2 0 5,1 2-3,5-5 3,-1-2 9,2-2-7,7 2 5,2 1-20,-5-8 29,1 0-10,3-1-11,-4-4 9,1 1 1,-3-1-13,3-2 16,-3-3-2,0-1-2,0 1-2,2-5 4,-4 7-10,-2-6 3,-2 1 4,0 5-23,-1-1-25,-4 0-33,1 5-34,-1-4-41,-2 3-45,-1 2-43,0 0-35,-7-5-30,7 5-252,-14 5-597,-3-4 264</inkml:trace>
  <inkml:trace contextRef="#ctx0" brushRef="#br0" timeOffset="281323.4917">13028 16255 5,'0'0'118,"0"0"-22,0 0 11,0 0-3,0 0-18,0 0 2,0 0-5,0 0 3,0 0-6,0 0 18,0 0 3,0 0 5,0 0 0,0 0 6,0 0 7,0 0 1,6-5-5,-6 5-9,0 0-6,3-5-6,-2 2-1,-1 3-1,4-5 1,-4 5 0,2-3-4,-1 1-6,1-2-4,-2 1-3,0-7-5,-2 4-17,2 1 7,2-1-14,-4-1 0,2 2-3,-5-6 1,2 1-14,1 2-1,0-1-7,-3-1 0,-2 3-12,0-2 6,2-1-3,-2 5-9,-2 3 1,2 2 2,-7-1 1,0 3-4,1 7 13,-9-1-15,4 8-1,-4-5 1,4 4 2,-7 3 5,6 0-7,0 1-4,0 3 4,2-4-3,6 5 5,-2-3-5,6 6 3,0-11-5,3 3 4,1-1 6,3 1-10,0 1 5,2-2 2,3-2 2,2-1-8,0 3-21,3-5 2,2 1 1,2-4 6,4 4-7,0-2 15,5-4 0,0 1-1,2-6 6,1-2-4,1 1-2,-1-2 1,-1-4-2,0-2 7,-2 0-8,-1-4 7,3 0-8,-5-4 16,2-4-12,-6 5 2,2-6 0,-2 1-3,-2-1 8,-2-1-5,-6 6 0,7-7 4,-6-2-5,-2 10 3,0-5-2,-1 4 8,-1 5 1,4-8-1,-7 10 3,3 1 4,-1-1-4,0 3 5,-2 0-8,0 5 6,0 0-10,0 0-4,0 0 2,0 0-4,0 19 15,-4-9-12,-1 15 0,-3-3 5,3-1-4,-4 4 4,0 0-4,2 3 2,0-2 4,-1-4-5,-1 5 5,4-9-4,1-1 0,1 0 6,-2-6-4,2 5 8,0-6-10,3-2-2,-3 0 10,1-5-7,3 3 16,-2-1 10,-1-1 19,2-4 29,-3 3 12,3-3 19,0 0-5,0 0 0,0 0-19,0 0-1,0 0-7,11-17-11,-5 9-12,-1-3 2,7-1-12,-4 6-2,5-5-12,1 1 8,4-2-7,-1 4-9,0-1 0,-1 4 1,-1 2-5,-6 1-8,4 2 7,2 0-6,-3 5-8,-2-1 4,5 1-7,-9 2 8,2 1-3,-3 1-6,-1-1 3,1 3-8,-5-2 20,1 4-12,-4-3-9,0 1-12,-8 1-5,2 1-14,-3-5-5,-2 1-4,-5-1 1,-4-2-14,10-1 4,-8-2-4,5-3-13,2 0 7,-3-1-5,3-2-6,-1-2-3,2 4-8,3-3-19,-1 1-19,4-1-24,2 0-28,0 0-27,4 0-32,1 4-207,-2-5-484,2 5 215</inkml:trace>
  <inkml:trace contextRef="#ctx0" brushRef="#br0" timeOffset="282011.792">13954 16540 6,'-7'-3'203,"1"-2"-17,0 1-15,2 2-21,4 2-16,0 0-26,-7-2 0,7 2-17,-5-1 3,5 1-14,0 0-4,0 0 9,-5-3-12,5 3 14,0 0-1,0 0 2,0 0 24,0 0 11,0 0 9,0 0 1,21 4-4,-6 1-2,0 1 13,10-1-21,5 4-7,-3-3-19,15 3 1,-5 6-7,5-8-6,-5 5-11,-8-7 8,-1-1-15,0 4-9,-2-3-5,-1-5-8,-4 4-6,-5 1 2,-4-1-7,3-3 2,-6-1 3,1 2 1,-3-2-8,0 2 2,-7-2 11,10-1-9,-10 1 12,9-1 1,-9 1-17,6-2 1,-4-3-13,1 0-12,-2 3-11,1-8-15,-2 4-10,0-2-16,-3-4-16,-1 3 7,-2 0 2,-1-5-1,-3 0 5,0 0 6,-3 3 13,-2-8-11,0 10 24,2-4-17,0 5 17,1-3-6,3 1 4,4 5 10,-4 1 5,6 1 6,-1 1-2,1-3-7,3 5 1,-4-3 2,4 3 0,0 0 2,0 0-2,13 18 18,-1-6-8,2 6 8,3 0-4,-1-2 4,-1 2 4,2-1-7,0 0 4,-7-2-6,3 6 10,-7-6-8,0 0-5,3 11 4,-6-14-2,-3-1 4,0 0 8,-5-2-9,1 3-2,-3-5 3,-3 3-5,-1 2 5,-2-6-7,0 0 4,0 1-5,-2-4-1,0 3 2,1-2-15,0-3-18,-2 0-14,5 2-19,-4 0-35,7-2-30,0-1-42,3 0-38,5 0-48,-8 8-192,4-8-486,4 0 215</inkml:trace>
  <inkml:trace contextRef="#ctx0" brushRef="#br0" timeOffset="283256.1265">14831 16272 68,'5'-6'208,"1"2"-9,-1-1-1,-2 2-1,-1-1-20,-2 4-13,6-7-24,-2 5-5,-4 2-3,0 0-24,5-3-10,-5 3-5,2-3-12,-2 3-10,0 0-7,0 0-4,0 0-1,0 0-3,0 16 6,0-11-5,-2 5-3,-1 5 0,-2 2-2,1 10 1,-3-3 3,-2 6-2,-2 1 0,3 0-6,-2 2 1,0 1-3,-1-5-3,1-4 10,-1 3-13,1 2 2,0-9-3,0 3 0,3-7-2,0-2-1,1 4-1,2-11-4,-3 4-3,5-4 2,-3 0-7,2-4 8,2 0-7,-2 1 6,0-3 1,1 3 0,2-5 5,-3 7 20,3-7-14,0 4-3,0-4 3,-2 6 14,2-6-23,0 0 15,0 0 1,0 0-5,0 0 6,0 0-7,0 0 13,0 6 9,0-6 4,0 0 6,0 0-8,0 0-6,0 0 4,0 0-11,0 0-7,3-16-6,0 11 3,0 1-6,1-5-8,0 1 0,3 0-22,0-3 15,3-4-3,0 3 7,1 1-7,2 0-1,4-4-8,-3 8-3,6-7-22,-1 3 25,1 5-2,-6-2-5,2 3 0,-1-2-8,-1 3 5,2 6-3,-6-2-7,1 0 6,-4 2 11,3 1-7,-3 5 1,0-4-4,-3 5-5,0-1 15,1 2-7,-3-1-7,1 5 4,-3 1 1,-3-3-8,3-3 12,-4-1-4,-1 4-2,-1 0 5,-1-2-17,-1 1 17,-4 4 3,-2-7-2,0-2-2,1-1-14,-1-1 12,-3-3 6,0 0-3,2 1 1,-2-2-17,1-2 10,0 4-4,-7-4-16,2 0-10,8 2-20,1-3-16,0 2-39,5-3-19,-3 3-38,3 5-39,7-4-49,-12-4-49,8 4-297,4 0-649,0 0 287</inkml:trace>
  <inkml:trace contextRef="#ctx0" brushRef="#br0" timeOffset="284519.5556">12771 17013 93,'5'-7'133,"-2"3"23,-3-3-11,1 3-15,-1 4-12,4-6-5,-4 6-21,0 0-5,0 0-14,0 0 4,0 0 11,-6 21-1,-1-3-9,0-1 10,-7 4-15,2 4 2,-3-1-5,2-2-8,0 3 9,-2-4-12,4 1 5,-1 0 27,0-4-3,-1 6 2,7-11-12,-5 1-8,4-4 2,2-1-11,0-4 2,0 1-5,3 0-3,-1-3-1,1 2 8,-3-2-7,5-3 13,-3 6 8,0-3 3,3-3-2,0 0-12,0 0 28,0 0-4,0 0-3,0 0-7,0 0-12,0 0 4,0 0-14,11-19 1,-6 9-12,4-7 6,-1 5-14,6-12-5,3 2-5,-5 2-4,7-2-23,-2-2 26,1 1-1,-2-2-8,1-1-10,-2 5 31,1-1-23,2-6-11,-4 9 5,0 7 2,-3-3-2,3-4-3,-2 12 1,-1-4-1,-4 2 2,4 9 12,-4-5-17,5-7 4,-4 11 7,1 1-15,3 1 22,-2 6-29,-1 10 4,-1-7-9,-1 4 12,1 8 22,-2 2-27,1-1 1,-7 8-17,3-3 18,1 24 15,-5-28-10,1 2 4,-4 1 12,2 0-22,-1 4 4,2-14-6,-2 2 5,2-2-11,-1-1 17,-3 9-7,3-15-2,1 3 1,-2-9 10,3 1-3,0 2-14,-1-2-18,1-5-16,-2 8-32,-1-4-6,3 3-21,0-7-27,0 0-27,0 0-25,0 0-48,-7 1-44,7-1-28,0 0-159,-7-12-497,3 6 221</inkml:trace>
  <inkml:trace contextRef="#ctx0" brushRef="#br0" timeOffset="285203.344">12740 17245 152,'0'0'226,"0"0"-25,0 0-16,0 0 2,26 11-20,-12-9-4,9 5-8,0-5-29,3 4-2,2-6-17,-1 1-8,4 3-6,-4-5-18,1 2-29,-4-4-47,1 2-69,-3 0-76,-8 1-170,0-5-340,1 2 151</inkml:trace>
  <inkml:trace contextRef="#ctx0" brushRef="#br0" timeOffset="285895.5457">13735 17365 108,'-8'3'258,"8"-3"-13,-3 0-20,3 0-22,0 0-17,0 0-10,0 0-20,0 0 1,-4 4-22,4-4 9,0 0-2,0 0-15,25 1 10,-12 0-16,8 4 7,0 0-16,5-3 2,12 2-12,-2 2-7,-5 2 4,9-6-16,2 7-5,-12-4-7,8 2-5,1-1 4,-11-2-22,12 6 1,-14-8-3,4 5-7,-5-6 14,2 0-25,-3-2 1,0 3 0,-5-2-8,-1 2-5,-6 0 2,2 1 4,-4-5 0,-3 1-1,0 1-9,3-1 0,-3-2-2,-1 2 2,-6 1-5,12 0 12,-7-1-10,3 7 5,-8-6-11,0 0 6,9-4 7,-9 4-6,0 0-7,7-1 5,-7 1-12,4-2 2,-4 2-24,0 0-2,0 0-19,3-4-4,-3 4-23,0 0-22,-2-3-20,2 3 4,0 0-19,0-9-5,-1 3-11,1 6-2,-6-9 7,2 4-15,-3-2-18,0 0 17,0-4-4,-2 0 18,-2 1-2,0 1 22,-2-1 3,2 0 21,-5-4 3,5 4 24,1 8 22,-3-9 28,2 0 27,-3 1 4,3 1 24,4 4 18,-3-2 17,2-1 10,-2 8 23,3-8 2,1 4-1,2 3 0,-2 0-6,6 1-1,0 0-15,-7 0-7,7 0-11,-3-3-2,3 3 18,0 0 3,0 0 19,10 15-15,2-10 26,0 2-7,10 3 2,-1 7-3,3-10-3,-1 4-28,-1 2 37,1-6-39,1 11-1,-5-9-6,2 0-6,-7 3 10,0-6-25,-3 1-3,0-7-8,-2 5-5,-1 4-1,0-9 11,1 0 0,-3 0 10,-2 3 3,6-6-12,-10 3-1,0 0 0,7 3-17,-7-3 9,4 2 3,-4-2-7,0 10 15,0-10 7,-7 17-24,0 0 4,3-8-11,-9 11 11,4-5 21,0-3-30,-2-2 14,1 7-20,-1-5 7,2 2-11,-5 6 12,4-10-4,0 5-15,-1-5-6,1 5 3,2-10-60,-2 5-23,2-3-56,-2 2-53,2-6-60,0 1-81,-5 6-255,6-8-640,0 1 283</inkml:trace>
  <inkml:trace contextRef="#ctx0" brushRef="#br0" timeOffset="287170.8697">15362 17464 93,'0'0'191,"0"0"-5,0 0-15,0 0-5,0 0-13,0 0-5,0 0-1,0 0-14,0 0 1,7-12-16,-7 12 10,5-1-7,-3-1-9,-2-3-2,3 1-11,0-2-3,1 1-6,-1 0-3,2 0-10,0-3-5,-4-1 6,2 1-18,3-2 16,-5-6-8,2 5 6,1-5-17,-4 5-8,0-2 7,2 4 1,-1 2-9,-2-3 8,1 3-11,0 1 3,-2-2-16,-2 4 12,1-1-16,3 0-10,-7-1-11,3 0 10,4 6-10,-13-3 5,3 3-6,3 0 2,-4 3 0,-2 5-4,-1-2-2,-4 6 1,-4-2 2,4 2-4,0 10 0,1-7 2,-1 1 4,0-1-3,2 4-2,2-3 1,4 0-7,3 0 3,-1-2-5,5-1 2,0-1 4,3 0-7,0-1 12,-2 0 3,4 1-2,1-1-2,0-3-4,2 1 5,-2-5 12,4 3-9,0-2 4,2-3-6,-1-2 7,1 4 1,-1-5-3,2 9 5,1-11-6,-4-2 0,7 2 14,-4-4-11,0-3-8,4 0 13,-4-1-18,0 1-2,1-3 14,0-6-7,-2 5 9,-1-4-9,1 12 5,1-15-4,-3 8-10,1-3 6,-1 5 2,-3 0 8,2 3 7,-1 0-19,-3 3 16,-2-1 1,4 1-16,-4 5 12,0 0-6,0 0-6,0 0 4,0 0-5,0 17 5,-1-5-8,-4 2 27,4 3-24,-2-5-5,2 7 9,-2 0-2,3-3-8,-3 2 5,6-8-1,-3 2-3,4 1 10,-1-4-4,0 3 1,3-3 3,2 2-10,-1-5 10,2 2 18,3-1-23,1 0 6,1-4-24,0-3 28,2 0-6,-1 0 5,-1-8-15,0 6-14,0-5-29,3 0-20,-3 2-40,1-2-44,0-3-38,-2-1-68,0 1-267,-1-2-571,5-4 253</inkml:trace>
  <inkml:trace contextRef="#ctx0" brushRef="#br0" timeOffset="287892.6276">16191 16992 245,'8'-15'270,"-1"-1"-17,-3 5-16,0 2-22,-2 2-10,-2 7-31,4-3-16,-4 3-4,0 0-43,-3 27 12,-4-3-23,0 1-1,-7 20-13,-1 2 5,-2 1 0,0 2-14,-3-1-7,0 2 14,-2-5-19,2 2 3,-4-2-1,3-9-8,0 4 1,3 2-5,-5-2-6,6-11-2,3-7-7,0 2-8,1 4 5,-1-7-7,7-5-3,-7 4 2,7-8 7,1-6-21,5 2-14,-2-3-36,0-2-33,-1 0-54,1-1-35,3-3-65,0 0-271,0 0-534,0 0 237</inkml:trace>
  <inkml:trace contextRef="#ctx0" brushRef="#br0" timeOffset="289156.6335">16817 17307 34,'0'9'99,"0"-9"10,-2 12-17,2-9-2,0-3-2,0 7-1,-2-2-2,2 2-6,0-7 3,0 6 7,0-6-15,0 5 4,0-5 7,-1 4 5,1-4 11,0 0-4,0 0 12,0 0 6,-2 7 4,2-7 2,0 0 0,0 0 3,0 0-4,0 0-16,0 0-5,0 0-4,0 0-9,0 0-13,0 0 5,6-21-14,-6 13-12,3-2-1,-2-1-6,3 0 5,-4-1-13,3 0-13,-3-2 3,0 2-2,0-5 1,2 2-4,-2 5-1,-2-8-8,2 10 1,0-9-8,-3 5 6,-1 7 0,1-7-9,2 6 6,-2-3 7,-3 0-18,2 6 5,0-1-3,-2-4-3,-1 6-6,0-3 9,-3 7-8,3-4 10,-1-1-2,-2-1-3,-1 5 2,1 7-1,-3-5-5,-1-3 8,-3 5 10,5 2-16,-7 10 3,5-8-4,0-1 3,1 6 6,-3 1-6,-3-1-1,2 6 5,0-4-5,0 5 9,3 0-7,0-2 1,-1 2 0,2-3-4,-1 3-12,1 1 18,3-6-4,-1 5 0,-1 2 6,3-6-5,1 7 7,-1 1-2,2-10-13,3 4 15,-4-1-5,3-1 1,5-9 1,-3 10-13,3-2 16,-2-4 6,4-1-6,-2-2 1,3 3 10,0 3-10,1 2 4,2-7-3,1-1 7,3 1 5,0 2-18,-2 1 6,6-3-3,3 5 3,-4-5-5,0-5 6,8 9 1,-6-9 2,6-2-6,0 3 13,2-2-13,-2 2 1,-4-8-6,4 3 8,1-2-10,-6 1 4,5 6 1,-4-9 3,3 0-7,-5 1-1,2-2 3,-2 4 5,6-5-2,0 0-1,1-1 14,-1-1-14,3-1 11,-10 4-6,7-8 5,-1 5-5,1-3 2,1 8-1,-6-3 2,1-8 2,4 2-10,-9 3 12,-1 8 2,-4-5 0,1 0 12,-2 4-14,0-5 22,-6 6 10,7-2-6,-3-3-1,-1 0-9,-3 5 12,5-9-8,-2 7 7,-3 2-12,4-10 1,-4 10 0,0-6-11,3 2-1,-3 4 10,1-12 0,0 6-21,-1-5-5,-1 4-6,0-1 12,1 8 1,-4-9-12,1 4 1,0-1-11,-2-3 9,1 7 5,-2-6-5,-1 1 2,-3 3-5,0-1-1,3 0 2,-3 2 2,0 3-2,-1-1-8,-2 5 9,-1 3 0,3-4-1,1 1 5,-1 3-9,-2 1 4,2-1 5,1 5-3,-1 2-6,4-4 6,-2 0-4,1 9 5,2-9 0,-1 4 0,4-3 3,-1-1-5,1 6-2,3-9-2,0 0 6,-1-2 6,1 0-1,1 5-4,-1-8 1,3 1 8,-3-3-23,7 4 25,0 4-5,0-8 2,3 0-4,1-3-6,-1 3 3,3-7 12,1 0-14,0-1 15,0 1-10,5-7 3,-4 5-3,3-6 21,-8 2-13,7-3 0,-4 6-9,-3-7-7,-3 12 8,0-2 4,-2 7-6,-2-6 1,1 1-8,-4 5 2,6-6-7,-6 6 2,0 0 5,0 0-3,0 0 13,0 17-10,-3-8-5,0 2 0,-1 0 6,2 6-5,1-2 14,-3 2-11,6-8-5,-1 3 6,1-3-1,2 3 4,0 6 4,0-11-2,2-2 3,2 0 8,2-1-15,-3 0 12,4-2-2,-1-2-3,-10 0 17,14-5-17,0 4-25,-1-4-14,0-4-42,-5 5-42,2-9-69,-3 9-57,4-13-87,-2-5-195,-4 7-572,4 6 254</inkml:trace>
  <inkml:trace contextRef="#ctx0" brushRef="#br0" timeOffset="289937.4126">17883 17297 135,'0'0'228,"5"-3"-9,-5 3-13,5-9-9,-2 7-8,-3 2-2,3-8-6,-3 8-5,4-8-19,-1 3 6,-3 5-19,3-10-13,-4 4-6,1 6-4,0 0-39,-5-10 8,5 10-7,-10-9-16,6 5 3,-3-4-14,-4-1-6,1 5-6,-3 0-7,-2-1-5,-1 3 15,-1 0-24,-4 6 0,4-3-11,-2-2 7,3 5-3,1 0 1,-3 7-5,6-4 4,-2-2-6,1 6 9,2-5-11,1 11 4,4-10-9,-2 2 6,4 7-12,-2-7 7,2 5-2,4-5 9,-3 0-4,3-2-1,3 3 4,-3 7 3,2-10 0,0 0 14,1 4 12,1-7-14,1 1 8,1 2-1,0-2 0,1-1 3,-2 1-9,0 0-7,-1-3-12,2 3 12,-6-5 1,11 5-9,-8-2 2,-3-3-15,10 1 16,-6 3-6,1 0-2,-5-4 3,12 7 4,-8-2-9,2-3 1,-2 4 10,3-1-14,-3 0 16,2 2-13,1-1-4,-3-1 6,2 0-1,-3 1 0,0 1 1,-1-3-9,0 6 10,-1-3-5,-1 1-10,0 2 16,0-2 2,-3 3-7,3-5 10,-4 5 0,3-5-4,-4 4 2,1 0 10,-3-3-10,3 1 7,-3 0 4,-1 6-9,-4-5-11,5-3 16,-7-2 4,4-2-3,-4-2-9,0 0-6,2 0 10,-3 3 15,-1-3-18,0-7 3,2 4 8,0-3-14,0 10 4,0-13-6,1 4-3,0-3-2,2-4-14,1 12-12,-2-8-12,3-1-10,2 3-35,1 2 6,0 1-33,1-2-19,2 0-35,-1 0-48,4-2-53,0 7-257,4-9-564,1 0 250</inkml:trace>
  <inkml:trace contextRef="#ctx0" brushRef="#br0" timeOffset="290899.5094">18310 16933 62,'2'-9'209,"-2"9"-10,0 0-16,1-7 7,-1 7-14,0 0-15,0 0-4,0 0-8,0 0-12,0 0 5,2-11 1,-2 11-11,0 0-3,0 0-13,0 0 9,0 0-1,1-5-15,-1 5 0,0 0 4,0 0-4,0-11-5,0 11-11,0 0 7,0 0-4,0 0-3,0-7-18,0 7-4,0 0-1,0 0-16,0 0 0,0 0-12,0 0-13,0 0 1,0 0-22,0 0 18,0 0-11,-4 40 3,-1-22 3,1 13 2,-3-1-7,0 13-3,0-9-13,0-2 9,2 4 3,-6 14 0,-1-3-5,4-13 8,-7 9-3,1 8-6,3-20 3,3-5-9,-8 4-5,6 1 12,-4 11 4,0-16-4,0 3 4,1-2 7,-1 4-10,-7 8 2,8-12 0,-1-1 1,-1-2-7,2-1 6,-1 10 1,7-18-3,-6 7-5,2 1 11,0-4-13,2-1 4,2-3 4,2-6-3,-2 1 13,1 1-18,-1 2 4,4-6-2,0-1 1,3-2 0,-4-2-6,4-2 7,-3 8 11,2-4-18,1-4 0,-3 8 9,3-1-4,0-7 1,-3 6-2,3-6 10,-4 4-10,4 0 4,0-4-6,0 0 2,-4 3-12,4-3 13,0 0-5,0 0 16,0 0-34,0 0-24,0 6-21,0-2-23,0-4-17,0 0-34,0 0-49,0 0-41,0 0-58,8-16-246,-5 10-577,-1 2 256</inkml:trace>
  <inkml:trace contextRef="#ctx0" brushRef="#br0" timeOffset="292611.6963">18741 17373 149,'0'0'155,"0"0"-9,0 0-11,7-5-11,-7 5 12,0 0-7,5-3 8,-5 3-10,0 0-4,4-7-3,-3 2-7,2 0-4,-3 2 9,0 3-14,2-11-7,-1 8-1,-1-5-20,0 1 3,0 0 2,-1-3-17,-1-5-5,2 5-12,-4 2 2,1 3 2,2 0-8,-2-5-13,3 10-3,-6-6 2,2 2-8,-2 0 5,6 4-7,-12-3-6,3 5 4,-5 4 3,4-4-15,-1 5 4,1-1-2,0-6-2,-1 9 0,-2-3 3,1 1-8,0-1 10,0 4-3,0-1-7,-2 0 3,3 0 1,-2 4-11,-1 4 14,3-4-5,-3 4-3,1 1 6,0 4-16,-2-2 17,1 2 0,7-9-10,1 4 8,-3 0 5,2-3-8,-1 0 3,3 3-2,2-6 1,0 6 9,0-1-11,3-4 5,0 7 2,-2-2 0,2 1-9,2-2 11,5 13 1,-4-15 0,0 3-3,1-8-10,6 8 11,-2-1 0,1-5-4,2 0 4,-1 0-7,5-4 5,1 1 5,-2-4-23,3 0 22,4 1 1,2-4-12,-1-3-4,-1-1 1,-1-6-17,-3 6 4,4-3-6,-7 0-4,7-8 4,-8 6 10,5-7-5,-2-1 6,-5 2 7,-1 2-14,1-1 3,1-1 7,-4 2-1,2-1 1,-3 6-7,-3-2 6,6-3 3,-4 4 5,-1-1-5,1-1 20,-2 3-13,2 0 7,-2 2 13,0-3 2,-2 3 4,0 1 9,1 1 6,0-5 6,-2 6 10,-1 2-15,3-4 5,-3 4-3,0-8-7,0 8-8,0 0-21,0 0 9,0 0 6,0 0-2,-7 21-8,0-8 4,0 4-7,0 10-2,-3-5 3,0 0-8,-1-1 13,1 4-9,3-11-1,-3 8-1,0 2 4,3-9-10,-1 0 0,1 9 11,1-9-11,-2-2 5,-1 3 15,5-5-13,-1 0-2,0-3-3,1 1 7,4-5-7,-3 2 4,1 2 3,0-3-2,2-5 4,-6 5 8,6-5 11,-2 7-1,2-7 10,0 0-3,-2 5 10,2-5 1,0 0 1,0 0-8,0 0 10,0 0 5,2 7 8,-2-7 0,0 0-1,0 0 9,0 0-1,0 0 13,0 0 2,0 0 8,0 0-17,0 0-10,0 0 0,4-17-13,-4 17 7,4-10-16,-1 7-3,-1-6-5,3 1-3,1-1 2,-2 0-11,1-1-2,2 2 0,3-6-3,-3 7-8,2-5 6,-1 9-7,2-11-4,1 7 3,-1 0-14,0-1 10,4 1-7,2 1-4,-1-2 21,-1 2-19,2 3 12,-1-3-9,1 1 8,-5 4-1,0 2-6,-1-1 2,0 5-5,-3-5-4,3 6 4,0-3 3,-6 3 0,3 2-1,-3-2-10,1 2 9,0-1 11,-5 2-10,2 6 4,-2-8 0,-2 0-10,0 4 6,1-4 3,-1 3 3,-3-2-7,1 2-1,-3 0 7,1-3-8,-5 5-2,4-7-2,-3 2 9,0-2 4,-4 0-5,0 3 12,0-4-27,1 1 12,-1-5 0,0 3-8,-3-1-14,3-3-5,4 4-31,-4 4-18,6-9-16,-2-2-16,4 3-26,-5-2-21,4 1-33,0-2-43,0 1-33,1-2-65,2 0-260,0-2-639,1 2 283</inkml:trace>
  <inkml:trace contextRef="#ctx0" brushRef="#br0" timeOffset="293298.477">19399 17394 213,'2'-5'214,"0"-3"-2,1 1 2,-1 2-14,0 1-6,0-1-14,0 1-16,-2 4-15,2-4-17,-2 2-10,0 2-27,0 0-3,0 0-4,0 0-16,0 0-2,-2 23-8,-2-6-4,-4 13 1,2-10-8,1-4 0,-2 9-10,0 0 6,-2 5 0,5-10-2,-3-6-9,-2 12 1,5-9 3,-3 15-12,3-16 1,-2-8-8,2 9-4,3-5 2,-2-4 1,0 1-1,0 0 1,-1-5 3,1 5-11,0-1-27,3-4-43,-4 1-23,4-5-39,0 0-53,-3 8-46,3-8-203,0 0-456,0 0 202</inkml:trace>
  <inkml:trace contextRef="#ctx0" brushRef="#br0" timeOffset="294029.9735">19236 17363 169,'0'0'232,"0"0"-17,0 0-16,0 0-10,-4-3-10,4 3-9,0 0-11,0 0-14,5-7-6,-5 7 2,10-5-14,1 8 2,-4-6 0,6 3-11,3-3-10,-1 3 7,2 0-8,3 0 1,2 0-16,-1 3 11,4-1-23,-2 4-1,1 3-3,0-1-14,0 0-2,-1 5-6,-1-4-10,-4 7-4,2-1 1,-4 2 10,-4-6-15,2 11-4,-5-5 5,-1-1-6,-1-1-7,-4 2 10,0-5-7,0 5 4,-3 0 4,1-4-25,-1 3 28,-4 2-3,1-2-2,-4-1 3,4-3 21,-4 1-18,-7 8-1,4-8-28,-2-4 26,-5 4 3,-2-1 5,5-5-22,-7-1 15,1 1-10,-1 0-6,3-5-8,-1 6 0,-3-5 7,1-7-2,6 7-13,-1-6 4,1 2 5,-1 0 13,2-1-15,1 2-24,-1-3 30,4-6-13,-1 7-7,1-1-7,3 8-14,7-5-17,-17-6-12,10 5-13,3 0-9,4 1-13,-10 1-5,6-5-30,-2 2-13,6 2-18,-7 3-32,7-3-37,0 0-60,-3-9-230,3 9-553,0 0 244</inkml:trace>
  <inkml:trace contextRef="#ctx0" brushRef="#br0" timeOffset="294091.5426">19934 17668 137,'4'-8'226,"-1"3"-11,3-5-4,1 6 5,0-3-12,-1 1 5,-2 2 16,0-1-15,-1 3 0,-3 2 3,4-5-20,-2-1-10,-2 6-19,0 0-21,4-7-6,-4 7-15,0 0-20,0 0-11,0 0-3,0 0-14,-6 18 4,2 1-6,-3 0-10,3-1 2,-9 11-19,5-1 11,-4 0-10,1-2-8,1 2 11,-2-3 4,2 0-23,-1 5 8,1-8-5,0-1-2,1-4 7,1-1-15,-1 7 9,0-11-18,4-4 0,1 1-1,1-2 4,-4 10-4,3-14-11,1 2-17,0-1-30,3-2-30,-4 1-18,4-3-45,0 0-34,0 0-44,0 0-66,0 8-285,0-8-614,0 0 273</inkml:trace>
  <inkml:trace contextRef="#ctx0" brushRef="#br0" timeOffset="297631.1467">12532 18458 48,'0'0'137,"0"0"-32,0 0-4,0 0-5,0 0-8,0 0-18,0 0 0,0 0 3,0 0 5,0 0 2,0 0 13,0 0 31,-13 46-2,1-24-5,5-4-8,-4 10-3,-4-6 2,6 4-39,-4 3-2,1-6-5,0 2-6,4-10-16,-3 7 9,5 3 11,-2-11-17,2 0-2,6-14-4,-9 15-3,9-15 14,0 0-5,-4 14 13,4-14 1,0 0 23,-5 12 15,5-12 10,0 0-3,0 0-18,0 0 6,0 0-25,0 0 5,0 0-9,0 0 0,0 0-9,15-55-8,-11 38-2,-4 17-1,13-25-11,-5-1-2,-3 0-4,5-1 2,2 6-9,-1-8 0,2 0 1,-3 3 12,3-2-19,-1-1-3,2 4-10,1 0 11,0 5 29,1 1-32,-2 9-6,-2-1 5,2 0-5,0 5 0,3 1-1,-17 5 4,34-4 2,-18 2 3,-16 2-20,31 9 10,-14 0 1,-3-1 8,-3-3-1,0 7-5,-11-12 2,18 29-5,-14-12 1,-2 0 4,-4-2-6,2-15-4,-13 43 1,1-28-8,0 5-7,-2-2 16,-8-3-22,1-5-6,0 2 6,0-2 4,-3 0-12,3-1 14,3 1-2,2-6 4,16-4 7,-29 5-14,29-5 10,-21 10 3,21-10 4,-12 2 0,12-2 18,0 0-15,0 0 0,0 0-2,0 0 1,0 0-10,0 0 18,0 0-3,0 0 0,0 0 1,0 0 19,64-11-18,-64 11 7,34-8-4,-11 13 1,-1-8 14,-22 3-15,36 20 6,-13-16-7,-9 4 6,1-4-16,-2 4 17,2 12 3,-5-14-2,-10-6 8,10 20 25,-7-8-27,-6 7-8,3-19 4,-10 32 10,0-18-25,-4 4 20,-1 7 0,-8-15-7,1 2-1,-2-3 22,1-2-24,-3-2-11,0-4 10,2 2 3,24-3 7,-38-7-21,23 2-6,-1 0 2,16 5-11,-20-13-25,12 0 4,0 1-22,8 12-4,0 0-15,-5-18-31,5 18-46,10-26-69,0 13-40,1 6-165,8-7-467,1-1 207</inkml:trace>
  <inkml:trace contextRef="#ctx0" brushRef="#br0" timeOffset="298644.8776">13386 18737 4,'0'0'182,"0"0"9,0 0 7,0 0 1,0 0 4,-36-5-10,36 5 7,0 0-5,0 0-6,0 0-14,0 0 4,-22-1-26,22 1-12,0 0-9,0 0-5,0 0-12,0 0-5,0 0-14,0 0 10,0 0-22,0 0 10,0 0-19,0 0 15,0 0-24,0 0-9,-24 0-13,24 0-3,0 0 5,0 0-12,0 0 5,0 0 11,0 0-13,0 0 18,0 0-20,-22 1-4,22-1-4,0 0-9,0 0 11,0 0-6,0 0-6,0 0-15,0 0 12,0 0 15,0 0-19,0 0 2,0 0-4,89-2-2,-64-1 5,14 6 4,4 5-7,-2-7 3,4 4-3,-2-1 3,-3 3-8,2-3 1,-4 1 15,-8-1-6,9 1-12,-12 0 0,0 10-1,-6-11 8,-2-3-10,-19-1 5,27 0 1,-27 0-6,17 1 13,-17-1-3,0 0-24,0 0 24,0 0 12,18 6-15,-18-6 0,0 0 1,0 0-17,0 0-11,0 0-22,0 0-10,10-18-25,-10 18-4,0 0-16,0 0-1,-15-29-3,15 29 9,-16-21-13,16 21 1,-17-25 12,3 5 4,4 5 2,-1 2 14,0-2 9,-5-2 0,5 4 10,-2 0 4,1-1 13,-1 4 13,3 0 7,10 10 16,-24-15 0,20 9 20,4 6 8,0 0 2,0 0-7,-15-9-22,15 9 14,0 0-2,0 0-2,0 0 2,0 0-14,0 0 10,0 0 9,0 0-2,0 0 8,0 0 13,40 29-5,-20-16-5,1 0 7,-1-8 2,0 7-12,-1 1 12,1 1-6,-2-1-1,-2-5-8,-5 3 2,-1 1 4,-3 2 2,0 3-11,-1-2 4,-5 3 13,-1-18-10,-14 48 5,6-30-2,-2 3-7,0-5 7,-3-1-6,1 12-4,-5-12 1,4-6-3,0 0-10,1-1 17,12-8-15,-19 17-17,8-8-29,11-9-43,-17 5-24,17-5-42,0 0-44,-14 12-56,14-12-212,0 0-499,0 0 221</inkml:trace>
  <inkml:trace contextRef="#ctx0" brushRef="#br0" timeOffset="299949.0013">14640 18378 59,'0'0'171,"0"0"-7,0 0-12,15-17-1,-15 17-15,0 0 3,12-9-11,-12 9-6,0 0-19,5-15 16,-5 15-1,0 0-11,0 0-6,0 0-7,0 0 1,0 0-10,0 0-5,0 0-5,0 0 5,0 0-16,0 0-1,0 0-15,0 0 0,0 0 12,-14 53-9,4-21-6,0-1-4,-7 15 5,9-14-6,-5 0 0,-8 14-2,9-18-4,0 0-2,2-3-7,-1 1 5,1 5 2,3-15-6,1 1-5,2-3 2,2-3-5,2-11 6,-8 18 4,8-18-3,-7 17-2,7-17 6,0 0-7,-4 12 21,4-12 6,0 0 22,0 0-12,0 0 23,0 0-16,0 0 3,0 0-5,0 0 27,0 0-13,0 0-11,0 0 4,0 0-1,0 0-18,0 0-36,0 0 32,0 0-9,21-42-2,-14 31 0,0-1-11,6-9-5,-2 10 11,-1-2-27,4-2 9,-1 3-17,-2 1 27,1-1-12,3 3 9,-1 3-12,6-2 0,-5 3 1,-1-4-7,-14 9 5,31-1-1,-31 1 6,22 5-13,-10 5-11,-12-10 14,24 14-1,-14-2 5,-3 1 0,0 1-17,-7-14 9,4 27 7,-4-11-6,0-16 0,-4 29 0,2-15 0,2-14 2,-10 23-10,5-12 16,-8 1-8,5 1 9,8-13-5,-24 13-27,9-4 34,-7-4-3,7-1 3,15-4-1,-32 4 9,20-3-18,12-1 4,-28 3 5,28-3-18,-27-4 14,27 4-4,-26-1-6,26 1 5,0 0-3,-26-4 38,26 4-40,0 0 32,0 0-30,0 0-2,-17-6 15,17 6-24,0 0-5,0 0-13,0 0-9,0 0 5,0 0-27,0 0 16,0 0-47,0 0-11,0 0-37,0 0-3,-14-5-11,14 5-59,0 0-48,0 0-62,0 0-181,0 0-545,0 0 242</inkml:trace>
  <inkml:trace contextRef="#ctx0" brushRef="#br0" timeOffset="300633.6354">15541 18323 134,'0'0'221,"7"-20"-13,-3 14 6,-4 6-40,0 0-15,0 0-16,8-15-18,-8 15-3,0 0-19,0 0-6,0 43-3,0-43-9,-12 38-13,5-3 15,0 23-2,-4-24-5,-3 21 1,3-24-23,-2 1 18,-5 14-3,6-15 0,-7 16-1,2-3 22,1-13-14,3 16-7,-3-20 0,2-2-2,-3 2-19,3-4 10,1 2-4,0-5-5,2 6-3,0-12 5,3 0-16,8-14-1,0 0-12,-18 0 5,18 0 7,0 0-16,0 0-14,0 0-34,0 0-19,0 0-22,0 0-29,0 0-22,0 0-48,0 0-65</inkml:trace>
  <inkml:trace contextRef="#ctx0" brushRef="#br0" timeOffset="301383.0646">16145 18514 28,'0'0'146,"0"0"12,0 0-43,0 0-5,0 0-6,0 0-1,0 0 7,0 0-18,0 0-5,0 0 0,0 0-3,0 0-5,0 0 8,0 0 1,0 0-3,0 0 4,0 0 9,0 0-12,0 0 2,0 0 8,0 0-1,0 0 14,0 0-18,0 0-7,0 0-7,0 0-8,0 0 15,0 0-28,0 0-9,20-16-7,-17 3 0,-3 13 7,3-21-11,-3 21-6,0-16-1,0 16-2,0 0 6,-2-21-15,2 21 6,0 0-3,0 0-1,-4-19-19,4 19 15,-8-11-1,8 11-6,0 0-3,-19-11 5,19 11-4,-25-3 11,25 3-17,-35 9-3,15 6 1,-4-1-4,-1 4 10,4 3-5,-9 21 6,9-17 25,1 1-28,-1 1 8,-3 8-12,0 5 1,10-16-3,4-2 3,3-4 10,3 1-5,1 12 0,3-15 2,5 1 3,-3 0 13,5-2-11,2-1-5,2-2-1,7 2 3,-7-5-9,9 0 12,1 8-12,2-17-17,-2 2-32,4-2-18,-25 0-61,44 4-32,-20-13-54,0 0-236,-1-4-487,-1-2 216</inkml:trace>
  <inkml:trace contextRef="#ctx0" brushRef="#br0" timeOffset="302147.1381">16534 18548 163,'7'-21'245,"-7"21"-16,6-12-20,-6 12-19,0 0-1,4-13-44,-4 13-19,0 0-11,0 0-10,0 0 0,0 0-20,-20 50-4,9-26-4,-2-3-5,2 2-2,0 6 3,0 3-3,-1-8-1,3-9 0,0 12-25,-2-5 25,4 8-4,-2-14-2,2 7-6,0-12 7,7-11-8,-10 17-2,10-17-6,-7 17-2,7-17-8,0 0 11,-7 11 7,7-11-6,0 0 8,0 0-1,0 0-1,0 0 11,0 0-12,-3 16 2,3-16-6,0 0 0,0 0 25,0 0-24,0 0 2,0 0 12,0 0-11,0 0 26,0 0-13,0 0 4,0 0-9,0 0 19,0 0-19,0 0-7,0 0-7,0 0-13,0 0-3,0 0-17,31-40 12,-20 29 0,5-7 2,1 1-6,-6 4 10,8-6-20,2 0 3,-3 2-6,1 1 6,4 3-6,-9 6 1,-1 6-1,-13 1-4,24-17 0,-12 14-16,-12 3 5,0 0 3,0 0 1,30 5 5,-30-5-14,13 16 7,-6 0-4,-7-16 9,7 23-3,-3-6 3,-4-17-3,-4 26 6,4-26 2,-4 21-7,4-21-19,-6 21 19,2-10 5,4-11 7,-20 21-9,6-13-14,3 0 12,-2 3 1,-1-5 1,0 1-21,14-7-3,-27 2 9,10 0-11,17-2-4,-28 3-8,28-3 9,0 0-26,-25-5-4,25 5-20,-16-9-9,16 9-24,-14-11-6,14 11-17,0 0-14,0 0-16,-14-7-41,14 7-27,0 0-30,0 0-258,0 0-561,0 0 248</inkml:trace>
  <inkml:trace contextRef="#ctx0" brushRef="#br0" timeOffset="303051.4005">17226 18590 235,'0'0'222,"0"0"-23,0 0-12,0 0-17,10-18 5,-10 18-18,5-14-2,-5 14-7,0 0-1,0 0-5,12-14-6,-12 14-4,4-13-11,-4 13-3,0 0-12,3-17-7,-3 17-5,0 0-14,0-27-7,0 27-18,-5-18 10,5 18-5,-4-21-8,4 21-4,-5-13-30,5 13 19,-9-9-3,9 9-8,0 0-1,-15-8 13,15 8-28,0 0 5,-36 3 3,36-3-6,-28 6 12,16 3-13,-3 11-1,1-10-1,2 0-6,-2 1 1,2 0 4,-2 13-6,3-15 1,11-9 0,-17 14-10,10-6 10,7-8 0,-10 20 3,7-3 4,3-17 7,-4 12-9,4-12 6,0 0-6,0 28 5,0-28-10,0 0 10,0 11 2,0-11 4,0 0 2,2 17-21,-2-17 24,0 0 6,0 0-9,13 11-3,-13-11-4,0 0 8,0 0-12,20 6 14,-20-6-1,20 6 1,-20-6-4,24 5 8,-24-5-16,15 11-3,-15-11-2,20 2 0,-20-2-16,16 4 19,-16-4-5,12 10 4,-12-10-9,13 10 3,-13-10 1,11 13 6,-11-13-9,6 11 2,-6-11-16,0 0 19,0 21-2,0-21 4,0 0-2,-3 17 17,3-17-15,-5 17 1,5-17 0,-17 21 2,8-13 11,-4-2-3,-1 1-21,14-7 8,-30 9-4,15-7-14,-2 2 18,-4 6-1,21-10 2,-31 2-5,31-2 50,-29-11-57,16 10-7,0-9 8,0-1-8,13 11-22,-15-15 15,3 6-3,12 9-23,-13-16-6,6 8-6,7 8-22,-9-14-16,9 14-24,0 0-28,-4-17-11,4 17-64,0 0-40,7-22-204,-7 22-506,13-13 224</inkml:trace>
  <inkml:trace contextRef="#ctx0" brushRef="#br0" timeOffset="303754.3291">17929 18374 107,'11'-18'208,"-7"6"6,-4 12-7,7-19-13,-7 19-12,4-15-24,-4 15-7,0 0-7,0 0-20,0 0-14,0 0-19,7-11-4,-7 11-8,0 0-6,0 0-6,0 0-2,0 0-14,0 0 15,0 0-23,0 0 2,-21 55-17,14-31 11,1 5 11,-5-2-17,0 4 2,-3 1-14,-6 8 15,9-8 21,-9 10-22,6-10-1,-1-1-4,-5 11 12,0-2-2,10-11-5,-3-2-7,1 1 1,2-2-1,-2-2-11,1-1 2,5 4 0,-3-14 2,2 0-10,0-2-8,7-11 11,-10 21 0,10-21-5,-7 12 1,7-12 18,-7 10-22,7-10 2,0 0 0,0 0-4,-8 15 10,8-15-27,0 0-19,0 0-19,0 0-27,-7 12-12,7-12-44,0 0-37,0 0-37,0 0-208,0 0-451,0 0 200</inkml:trace>
  <inkml:trace contextRef="#ctx0" brushRef="#br0" timeOffset="305280.2867">18537 18664 2,'0'0'184,"0"0"-10,0 0 16,0 0-38,0 0 1,0 0-21,0 0 1,0 0-15,0 0 1,0 0 19,0 0-18,0 0-3,0 0-14,0 0 4,0 0-5,0 0-6,0 0-6,0 0-25,0 0 15,0 0-6,0 0-12,0 0-5,10-32-16,-10 32 8,0 0 7,6-19-16,-6 19-8,1-23 2,-1 23-5,0-19-4,0 19-3,4-14-3,-4 14-10,0-26 8,-3 10 23,3 16-27,-1-25-1,0 11 1,1 14 3,-5-23-11,5 23 7,0 0-2,-4-17 8,4 17-4,-7-18 0,7 18-8,-7-16 5,7 16-4,-8-8 0,8 8-7,0 0 6,-26-8-3,26 8-4,-28-1 0,28 1-13,-32 5 14,12 10-3,3-10 5,-2-5 2,4 10 12,-6 0-12,4 7-4,-4-3 2,4 2 0,-1-1 16,1 5-21,3 5 7,4-13-5,-4 9 7,4-10-14,3 5 14,-7 5 0,10-6 4,-2 11-4,3-8 9,2-1-9,-2 8-6,3-14 5,0-11 4,7 29-6,1-15 6,-2 0-5,3 1 1,3 11 3,-2-16-13,1 1 14,2-6 1,2 4 4,-2-1-1,1 1 13,6-1-18,1-4 0,-4-2-1,-17-2-3,45 3 9,-17 1-7,-1-2 12,4 4-14,-3 4 3,-1-9-8,1 2 4,-2 0-14,2-2 12,-3 3-4,2-4 6,-2 0 5,1-3 4,-2 1-5,-2 6-3,-22-4-4,31-7 9,-20-1 11,2 2-9,-13 6 5,25-11-4,-12 1 4,0-1 10,-3 1-13,-1-3-1,1 0 10,-2 3-7,-8 10 10,11-24-5,-11 24-1,5-15 2,-5 15-2,7-16-4,-7 16 8,5-12 1,-5 12-7,0 0-6,-2-22-8,2 22 13,0 0-7,-10-16-1,10 16 1,-15-14-1,15 14 1,-19 0-7,19 0 4,-32-2-8,32 2 0,-38 6 4,15-2 0,3 3-2,0 8 3,5-8-19,-3 4 13,3 16 8,2-20-5,3 14-11,0-13-4,10-8 4,-10 25 6,10-25 1,-4 11 12,4-11-1,0 0-3,10 28 11,-10-28-7,13 15 0,-13-15 6,24 7-4,-9-2 13,-15-5-16,37 1 3,-22-3 1,-15 2-15,31-4 16,-15-6-9,-5 2 6,3-2-15,-4 0 13,3-1 16,-2 0-22,-1-3 5,-4 4 0,-6 10-7,12-23 7,-6 11-3,-6 12 9,7-14-1,-7 14 2,4-12-12,-4 12 7,0 0-5,0 0-6,0 0-3,0 0 10,0 0-8,0 0-2,0 0-2,0 0 6,0 0 0,0 0 3,0 0-1,-6 52-3,6-52 1,-2 15 7,2-15-5,4 20-3,-4-20 2,5 19 2,-5-19 22,13 17-20,-6-12 2,-7-5 0,19 14 0,-19-14 17,22 8-17,-8-6 2,-14-2-3,26 6-1,-26-6 22,28-2-22,-13 8-5,-15-6-1,23-15 0,-23 15 15,15-5-14,-15 5-11,14-8-4,-14 8-10,14-9-5,-14 9-28,0 0-18,0 0-20,15-9-15,-15 9-17,0 0-31,0 0-32,0 0-35,12-10-40,-12 10-185,0 0-490,0 0 217</inkml:trace>
  <inkml:trace contextRef="#ctx0" brushRef="#br0" timeOffset="306325.2016">19577 18558 93,'11'-20'174,"-11"20"3,8-15 5,-8 15-3,7-21 4,-7 21 14,7-15-15,-7 15 2,6-10-1,-6 10-18,0 0 11,4-14-40,-4 14-5,0 0-19,0 0-18,0 0 3,0 0-27,0 0 14,0 0-23,0 0-8,0 0-10,-21 66 2,11-40-1,-1-4-9,-2 3-5,0-1-15,4-2 11,-2 3-1,1-3 0,3-7-1,-1 2-2,0-2-6,1 2 6,0-3-13,7-14 5,-10 19 1,6-12-5,4-7 11,0 0-17,-10 20 2,10-20-11,0 0-7,-7 7-21,7-7-4,0 0-15,0 0-36,0 0-41,0 0-52,0 0-54,0 0-197,0 0-468,0 0 207</inkml:trace>
  <inkml:trace contextRef="#ctx0" brushRef="#br0" timeOffset="307049.5695">19396 18354 230,'0'0'247,"0"0"-15,-7-17-28,7 17-14,0 0-15,0 0-24,0 0-20,0 0-9,0 0-7,0 0-3,0 0-8,38-5 3,-14 5-12,0-1 0,0 1 4,0 4-8,4-7-5,-2 11-16,-4 0 4,-1 7-17,3 1 1,-4-3-6,0 8-1,-5 1-1,1 1-2,-5 0 6,-3 12-5,-2-18-8,-2 1 1,3 5-11,-4-3 10,1 9-5,-8-15-6,1 13 0,-1-10 5,-2 1-6,-4 5-2,1-7-3,-3 4 3,3-5-5,-6 2 2,-1-2-5,0-4 0,-4-1 0,-1-1-10,-3-3 9,0 5 4,-1-8-8,-2 7 0,-1-15-2,4 1-2,-6 1-5,5-1 5,3-4-2,1 2-8,-2 2-16,10-2-10,13 6-2,-24-9-12,24 9-31,-14-4-19,14 4-45,0 0-24,0 0-42,-7-14-58,7 14-198,0 0-496,24-28 220</inkml:trace>
  <inkml:trace contextRef="#ctx0" brushRef="#br0" timeOffset="307811.0241">19885 18712 7,'0'0'292,"0"0"-15,0 0-35,0 0-19,0 0-34,0 0-4,0 0-16,0 0-22,0 0-9,0 0-26,0 0 13,21-46-8,-14 39-11,-7 7-3,21-12 7,-8 5-23,4 4-3,-17 3-13,30-9-7,-15 4-10,-15 5 4,28-3-12,-28 3 3,27 6-4,-27-6-27,18 5 20,-18-5 5,14 9-7,-14-9-1,6 18 3,-6-2-7,0-16 3,-13 36-6,2-16 2,-6 2-4,2-1 1,-4 1 11,-2-2-15,0 2-6,4-7 5,-4-4-11,8-3 6,-1 1-2,14-9 1,-22 12-2,12-7-6,10-5 7,-11 8 18,11-8 10,0 0 2,0 0 16,-15 9 6,15-9-7,0 0-2,0 0 3,0 0-10,0 0 12,0 0-10,0 0-5,0 0-1,46 9-1,-27-9 12,2 0-25,-21 0-4,34 0-5,-13-4 7,1 7-33,-22-3 24,36 4-2,-19-4-3,-17 0-11,31-6 1,-31 6 4,24 0-1,-24 0 3,0 0 7,27 0-1,-27 0-1,0 0-1,0 0 3,25-1-3,-25 1-18,0 0 25,0 0 1,17 3 9,-17-3-12,0 0 10,0 0-16,0 0-2,0 0-3,23 4 1,-23-4 0,0 0-3,0 0 1,0 0-6,0 0 3,15 5-13,-15-5 6,0 0 17,0 0-15,0 0-7,0 0 17,0 0-9,0 0 1,0 0-15,0 0-8,0 0-20,0 0-15,0 0-39,0 0-8,0 0-28,0 0-29,0 0-43,0 0-39,0 0-38,0 0-45,0 0-247,0 0-617,0 0 273</inkml:trace>
  <inkml:trace contextRef="#ctx0" brushRef="#br0" timeOffset="396590.1241">19837 13283 219,'-3'-17'242,"-1"5"-20,-1 0-19,0 2-4,1-2-15,-6 4-17,3 0-13,-3 3-13,-4 2-19,-2 7-13,0 1-12,-7 10 3,2 2-7,-1 9-10,-8 6-5,6 4-9,0 1-10,7-6-2,3-2-9,4 2-6,-1 0-7,4-1 0,3-1-6,1-2-1,3 1-6,3-3-4,1 1 3,2-9-5,2 5-7,3 0 5,-1-9-1,2 0-2,4 4 0,-3-7-8,1-3 6,0 3 12,0-6-13,0-5-1,0 1-6,2-6 14,-2-3-3,0-1-3,-1-4 2,2-3-4,-5-7 4,0 10-4,1-8-1,-1-2 17,-3 7 3,-4 1 7,1 6 10,0 1 15,-1 0 2,0 4-7,-1 1-10,-2-4-10,2 8-9,-2 0 12,0 0-16,-2 16-2,-3 3 0,-2 9-8,-4 5 4,1 16-1,0-1 0,-1 1 3,1 0 7,2-2-10,-4 2-3,5-13-1,0-1 1,-5 10 1,5-14-3,1-2 0,0 3-4,1-7-23,0-9-23,4 1-24,-2-5-36,0-2-28,2-1-40,1-3-25,1 0-20,2-5-31,-3-1-178,9-5-459,-2-4 203</inkml:trace>
  <inkml:trace contextRef="#ctx0" brushRef="#br0" timeOffset="397408.9789">19951 13675 121,'3'-5'226,"0"0"-24,-2 2-17,2-1-21,-3 3-22,0 1-10,7 0-15,-7 0-12,7 8-7,-4 2-9,1 2-9,2 2 2,-5 6 2,2 9-1,0-6-3,-3 0-2,-1 4-7,-2-8 5,1-2-2,1 3-4,-2-10 5,0 3-2,-1-1 3,3-4 8,-1-3 3,1 3 15,-2-2 6,3-3 5,0-1 4,0-2 3,0 6 2,0-6-18,0 0-15,6-19 1,2 4-15,3-11-13,2 2-6,1-4-7,2 0 5,1 2-15,-1 4 0,1-3-5,0 4-10,-4 7-7,-2 2-2,2 3-20,-2 1-27,0 1-15,-2 5-15,-1-1-19,1 3-15,-1 3-18,2 3-17,-3-1-22,4 2-27,2 6-40,0-5-21,-2 5-230,0-2-509,3-1 226</inkml:trace>
  <inkml:trace contextRef="#ctx0" brushRef="#br0" timeOffset="397475.7036">20554 13735 222,'2'-14'208,"-4"-6"1,2 3-1,0 1-2,-1 1-13,1 0-16,-3 3-15,-1 2-8,2 1-11,-3-1 0,0 2-20,1 3-14,-3 0-12,0 3-11,-4 1-5,-2 2-10,-8 10-13,1 2-2,-1 0-3,0 7-5,1-1-5,3 1-2,3 6-4,0-4-6,7 4 2,-1 0-9,5-3-1,-1-6-3,2 0 2,4-5-8,2 0 3,0-2 0,0-3 6,2 2-5,5-2 2,2-5-6,0-2 2,2-5-5,-1 0 1,0-6-3,6-3 4,-2-6-4,-5 3 5,4-4-3,-4 1-1,-1 0 0,0-1 6,-4 7 14,0-3 0,-3 10 10,0-3 4,-2 6 5,1-2-14,-3 1-2,1 0-6,-2 3-4,0 2-1,0 0-3,0 0-2,-3 18 4,-1-7-5,3 0-7,-2 2-4,0 7 4,2-2-8,1-1-22,0 1-24,1-1-25,3-5-27,1-2-25,0-1-32,2 1-28,3-5-29,1 0-19,-1-2 0,7-3 12,-1-4 6,-1 0-118,5-5-356,-3-6 159</inkml:trace>
  <inkml:trace contextRef="#ctx0" brushRef="#br0" timeOffset="398280.0132">20733 13767 653,'10'-21'34,"-2"5"37,2-9 22,-7 10 25,1 4 21,-1 2 22,1 2 5,-4 2-8,3 0-9,0 1-18,-2 1-18,-1 3-12,0 0-6,0 0 2,-1 16-7,-2 1 1,0 4 5,-1-5-10,-3 12-3,4-4-4,-4-1-2,0 3-10,1-11-2,3-3-8,-2 2-1,2-4 1,0-6 3,2 3 10,0-2 8,-1 0 16,2-2 10,0-3-2,0 0-4,0 0 2,0 0-14,0 0-12,6-21-8,-2 1-11,7-6 0,1-1-12,0 5-7,2 0 0,-1 2 10,3 2-20,-1-1-4,-2 9 6,1 0-2,-2 1-15,1 4-11,3 4 9,-4 2 7,-2 2-13,4 4 3,-4 3 1,-3-2-6,0 5-8,-1-1 10,-2-3-2,-1 4 7,0 3-1,-1 2-1,-2-6 2,-1 5 0,0-8-7,-2 1 9,0-1-4,1-1 5,1-6 3,-2 3-8,3-3 13,0-2-8,-4 3-3,4-3 2,0 0-9,0-19 0,4 7-5,2-1-5,7-8 2,-5 5-5,8-2 4,0 1 8,0 0 4,2 1-10,-1 0 2,-3 10-4,-1 0-3,1 1 12,0 3-16,0 2 8,-5 2-6,1 3 7,-1 0-4,0 2-5,-3 1 11,-1 5-4,-1 0-11,-1 2 12,-1 2-2,-1-1-16,-2 4-29,-1-4-37,2-1-24,-4 1-36,2 2-40,1-5-58,1-2-24,0 2-31,3-1-204,-2-6-549,4-1 243</inkml:trace>
  <inkml:trace contextRef="#ctx0" brushRef="#br0" timeOffset="398366.0782">21346 13701 202,'4'-17'251,"-1"5"-9,1 3-2,0 1-16,-1 1-23,-2 2-23,2 2-15,0 3-11,-3 0-9,4 9-9,-1 2 8,-3 6-21,-1-2 2,-2 6-2,-3 5-9,1 2-7,-4 1-7,-1-4-4,2-1-12,-2-1-2,4-6 2,-1-2-7,3-6-2,1-1-1,-1-2 6,0-3 7,4 2 3,-2-2 16,2-3-4,-1 2 9,1-2-20,0 0-4,6-17-16,1 2-20,3-6 8,2-5-9,4 2-3,-1 2-6,-1 1-7,4 0 2,-2 6-5,1-4-4,4 5-2,-5-2-4,-2 11-4,-2-3-3,1 5-8,-2 4-2,-2 1 0,1 1 4,-2 3-1,-1-2 0,0 7-8,0 6 16,-4-3-2,-2 6-8,2-3 3,-6 0-4,0 0 5,-2-1-8,-1 4 1,2-6 3,-3-6-4,1 3 2,2-2 4,-1-3-2,0-1 6,1 0 1,1-5-1,-1 2 6,4-2-4,0 0-6,0 0-5,-3-12 0,6 0-17,4-3 17,3 2-1,3-8-10,2 1 0,-1 4 11,3-1-1,-1 0 0,-4 5-2,2 3-2,1 2 8,-3 1-7,2 2-6,0 0 26,-5 3-24,-1 2-6,1 0 3,-1 2 10,-1 3-24,0 2 12,0-1 15,-4 3-8,1 5-5,-1 0-13,0 2-1,-2 0-19,-1 0-26,0 0-9,-1 1-22,-2-8-12,3 2-31,-3 0-19,3 0-29,-1 0-31,-2-4-35,3 3-18,-3-6-25,3 2-155,0-4-493,3 0 219</inkml:trace>
  <inkml:trace contextRef="#ctx0" brushRef="#br0" timeOffset="399128.2662">22041 13750 61,'8'-15'233,"-3"1"-8,-1-2 4,-1 8-2,0-2-7,-3-2-6,-3 0-25,3 2-19,-4 3-22,-2 1-15,-4 1-16,-2 1-8,-4 7-13,-5 4-9,-3 7-6,-1-1-2,1 6-8,-3 0-8,5 5-4,2 1-5,2-1 5,2-2-11,5 0-2,2-8-9,5 3 1,0 0-2,3-3 4,2-2-11,3-2-3,-1 0 10,4-3 5,0-2-6,3-1-1,6-3-1,-4-4-4,3 1 2,1-5-9,-2-3 5,3-5-7,-3-6-3,3 0-2,-7 7-1,3-9 2,-5-1-1,4 3 5,-3-2-7,-5 8-9,1 1 12,-2 2 7,-1 7 1,1-2 0,-1 2-8,-1 2-1,-1 3-6,0 0-4,0 0 8,-6 12-9,-1-5 3,2 8-2,-2 5-2,0-2 0,1 5 4,0-4 0,2 5-10,3-6 11,-1-2-11,2-5 11,2 2-7,-1-1-4,3-3 7,-1 1-5,3 0 3,0-7 1,4 2 3,2-1-8,2-3 18,7-4-12,0-4-5,3 0 5,-1-4-2,-1-3-1,2-4 0,-1-3-6,-2 0-4,-3-1 8,-1 3-7,-2-3 3,-7 7-1,-1 2-1,-2 1 2,-2-1 4,-1 5 3,-4-4-24,2 10 16,0-5 0,-7 4-9,6 1 5,1 2 2,-10 7-3,5 0 3,1 4-10,0-1 4,4 3 3,0 4-1,0-1-1,4 4 12,-4 0-7,3-1-5,0 5 8,-5-4-2,2-2 8,-1 2-6,1-5-2,-3 2 15,3 2-9,-7-1 2,3-1-4,1-5 6,0 2-2,2-6-8,-2 2 0,-1-2-18,3 0-9,1-1-20,0-5-9,5 2-25,-2-3-30,1 1-34,6-4-31,6-3-22,9-2-63,-5 2-139,5-7-438,2 5 193</inkml:trace>
  <inkml:trace contextRef="#ctx0" brushRef="#br0" timeOffset="399903.1511">23315 13653 129,'-3'-5'226,"3"0"-22,-4 3-8,4 2-3,-3 14-4,-2-3-9,-5 13-10,2 4-16,0 1-9,-2 1-14,0 0-10,3-3-11,0 0-7,3-3-6,-2 3-8,5-10-15,-2 0-8,0-6-4,3 1-7,0-4-4,1-1-6,1 4 14,4-5 7,-1-3 6,5 0 0,-1-4-1,6-4-7,4-5 1,3-2-5,2-5-11,1-1 12,-1-2-20,0-2 0,4-9-5,3 0-4,-12 4-1,0 4-6,-1-1 3,-2 1 6,-6 1 1,-3 5 8,2 4 4,-4 5 14,-1-2-6,-2 4-8,1 0-4,-1 2-11,0 0-4,-2 1 1,0 3-10,0 0 10,0 0-16,-14 16-1,10-5-4,-5 2 1,9 2-6,-7 5 0,7 2 9,0 3-4,0-1-5,4 1 3,-1-6 4,-3-1-4,4 8-7,1-8 4,-4 1 5,6-4 8,-7-3-9,6 3 3,-4-5-6,1 0-6,0-3 1,-3 0 9,2 0-7,0-3 6,-2 0 8,2 2-7,-2-3 15,1-2 11,-1-1 0,0 0-12,-1 7 1,1-7 21,0 0-10,0 0-17,-2 4-5,2-4 9,0 0-14,-15-11-10,9 10-23,-8-7-18,4 4-24,-5-1-18,-1-2-20,-5 1-10,0-1-18,-2 5-16,1-5-18,-2 3-24,0 1-25,2-4-17,-1-1-19,-1 6-23,2-3-148,1 0-458,-1-1 203</inkml:trace>
  <inkml:trace contextRef="#ctx0" brushRef="#br0" timeOffset="399970.7947">23195 13479 171,'0'-10'251,"4"3"-15,-7 2-24,6-1-26,-3 2-23,0 4-30,0-3-34,0 3-41,0 0-36,0 0-64,-4 18-63,-3-3-126,0-1-250,0 0 111</inkml:trace>
  <inkml:trace contextRef="#ctx0" brushRef="#br0" timeOffset="400748.1175">20747 14985 175,'0'0'180,"-1"3"-9,1-3-24,0 0-10,0 0-13,0 0 0,0 0-11,18-6-3,-7-4-8,2 0-13,0-2 6,5-2-3,1-3 2,-6 5-3,4-5-14,-1-3 9,-2 3-4,-3-7-3,3 2-1,-4 5 4,0-5-3,-6 8 2,3 0-2,-1-1 7,-4 5 10,3 2-12,-5 1-14,3 3-11,-3 4-18,2-3 4,-2 3-7,0 0-1,-5 26-1,-1-9-6,-4 8-4,3 1-4,0 1-1,0 2-5,3 1-1,1-1-2,0-3 0,3-9 2,0 0-1,3 0-7,0-1 1,1-3-3,3-6 5,-1 1 3,2-2-8,2-4-3,3-6 5,2-4-10,-2 0-8,7-7-6,-2-1 2,-1-5-6,-3 0-2,4-2 9,-8-2-3,4 0 4,-1-3 4,-5 0-3,1 5 9,-1-2 7,-5 12 12,1 2 8,-1 6 0,0-2-1,-2 2-1,1 0-10,-1 4-2,-1 1-1,0 0 2,0 0-5,-5 18 2,3-5 1,-3 4-6,-2 7 5,1-3 3,0-3-2,3 0 1,-2 0-2,-1 0 3,2-3-6,1-5 3,-4 1-2,7-5 3,-3 3 0,3-3 1,0-2 17,0-1 25,-1 1 12,1-4 9,0 0 1,0 0-26,0 0 6,7-14-4,0-1-8,4-5-1,3 1-9,-1-2 0,4-1-6,-2 1-3,2 1-15,-1 5 16,-1 4-5,-2 1-9,1 5 0,0 1-2,-1 1 1,1 6-1,-6 1 1,4 4-9,-1 3 5,-4 2 0,-1-2-4,-2 4 4,-1 3 1,-1-1-3,0 4-3,-2-6 0,0 3-5,0-3 12,-3 2-16,2-5 16,-1 0-4,2-6 8,-3 5-12,2-9 1,1 4-1,-1 0 3,1-1-2,0-3-8,0-2-3,0 5-1,0-5 1,2 3-11,-2-3-4,9 0-7,-1-5 1,2 3-32,1-6-15,6 0-23,-4 3-24,1-5-14,0 0-29,-2 0-26,3-2-11,-4-2-19,-1 2 0,-1-3-14,-4 5-159,1-2-431,-4 5 191</inkml:trace>
  <inkml:trace contextRef="#ctx0" brushRef="#br0" timeOffset="400814.1646">21171 14500 170,'-7'-5'227,"2"3"-18,0-1-25,2 1-20,3 2-19,-5-5-22,5 5-8,0 0-19,0 0-18,0 0-31,0 0-23,11 12-43,-3-10-47,4 5-49,3-2-116,-4 0-250,3 0 112</inkml:trace>
  <inkml:trace contextRef="#ctx0" brushRef="#br0" timeOffset="401609.6492">22198 14586 6,'3'-8'217,"-3"2"0,0 2 1,0-1-22,-2-1-14,1 2-24,-5 3-12,-1 1-12,-5 6-19,-4 3 9,-4 7-10,-4 2-4,3 1-9,-3 4-19,3 5 5,1-4-17,6 1-5,2 3-8,3-5-3,5 3-9,1 1-1,6-4 4,2-2-14,8 3 2,4-7 19,4-1-6,6-1-32,1-5-26,12-2-46,-11-7-44,0-2-44,7-7-47,4-1-30,-15-2-125,-3-3-372,5-2 164</inkml:trace>
  <inkml:trace contextRef="#ctx0" brushRef="#br0" timeOffset="401679.6976">22472 14675 106,'8'-32'171,"-3"5"4,0 12 20,-3 1-12,-2 10-17,0-4-21,0 3-12,0 5-16,0 0 6,-11 20 4,3 3-2,-5 2-10,3 5-5,-10 10-6,6-11-12,3 3-9,-2 0-8,6-1-8,-1-1-5,-3-6-9,2-2 2,6-6-13,0 0-1,1-9-7,0 3 1,2-5 5,-3 0 5,3 2 17,0-7 17,0 0-10,0 0-3,0 0-13,7-20 0,-2 3-7,0-7-2,4 1-17,-2-6 10,1-3-6,-1-2 2,7-9-3,-4 16 8,0-19 17,-1 14 6,-2 8 7,1 0 12,-5 9 1,0 4-1,1 3-8,0 0-6,-2 2-11,0 5-3,-2 1-7,12 11 4,3 6 16,-1 6-20,7 16-3,-7-8-8,2 1 8,5 12-13,0 0 10,-5 0-6,1-4-6,-1-11 0,-3-3 0,1 2-6,0-4 2,-1-3-12,-2-9 6,-4 3 1,-1-8 3,-2-3 33,-2 2 21,3-3 24,-2-2 3,4-2 1,0-5-13,4-4-9,-2-4-8,2 2-6,2-17-11,-2 0-4,0 0-8,-1-2 1,4-13-6,-5 10-16,3-12 6,-2 13-1,-3 2 0,0 5-4,-1 0 2,-2 6-10,-4 9-7,4 1-9,-4 1-22,2 3-45,-1 1-27,1 2-35,-2 3-55,0 0-18,0 0-23,0 0-32,1 22-54,-1-10-62,0 6-306,0-1-735,0 0 325</inkml:trace>
  <inkml:trace contextRef="#ctx0" brushRef="#br0" timeOffset="402478.1494">23053 14642 202,'7'-14'279,"-4"2"16,2 3 15,-2 1-32,0 0-30,0 4-19,1 3-28,-4 1-17,0 0-32,0 14 5,0 2-16,-3 2-19,2 10-12,-5 0-1,-1 4-13,0-3-12,0 3-3,0-3-12,1 2 2,2-4-15,-1-1-9,4-9-1,-3-1-10,-2-5 7,6-1-7,-1-5 10,1 2 27,0-4 28,0 0 19,0 3 24,0-6 17,-4 2 3,4-2-11,0 0-16,0 0-17,4-14-7,-1 5-6,1-8-17,0-3-9,4-6-18,0-6 2,2 0-14,1-2 3,3-21-7,0 9-14,3 2 6,-3 1-12,0 9 3,-1 9-5,3-3-2,3 4-6,-5 6-3,3 1-2,-1 8-5,-1 0 3,-1 2-22,9 4-10,-2 5-23,2 3-21,-1 4-23,-4 4-44,6 8-36,-5-6-40,-4 4-39,-2 1-43,-1 1-41,1 1-43,-10-7-262,3 1-689,-5 0 305</inkml:trace>
  <inkml:trace contextRef="#ctx0" brushRef="#br0" timeOffset="402546.1216">23142 14740 271,'-5'2'269,"1"-2"-24,1 6-6,2-4-16,1-2 5,13 7-28,2-2 5,9 1-19,4 1-19,2 1-15,8-4-12,-10 1-17,0-2-6,0-1-21,-4-4-25,2 4-44,-4-4-26,-7 2-39,0-3-37,-3-2-47,-2 1-47,-1-1-64,-4-2-155,-2 2-419,-3 0 186</inkml:trace>
  <inkml:trace contextRef="#ctx0" brushRef="#br0" timeOffset="404326.3337">13745 11178 88,'3'-5'151,"-1"0"-10,0-2 1,-2 2-2,3 2-10,-1-3 1,-1 1-1,-1 2-9,2 0-10,0-1-13,-2-1-2,3 1-7,-3 0-4,0 4-4,1-2-11,1-2 9,-1 1 2,-1 3 2,3-5 3,-3 5 0,0-4 2,2 1-8,-2 3-5,2-5 3,-2 5 1,0-3-9,0 3-9,3-4 2,-3 4-9,0 0-4,0 0-4,2-2-7,-2 2-6,2-3-1,-2 3-5,0 0-1,0 0 0,0 0-3,0 0-2,0 0 3,0 0-4,0 0-2,0-5-4,0 5 0,0 0 5,0-4 8,0 4-8,0 0-2,0 0 0,0 0-1,-4-5 1,4 5-5,0 0-1,0 0-5,0 0 1,0 0-1,0 0-8,0 0 2,0 0 2,0 0-5,0 0 0,0 0-7,0 0-3,0 0 5,0 0-13,0 0-4,0 0 2,0 0 3,0 0-3,0 0 2,0 0 4,0 0-1,0 0 4,0 0-3,0 0-5,0 0-10,0 0-7,0 0-11,0 0-19,0 0-11,0 0-12,0 0-25,0 0-27,0 0-16,0 0-6,0 0-36,-5 9-140,5-5-369,0-4 165</inkml:trace>
  <inkml:trace contextRef="#ctx0" brushRef="#br0" timeOffset="405084.3967">13788 11161 19,'1'-6'153,"0"-1"-2,1 2-7,-1 1-5,1 1-11,-1-1-9,-1 4-22,0 0-6,0 0-6,0 0-1,-3 19 6,-4 3-1,-3 2 1,0 8 5,-1-1-5,-1-1-3,-7 15 2,8-18-7,-2 7-3,3-8-2,-4 5-7,3-10-2,1 5-7,0-3-5,3-8 1,0-1-12,3-4-3,-2 0-7,4-5 1,-3 2-8,5-2 0,-3-2 0,2 2-2,-2-1-4,2-1-5,1-3-25,-3 1-29,3-1-29,0 0-28,0 0-21,0-19-25,4 8-31,-1-9-24,1 3-118,5-7-337,-1-1 150</inkml:trace>
  <inkml:trace contextRef="#ctx0" brushRef="#br0" timeOffset="405148.4518">13724 11214 146,'2'-8'176,"-1"-2"10,-1 3-1,0-2 6,0 3 9,3 0 11,-3 1 0,0 0-5,0 2-11,1-1-16,-1 0-15,0 4-18,3-7-10,-3 6-16,0 1-8,4-4-14,1 1-10,4-3-9,4 2-8,3 1-5,3-6-2,5 2-8,-1 1-7,4 2-2,-1-3-8,-5 2-3,3 2-2,-3 1-9,-5 1-21,-1-1-22,0 4-33,-6-1-32,1 1-25,-3 0-39,0 1-21,-2-2-21,-1 3-18,-1-2-12,0 4-170,-3-1-420,-3-1 186</inkml:trace>
  <inkml:trace contextRef="#ctx0" brushRef="#br0" timeOffset="405968.9924">13738 11330 36,'-3'5'231,"2"-4"-13,1-1-2,0 0 0,11 3-7,-1-5-7,7 0-16,8-3-9,2 0-12,1 4-14,10-4-17,-9 4-12,-1-3-14,1 1-7,-2 0-11,-3 5-16,1-2-1,-3-2-6,-7 4-8,-5-2-6,-2 1 2,-1-2-11,-2 2 1,0-1 13,-5 0 13,7 0 14,-7 0 14,7 2 5,-7-2-2,0 0-4,3 0 0,-3 0-17,0 0-4,0 0-7,0 0-15,3 2-10,-3-2-1,-3 8-8,-4-1-4,4 2-1,-8 5-2,4-3-8,-3 1 0,3 2 3,0-1-9,1 2 6,2-7-5,1 2-6,1-2-11,-1-1 8,3-1 3,1 2 6,1-1-2,0-3-7,5 5-4,-1-4 20,1-1-26,0-2-5,4-2-28,3 0-35,2-3-36,1 0-42,4-2-50,0 0-49,0-3-46,2-4-263,-4 0-603,0-1 267</inkml:trace>
  <inkml:trace contextRef="#ctx0" brushRef="#br0" timeOffset="406031.0358">14314 11180 73,'-5'-8'219,"-1"1"-1,2 0 5,2 5-16,-3-1-21,3-2-22,1 1-29,1 4-37,-4-4-38,4 4-33,0 0-41,0 0-42,-2 13-48,1-9-136,1 2-259,1 2 115</inkml:trace>
  <inkml:trace contextRef="#ctx0" brushRef="#br0" timeOffset="406838.7176">14424 11289 45,'0'-3'225,"0"-2"-22,0 5-27,0-5-19,0 5-17,0 0-18,0 0-11,0 0-10,7 13-9,-2-4-9,-3-3-2,1 1-6,-3 5-3,0 0 0,3-4 3,-3 4-8,0 0 4,0 0-2,0-5 4,-1 0 5,-1 0 4,2-2 5,-3 0 3,3-1 8,-1 0 1,-2 0 7,3-4 10,0 4 8,0-4 8,0 4 4,0-4-7,0 0-1,0 6-3,0-6-9,0 0-7,0 0-9,-3 3-7,3-3-24,0 0-9,0 0 13,0 0-11,0 0-7,0 0-5,0 0-11,0 3-3,0-3-2,0 0-12,-1 5 3,1-5 10,-2 6-11,2-6-6,-4 2 0,4-2-2,0 0-4,0 2 6,0-2-3,-3 3-5,3-3-2,0 0 13,0 0-10,0 0 15,0 0-1,0 0 6,0 0 1,0 0 18,0 0-6,0 0 4,0 0-7,0 0-3,0 0-11,0 0 4,-1-12-4,1 7-2,1-3-3,2-1-2,0 1-5,1-3 2,1 0-7,0 0 5,1-5-1,2 4-10,2-3-2,-1 2 8,0 2-5,2-1-4,0 4 10,1-4-13,-6 5 7,4 1-9,-1 2 5,0 4-4,-1 0 0,0 0-4,1 3-2,-2 4-5,-1-1-9,-2 1 10,3 2 0,-4 3 5,1-1-13,-4 5 3,2-1-7,-4-3-1,0 5 0,2-1-25,-3 2-1,1-5-27,2-2-10,-3 2-17,3-3-20,0 0-24,0 2 4,0-3-2,3-1-9,0 2-18,4-3-22,0-2-28,3 4-30,6-4-23,-2 1-212,3-2-531,-2-3 236</inkml:trace>
  <inkml:trace contextRef="#ctx0" brushRef="#br0" timeOffset="406914.7761">14886 11454 62,'4'-14'215,"-1"0"8,2 2 6,-3 0-12,1 0-6,-1 1-11,0-1-12,-2 0-7,3 1-9,-3 4-12,0-2-10,0 2-7,-3-1-13,3 1-16,-2 4-4,-3-2-12,2 1-12,-4 2-11,-1 3-4,1 1-11,-9 7-5,1-3-7,-5 8-1,3 4-7,-1-3-6,1 1 5,4 3-5,5-6-9,-5 8-2,9-8-3,1-1-4,-1-3 4,3 4-6,1-8 0,1 6-2,0-3 2,2-1 1,0-2-5,1-2 0,3 2 3,3-5-1,0-3-1,4 0 0,-1-5-1,-2-1 3,3-2-4,-3 0-2,1-5 3,-2 0-3,2 3 6,-5 0 8,0 2 7,3 0-7,-7 2 12,1 2 13,0 0 3,-3 5-12,1-3-3,-2 3-4,0 2-4,0 0-5,0 0 0,-3 15-3,-1-6-5,-2 5 7,5-2-12,-3 5 6,4-1-11,4 1 2,-4 1 2,4-6-5,2 6 4,-2-4-2,3-5 0,3 6 3,0-9-12,3 2 11,-1-4 5,4-1-1,5-2-3,0-2 6,-1-8-6,-2-3-4,3 0-3,-1-1 9,0-4 3,-6-2-9,2-4-1,-3 0 7,2-1 0,-3 1-4,2-2 0,-7 8 4,0-3 29,-4 4-6,2 6 13,-3-2 6,1 1-7,-2 6 3,-1-2-25,2 6 13,-2 1-9,0 0-3,0 0 6,-13 18-20,3 6 6,-3-2 3,2 4-18,4 2 16,-2-1-5,3 3-5,-1-2 12,4-5-12,3 4 1,0-2-7,3-6 7,0-2-5,1-1-3,1 0 1,1-6-16,4 3-17,-4-3-16,3 0-32,1-8-21,0 1-34,1 2-24,4-4-44,-3-2-46,3-6-49,0 0-280,-1-2-627,0 1 279</inkml:trace>
  <inkml:trace contextRef="#ctx0" brushRef="#br0" timeOffset="407725.1161">15936 11543 86,'5'-17'250,"-2"5"-3,1 2-6,0-4-4,-1 7 0,-3-1-13,2 5-18,-1-4-23,2 3-22,-3 1-18,0 3-17,0 0-7,0 0-17,-10 27-7,0-3-13,-1 3-3,-3 2-6,1 3-5,-1-3-12,4 4 0,-2-7-8,0 7-5,1-7-4,1-1-2,0-2-1,3-1-14,0-2-30,2-4-24,-2-1-34,2-4-35,1 0-38,0-1-44,1-4-34,-1 0-208,1-4-461,0-2 203</inkml:trace>
  <inkml:trace contextRef="#ctx0" brushRef="#br0" timeOffset="407811.3416">15723 11572 43,'-3'-4'245,"3"0"-18,0 0-22,-3-1-21,3 5-18,4-8-11,2 0 4,1-1-4,6-1-7,7-3-6,2-2-9,1-3-9,3 2-11,1 4 5,11 1-15,-10-1-7,10 1-14,-13 4-9,-2 4-2,1 2-10,-1 5-7,-5 1 0,-1 3-9,1 5-2,-7 2-9,-1-1 4,-1 0-6,-3 5-4,-4-1 0,-2 1-5,-2 4-3,-7 1 2,-1 0-4,-4-3 0,-4 0-3,-2 0 1,2-5-2,-5 1-10,1-4-5,2-1-5,0-5-9,3-2-5,2-4-10,-1 0-7,2 0-16,3-2-8,1-3-14,3-3-22,0 1-30,4-1-33,-1-3-28,8 1-219,-2-3-440,3 2 195</inkml:trace>
  <inkml:trace contextRef="#ctx0" brushRef="#br0" timeOffset="408616.7989">16249 11689 84,'-4'-6'254,"3"2"-13,0-3-26,-1 3-24,2 0-28,0 4-11,0 0-14,0 0-16,0 0-11,13 11-11,-7-2-13,-1 3-10,2 2-5,0 6-7,-2 5-4,-3-6-6,1-1-3,0 2-7,-2-6 15,-1 3-6,0-6 4,0-2 7,0-3 12,-1 2 12,1-1 19,0-2 18,0-1 22,-1-1 13,1-3 6,0 0-6,0 0-15,0 0-11,0 0-15,0 0-4,2-24-20,2 7-3,6-5-14,2-2-11,0 1-10,2-4-2,1 7-7,1-1-8,3 0-7,-4 5-13,3 2 10,1 4-9,-8 3-2,-4 4-28,4-1-18,-1 4-43,-3-1-24,2 2-30,-1 3-28,-1 2-27,-3 2-30,2 2-36,1 0-40,-4 2-41,-3 0-182,2 0-547,0 0 242</inkml:trace>
  <inkml:trace contextRef="#ctx0" brushRef="#br0" timeOffset="408688.8494">16682 11718 174,'0'-6'299,"0"-1"3,2 3-11,-4 0-22,2 4-36,0-4-20,0 4-23,0 0-22,0 0-15,-10 9-13,3 3-17,-1 5-12,-1-1-7,-2-2-15,0 7-4,5-3-8,1 0-14,2-2-5,1 0-5,2-3-8,0-1-2,2 0-1,1-1-10,2 0 2,1-4-3,1 0 5,2 0 5,1-4 2,3 1 2,4-4 0,-3-1 7,0-3 0,2-2 16,-4 1-18,1-7-1,1 1 9,-1 2-1,-2-5 11,2-6-5,-2 5-3,-4 1-5,0 0 7,0 0 1,-5 3-9,0-2 0,-2 4-4,0-1-11,-1 3-8,-2-2 0,0 4-38,-4-3-28,0 1-30,-1 2-39,-5 1-25,3-1-35,-1 5-35,-2 0-47,2 3-35,1-1-23,0 3-215,-1 2-563,4-2 249</inkml:trace>
  <inkml:trace contextRef="#ctx0" brushRef="#br0" timeOffset="409516.9466">17037 11852 101,'4'-2'149,"-1"-1"1,-3 3 7,4-1 4,-1-4-1,-3 3-10,0-3-7,3 1-6,-2 0-7,1-3 0,-1 0-3,-1 2-6,-1-2 2,-1-3-15,1 0-10,-2 2-4,-1 0-5,-2 0-11,-1 0-10,1 7-6,-5 0-6,-3-1-7,4 6-13,-8 3 3,0 7-5,-2 2-3,0 0-2,2 3 2,1 0-8,0 2-1,6-2-5,1-4 1,3 1 1,1-1-3,4 0-2,2-3 1,2-2-5,1 1 2,4-1 0,3 0 5,1 1-1,5-7 6,0 1-2,5-8 4,0 1 0,-2-2-3,-2-3 4,0-6 2,-3 2-3,0 0 0,5-9 2,-4-1 1,-4-2 1,2-3-2,-2 0 2,-1-1-3,0-5 1,-4 3-1,2 0-6,-1 1 5,-1-1 12,-2 12 8,-3-1 2,5 3 8,-4 4-4,0 5-10,-1-1 1,-1 2-17,1 1 4,-1 4-12,0 0 1,0 0-1,-9 19-6,1-2 4,-5 11-3,3-2 1,-2 5-1,0-2-7,4 0 1,-1 1 0,4 1 9,1-5-6,2 0-5,2-6-5,0 0 3,2-1-2,0-1 6,3-3-4,2 3-2,-2-8 5,5 1-10,1-2 1,-1-4-4,4-2-5,0-2-10,3-4 2,-3 1-1,6-5 0,1-3-1,-4-2-6,-3-1 5,0-4 2,-1 4 0,-2-2 5,-1 0 2,1-7 5,-3 8 1,-1-1-4,-2 5 14,-1-1 15,1 3 1,-3-2 8,1 6-8,-3-2 2,2 4-5,-1-1-3,0-1-3,-1 4 4,0 0-7,0 0-3,-4 11 3,1-2 1,-4 7-4,1 2 1,1-1-2,4-1-5,-1 1 9,-2 0-3,4-5 3,2 3-5,0-4-6,1 0 9,1 1 1,1-5-2,2 0-6,0 0 17,4-2-13,3-5 12,0 0-10,3-3-6,3-3-7,-3 1 3,3-6-2,-2 0 3,-6-2 1,1 2 1,1-4-1,-3-4-2,-1 6 14,-3 3 9,2-3 7,-4 5 16,-2-1 10,0 2 3,-2 2 2,1 0-1,-1 2-10,1 0-9,-2 3 1,0 0-12,0 0-3,0 0-5,-12 13 3,1-1-5,4 0 6,-3 4 6,3 0-22,1-1 0,-1 0 8,3 0-4,4-5 0,-4 3-12,4-1-10,4-3-17,-1 2-17,5-1-25,-5-2-22,7 1-42,4-1-33,0-1-38,8-4-31,-1-1-28,1-2-232,-6-2-543,6-4 239</inkml:trace>
  <inkml:trace contextRef="#ctx0" brushRef="#br0" timeOffset="410341.1577">17848 11877 112,'0'-5'231,"3"-2"6,-3 2-3,3 3 0,-3-4-17,4 5-21,-4 1-22,0 0-22,-8-3-8,8 3-13,-17 10-12,4-4-7,1 2-12,0 4-5,1 0-14,-2-1-9,3 3-5,2 0-9,-2-2-6,5 3-3,0-1-5,2-1-5,3-2-8,3 1 0,-1-2 0,3 2-1,4-2-3,-2 1-2,6 0-2,3-5-1,5-2-5,2-2 0,-2-3-8,1-2-7,1 1-8,-2-7-3,-2-3 2,0-2-5,2-1 1,-1-3 4,-3-3-1,3-2 4,-4-4 1,-3 1 3,0-1 16,0 2 18,-2 1 9,-2 0 12,-4 8 8,2-1 3,-5 8 17,1-1 1,-1 2-6,1 1-9,-2 3-1,1 0-21,-2 4-5,0 0-10,-7 11 4,-2 2-5,-1 7-8,-5 8-7,3-2 9,-1 2-12,-3 3 6,2-2 0,4 0 3,-4 3-6,7-6-7,0 0 7,0-2 6,7-5-2,-3-1-20,3-2-6,0-4 0,0-2-10,0 1-9,3 1-15,1-5-9,4 0-18,-2-2-17,1-2-21,3-2-30,4 2-26,-1-7-32,3-1-14,-1 0-23,3-5-11,-4 2-14,-1-2-145,1-1-432,-3 2 191</inkml:trace>
  <inkml:trace contextRef="#ctx0" brushRef="#br0" timeOffset="410412.2073">17920 11966 100,'0'0'156,"11"5"-4,2-3-8,10 0-18,6-2 1,9 1-4,3 2-24,-3-3 9,0-3 4,-8 6 6,-2-3 0,-1 0-2,-4 1-1,-8 2-3,-1 0-2,-6-2-8,2-1 1,-3 2-10,-4 0 1,1 0-3,-1 3 7,-3 1 2,-3 0-2,-2 5 2,0 2-7,-1-4-12,-2 4-5,3-1-2,0-2-7,3 2-13,0-4 0,-1 4-8,3-1-8,0 2 2,3-4-7,1 3 2,2-2-5,1 0-1,0-1-2,3 1-9,-2-6-30,2 3-42,0-2-52,3-4-74,0-4-63,2 0-55,-4-4-156,8-4-490,0-1 217</inkml:trace>
  <inkml:trace contextRef="#ctx0" brushRef="#br0" timeOffset="410473.6062">18509 11944 145,'-10'-6'212,"2"3"-23,0-2-18,-3 3-21,7 0-44,-2 2-71,2 0-52,0 4-80,0-2-52,4-2-162,-4 5 71</inkml:trace>
  <inkml:trace contextRef="#ctx0" brushRef="#br0" timeOffset="411297.0201">18588 12112 293,'-10'2'280,"-4"3"-18,-3-3-24,3 2-22,0 1-10,1 6-28,-1-4-19,4 7-16,0 0-12,-1-1-17,5 2-8,4 2-11,-1-2-13,3-3-4,0 2-5,1-4-8,2-3-6,1 2-6,0-1-1,2-7 3,1 7-5,-3-8 5,3 3-12,-2-1 10,3-4-5,-1-1-5,2-2-4,-4-2 4,2 1-7,0-5-5,-2 0-1,0-4-2,-3 3-11,1-4 3,2 0-1,-2 1-2,1-1 3,2 1 3,-2 3-2,1 0 0,4-1-4,0 2-11,3-1 5,4 5-5,-1 2 1,-1 0-5,3 5 3,-3 2 0,-1 4 3,-2 3-13,-4 0 11,3 4-6,-5 6 1,-1-2-6,-3 1 14,-2 7 1,-4 1 9,3 1-1,-3-11-10,-2 1 11,0-4 6,0 1 6,4-6 3,-2 1 0,2-3 23,0 0 28,-1-3-5,1-1 18,0 1 1,3 0-9,0-3-4,0 0-6,0-11-20,3 3-1,4-6-13,0-2-6,4 2 6,3-5-12,2 1 0,2-1-9,1 2-4,-3 4 0,4 1-1,1 5-9,-4 1-1,-2 3-2,-2 1 1,0 2-20,0 4 19,-5-1-7,1 1 3,-4 2 1,-1 3 0,2-2-3,-2 3 9,-2 2-13,-1 5 15,-1-5-20,-3 0-7,-1-2-19,1 5-54,-1-3-55,-2-2-51,-2 3-53,1-5-59,-1 1-52,2-2-250,0 1-656,2-3 290</inkml:trace>
  <inkml:trace contextRef="#ctx0" brushRef="#br0" timeOffset="411360.0653">19225 12197 251,'4'-8'331,"0"-4"-1,-2 7-8,0 0-12,-2 0-31,0 1-28,-1 0-23,-1 0-17,-3 1-28,-2 3-19,-2 0-7,2 3-32,-3-2 2,3 3-33,0 1-4,-1 0-4,-1 2-13,3 1-4,-2 1-6,4 3-9,4-2-13,-3 4-3,0-3 7,3 1-7,0 0-3,3 4-3,-3 4-6,3-4-8,1-3 9,-4-3-9,3 3-1,3-1-4,-5-1 2,2-2-3,-2 3-1,1-4-7,-1-1 9,2 1-6,-4-2 4,3-1-2,-2 0-2,0 1 9,0-6-3,-2 4 7,-1 1 3,1-3-3,-3-1-4,-4 3-2,-1-2 5,-4-2-4,-4 3-1,-3-3-3,0 0 0,-2 0-9,1 0-3,-1 2-21,6-4-17,0 2-40,3 0-25,-3 0-40,3 0-44,3 0-46,1 2-59,3-2-262,3 2-600,0-2 266</inkml:trace>
  <inkml:trace contextRef="#ctx0" brushRef="#br0" timeOffset="415679.64">19802 12158 296,'0'0'312,"-3"-3"-5,3-1-9,0 4-33,0 0-22,0 0-24,0 0-20,0 0-21,0-5-13,0 5-17,0 0-23,0 0-8,0 0-10,0 0-26,0 0-24,0 0-34,-3-3-41,3 3-55,0 0-59,0 0-57,0 0-33,-1 10-196,-2-8-452,0 3 199</inkml:trace>
  <inkml:trace contextRef="#ctx0" brushRef="#br0" timeOffset="416425.7138">19704 12479 181,'-2'2'335,"2"-2"-1,-3 3-4,3-3-24,-3 1-19,3-1-41,-2 4-28,2-4-25,0 0-30,-3 3-38,3-3-40,0 0-40,0 0-44,0 0-43,0 0-46,-2 2-37,2-2-40,0 0-24,0 0-185,0 0-404,0 0 179</inkml:trace>
  <inkml:trace contextRef="#ctx0" brushRef="#br0" timeOffset="416481.7545">19906 12308 188,'0'0'303,"0"0"-14,0 0-19,0 0-22,0 0-26,0 0-13,10-3-2,1 2-23,10-3-18,5 0-19,1 1-13,1 3-14,-3-5-13,-1 3-24,0 2-49,-3-4-61,-7 6-79,3-2-80,-8-3-246,0 4-468,1-1 207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10:39.1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2071 3987 42,'0'0'45,"0"0"1,0 0-6,0 0 6,0 0 2,0 0-7,0 9-4,0-9 0,0 0 3,3 5-12,-3-5 12,0 0 1,0 3-15,0-3 13,0 0-19,0 0 12,0 0-5,0 0 10,0 0 8,0 0 7,0 0-2,0 0 17,0 0 2,0 0 3,0 0-6,0 0 11,0 0 6,0 0-21,0 0 5,3-12-19,-3 7-1,-3-1 1,3 0-9,0-2 4,-4-2-25,1 5 12,3-5-7,-3-1 1,-1 1 5,1 1-3,1 1-7,0-1-1,-1-1 0,2 3 0,-2 2 12,-1-5-10,1 3 6,0 1 4,0 2-5,-1 0 1,3-1-7,-2 2-10,-1 0 1,2 1 0,-2 1 1,1-2 4,-2 1-12,5 2 18,-13 1-18,5 2 3,2-2 4,-3 0-7,2 2 6,-2 2-9,-4 1-2,3 0 2,3-2 3,-6 2-9,6 1 4,-3 2-2,3 0 0,-1 2 2,1 0-4,-1 0 4,2 0 8,-1 5-10,-2-3 5,1 3 4,1-2-8,1 4 4,1-1-14,0 3 18,1 0 4,0 6-5,1-9-2,-1 8-12,1-5 13,3-2 0,0 6-1,0-4 1,1-1 9,-2 0-13,1-3 6,1 0-4,1 1 2,-2 1 2,3-3-1,-6-2-7,7-2 4,0 4 3,-4-5 4,2 0-7,-1-1 3,0 2-3,2-2-1,0-1-7,0 0 6,1 2 8,-1-3-6,-2-1 2,2 1 11,0-3-6,1-1 1,0-1-7,2 1 2,0-1 10,4 0-12,-1-4 1,1 2 3,4 0-7,1-2-19,-2-2-29,0 0-23,3-3-21,-1 1-44,5-1-30,-9 0-119,2 0-311,-3-4 138</inkml:trace>
  <inkml:trace contextRef="#ctx0" brushRef="#br0" timeOffset="1403.2846">2250 4364 25,'0'0'53,"0"0"8,0 0-6,0 0-2,0 0 21,0 0-16,0 0 12,0 0-2,0 0-7,0 0-4,0 0 9,8 2-6,-8-2 13,0 0-6,0 0-8,0 0 5,0 0-4,0 0-1,0 0 1,0 0 3,0 0-8,0 0 2,0 0 3,0 0-6,0 0-1,0 0 2,0 0-9,0 0 17,0 0-7,0 0 1,0 0-4,0 0 0,0 0 0,0 0-15,0 0-7,-2-14-1,2 9-1,0 0-9,0 1 7,1-2-11,-2-1 4,1 0-2,0 0-10,-3-3 8,3 2-7,0 0-6,-3-2 6,-1 3 0,4 0-1,-3 1 3,2-4-8,-2 4 3,0 1 4,3 1-6,-4-1-2,3 1-2,-1 1-2,2 3-3,-5-1-1,5 1-8,-11 1 13,6 5-16,-5 1 4,3 4 5,-3 2-3,-4 5-2,6-3 6,1-2 0,-2 4-2,-2 6 4,4-1 5,3-5-5,0 1-4,-1-3-1,1 2 14,0-1-7,4 1-1,-2-2-6,2-2-7,2-3 15,-1 0 1,1-4-1,-1-2-1,3 4-11,1-4 15,-1 1 4,0-1-2,3 1 2,4-6 1,-4 2-1,0-6-5,3 1 1,0-4 1,3-4-13,-3 5 14,2-7-3,-1 0 0,-3-2-1,0-1 6,3-5-7,-1 6 3,-3-5 1,-1 1-3,-3 4 12,1-1-16,3 3 4,-3 3-1,-2 4 4,-2 1 1,1 1-4,-1 2-2,1 0-7,-1 3 3,0 0 0,0 0 0,0 0 5,2 18 10,-2-8-14,-2 3 4,2 2-10,0-3 9,-1 6 4,1-7-3,-1 8 4,2-7-5,2-1 6,-2-2-2,3 0-3,-1 2 6,1-5-5,2 5 10,-3-5 0,1-3-4,0 3-11,3-3 11,-1 0 1,5-3 0,-2 0 2,1-3-5,-2 0 3,2-1-3,-2-1-6,2 3 1,0-9-3,0 5-12,-3-2 2,4-2-9,-4 2-4,-2 0-8,3-2 0,-1 3-20,-3-1 9,2 1-45,-2-2-20,0 4-17,-1 2-130,-1-4-279,0 2 124</inkml:trace>
  <inkml:trace contextRef="#ctx0" brushRef="#br0" timeOffset="1901.402">2642 4128 118,'-4'1'151,"-3"-1"-2,7 0 4,-7 0 1,1 1 5,2-1-4,4 0-9,-7 0-2,7 0-3,-6 0-9,6 0-6,-3 2-20,3-2-4,-4 2-11,4-2-15,0 0-5,0 0-13,0 0-7,0 0-5,13 0-7,-1 3 4,3-3-5,11 0-4,2-3 0,10 1 1,2 2-8,1-3-3,-12 2 0,-1 0-7,-1-1 1,4 1 1,-3-1-2,2 0-3,-5-1-3,-2 3-1,2-3 3,-5-1-4,-5 4-3,-2-1 0,-6 1 5,2 0-10,-3 0 3,-1-2-10,-1 1 10,2 1-1,-6 0-8,4-3-15,-4 3-36,0-5-34,0 5-24,0 0-20,-7-13-25,3 9-30,-1 0-148,-2-2-363,-4-2 161</inkml:trace>
  <inkml:trace contextRef="#ctx0" brushRef="#br0" timeOffset="2347.4045">2936 3938 118,'0'0'170,"0"0"-15,0 0-12,-4-3-25,4 3-4,0 0-13,0 0-11,0-5-10,0 5-15,0 0-1,0 0 2,0 0-1,17 8 2,-14-4-9,8-1 0,-1 2-11,4 1 1,-1-1-4,-3 1 2,2 2-9,2-1-3,-1 0-12,1 0 9,0-3-17,2 5 11,-4-5 1,2 3-3,-2-2-1,3-2-5,-8-1 2,3 3 1,-3-2-6,3 1 0,-3-4 2,-1 3-3,-1-3 5,-1 1 0,1-1 5,-5 0 2,8 1 3,-8-1 10,4 0 2,-4 0 6,7-2-5,-7 2 0,3-3-6,-3 3-6,0 0 0,5 0 0,-5-4-11,0 4 8,5-4-9,-5 4 7,0-2 0,0 2-7,0 0-5,0 0 5,0 0-10,0 0-4,0 0-8,0 0-3,0 0 1,0 0 2,-5 14 1,-1 2 6,-3 0-6,-2 11 1,-2-7-2,-1 6 3,2 1-8,0-1 10,3 1-2,-3-1 1,1-3 0,1-2 3,3-2 2,-3 3-1,5-5-11,0-1 8,-3 1-6,1-2 8,7-2-12,-6-3-15,5 0-11,-2-1-21,3 1-25,-3-3-26,3-2-36,0 2-37,-3-2-147,3-5-356,0 0 158</inkml:trace>
  <inkml:trace contextRef="#ctx0" brushRef="#br0" timeOffset="3301.3339">3643 4231 26,'0'0'183,"0"0"-4,0 0-9,0 0-8,0 0-3,0 0-7,0 0-18,3-8 7,-1 6-12,-2 2-10,2-5-7,-2 0-9,3-1-5,-3 2-4,2-2-4,0-5-7,-3 5-4,4-5-6,-3 1-3,0-1-8,1 2 0,-1-3-7,0 0-1,0-3-7,0 5 0,-1-2-5,-1-1 2,1 4-6,1 0-2,-1-2-2,-1 5-3,-1-2-7,-1 0 0,3 0-1,-1 3-5,-2 1-5,1 0 4,1 0-4,-1-2-4,0 3 1,0 0-6,-2 2 2,5 1-1,-10 4-6,1 0 0,2 1 1,0 3 0,-4 2-1,-2 3 2,6 2 3,-7 8-5,4-8 4,-3 9-4,2-2-2,4-5 0,0 7 3,0-7 0,1 8-4,1-7 4,3-1 1,1-2-1,-2-2 3,3 1-4,1-1 1,2-2 2,-1 1-2,-1 0 1,3-4-2,-1 1 4,1-4 1,2-1-1,-1-1 1,1 0 1,-1-1 0,3-4 0,0 1 2,2-1-1,-4-3 3,4-3-6,1 0 6,-1 0-6,1-1 3,-1-3-3,-1-2 2,-2-2-5,1 2 2,-1-2-1,2 0-6,-4 0 11,-1-4 3,3 3-2,-5 1 1,-1 0-1,2 1 9,-3 4 9,1 0 2,-1 0 1,3 1-6,-3 6 14,2-3-5,-2 1-10,0 2 1,0 4-9,-2-5-5,2 5 6,0 0-2,0 0-5,-5 17-1,3-4 3,-1 3-2,1 1 4,0 1-6,2 0 2,0-1-4,0 0 0,0-4 2,2 3-2,-2-4-1,4 0-6,-3 4 5,3-5 9,1-1-6,-4-4 0,4 2 7,0-1-11,1 1 3,-1-3 0,4 0 2,-4-2 3,0 1-5,4-2 0,0-2 3,-1-2-1,1 2-7,-1-3-1,2 3 17,0-5-13,1-2 6,-2 3-2,2-5-3,0 4 0,-1 0-2,-3 0 1,0 0 5,-1 2-4,-1 0-3,-2 1 8,0 0-6,1 0-2,-1 0-1,-3 2-6,3-3-3,-3 3-24,1-5-9,-1 5-15,0 0-22,3-2-14,-3 2-33,0 0-30,0 0-35,0 0-23,0 0-17,0 0-162,0 0-429,0 0 190</inkml:trace>
  <inkml:trace contextRef="#ctx0" brushRef="#br0" timeOffset="4395.6192">1987 5007 34,'0'-4'111,"1"1"11,2 0-24,-3-2-10,2 1 5,-1-1 0,0 0 0,1 1-1,-1-2 1,-1 0-8,2 1 1,-4-2 0,4 2-2,-4-2-6,4 1 6,-2-1 2,-2 1-14,2 0 2,3 0-6,-3 0-2,-1 1-8,-1-1-5,1 2-5,-1 2-6,2 2-2,-1-6-8,1 6-1,-1-6-5,1 6 3,-2-2-11,2 2-2,0 0 3,0 0-7,-13 7-6,8 1 1,-4 7-2,-2-2-1,-3 10 5,1 0-6,-3 2-7,4 1 7,0 0 2,3 4-2,2-4-1,-3-1 1,3-1 6,1 2-5,4-8-7,0 0 5,-2 0 4,5 2-5,1-4-2,2 2 4,-1-2 0,1 0 5,0-6-5,2 2 0,1-2 6,-3 0-8,2-5 4,2 5 0,-1-3-1,6 0 4,-3-5-8,4 0 2,-4-3-4,4-2-16,0-2-9,0 0-22,2-5-10,-2 3-31,3-10-17,-9 3-11,5 3-17,-1-2-9,1 0-5,-3 0-90,-6-3-258,7 4 114</inkml:trace>
  <inkml:trace contextRef="#ctx0" brushRef="#br0" timeOffset="4957.1353">2201 4995 22,'3'-10'126,"-2"0"4,-1 3 1,2 0-8,-2 3-2,1-2-13,-1 1-8,0 1-17,0 4 1,0-5-9,0 5-10,0-4-9,0 4-20,0 0 6,0 0-3,0 0 2,0 0-7,0 0 11,-3 18-16,-1-3-2,3 2-10,-2 0 8,0 7-9,0-4 11,0-1-2,-2 5 6,2 0-12,-3 1 3,3-8-4,2 0 0,-2 0-16,2 2 18,-2-1-4,2 0-1,-1-1 0,-1-2 4,3 2-3,-2-6 1,2-4-4,0 2-1,0 2-3,-2-6 3,2-3-2,0-2 1,2 10 11,-4-5 11,2-3 14,2 2 20,-4 2 21,2-6 6,0 0 8,0 0-2,0 0-1,0 0-18,0 0 2,0 0-4,0 0-15,0 0-6,7-20-10,-5 11-1,-1-1-1,2 3-9,1-6-3,-4 2-13,3 2 8,1-1-9,2-2 2,-1 3-6,0-3 8,2-1-10,1 1-3,-1-2-5,1 6 2,1-2 3,2-1-8,-1 2 0,0 3 5,1 2-10,-2 0 9,5 4-10,-6 0-2,6 2-3,-1 4-7,-3 0 2,-2 0-5,-1 3 1,-1-1 5,2 6-3,-2-4 5,0 7-2,-2-8 3,-5 7-2,3 0 2,-2-1 3,1-3-2,-3 0 3,-1-2 2,0 3 1,-4 2 0,2-7 1,-1 4 2,-5-4-8,-1 1-3,1 0-6,0-2-6,-2-2-8,1 0-1,3-5-2,-1 4-4,2-4 3,-2 0-18,3 0 7,-3-2-8,3 0-1,1 0 6,2-1-20,-6 1-16,6-2-17,1 1-34,3 3-35,-7-5-24,4 3-131,3 2-350,-4-10 155</inkml:trace>
  <inkml:trace contextRef="#ctx0" brushRef="#br0" timeOffset="5398.6855">2611 5107 98,'0'0'139,"0"0"-9,0 0-14,0 0-16,0 0-15,0 0-5,0 0-7,0 0-11,0 0-3,0 0-4,0 0 9,0 0 1,0 0 3,18 2 10,-8-2-6,6 2 0,-1-1-2,6 0-2,-4-1-4,4 1-5,5-1-2,-4 0-17,-1 0 7,6-1-1,-3 1-6,-3 0-9,3 0 13,-3-1-15,-2 0 1,-4 1-9,0-2 3,1 2-4,-8-2-2,2 4 0,-1-2-1,-4-2-3,1 4 17,-2-4-20,0 2 7,1-3-7,-5 3 0,6 0 0,-6 0-2,6-1-21,-6 1-12,0 0-25,0-6-18,0 6-18,3-2-16,-3 2-25,0-4-20,0 4-132,0 0-301,-5-6 134</inkml:trace>
  <inkml:trace contextRef="#ctx0" brushRef="#br0" timeOffset="5905.4264">2894 4974 171,'-3'-5'172,"0"3"-2,3 2-13,0 0-4,-2-4-17,2 4-14,0 0-18,0 0-8,-2-2-11,2 2-8,0 0-8,0 0-17,0 0-6,0 0-1,0 0-2,0 0-10,0 0-4,10 10 4,-5-5-2,1 2-2,4-2 1,1 2 0,-3-2-4,4 0 8,1 4-12,1-3-3,-1 3 2,2-4-6,-1-3 3,-1 4 1,2 1-12,-8-4 14,6-1-8,-3 2 1,1-1 2,-1-1-7,-3-1 0,0 1 3,0 0-3,-3-2 9,2 2-6,-2-1 5,-4-1 4,7 0 3,-7 0 12,6-1-4,-6 1 2,4 1-1,-4-1 4,0 0 2,6-2-8,-6 2-3,3-1-1,-3 1 0,0 0-3,2-4 1,-2 4-2,2-3 1,-2 3 1,0 0 0,0 0 0,-2-7-5,2 7 0,0 0-3,0 0-3,0 0-7,-4-2 1,4 2-2,0 0-3,0 0-1,-14 9-11,6-2 8,-2 3-4,-1 2 2,-5 2-1,2 6 0,-3-3 2,4 2 2,2-5-1,0-1 1,0 9 0,4-8-2,-2-1-2,0 3-1,5-7 2,-1 4-5,-1-2 2,0 4-5,4-6-11,0-1-9,-2-3-15,3 2-14,-1-1-17,1-2-37,1-4-4,0 9-20,1-6-34,2-1-168,-3-2-367,8 0 163</inkml:trace>
  <inkml:trace contextRef="#ctx0" brushRef="#br0" timeOffset="6420.6703">3552 4835 166,'0'-6'185,"4"1"1,-4-1-11,1 0 2,1 1-13,-2 3-6,0-3-15,0 5-4,0-4-10,0 4-16,1-4-17,-1 4-13,3-1-12,-3 1-7,0 0-5,0 0-8,-3 18 6,3-6-15,-1 8-3,-2 6 1,-1-3-6,2 3-4,-2 0-6,4-5-2,-3 4 5,3 1-5,-4-6-1,4 4 2,0-7-2,0 3 2,0-2-4,-3 7-1,3-8 1,0-2-2,0 0 5,-2-1-7,1 1 5,0-4-7,1-1 3,0 0-3,-3-1-1,3 1 0,0 0 1,0-5-1,0 1-1,0 0-4,-1-1-2,-1-1 5,4 0-5,-2-4 3,-2 3-3,2-3-1,-1 3 9,1-3-8,0 0 2,0 7-3,0-7 5,0 0-7,0 0-2,0 0-11,0 0-13,0 0-17,0 0-29,0 0-15,0 0-19,0 0-27,-1-17-4,1 10-27,-2 2-9,2 0-20,0-3-106,-3 2-320,2 0 143</inkml:trace>
  <inkml:trace contextRef="#ctx0" brushRef="#br0" timeOffset="6636.461">3505 5160 10,'0'0'166,"0"0"5,0 0-6,0-6-4,0 6-7,0 0-8,0-4-12,0 4-6,0 0-6,0 0-16,0-4-7,0 4-9,0 0-11,0 0-10,0 0-4,0 0-8,0 0-7,0 0-4,2-4-8,-2 4-6,0 0-3,0 0-3,0 0 2,0 0-20,0 0-11,0 0-17,0 0-20,0 0-24,0 0-32,0 0-35,0 0-36,0 0-110,0 0-299,0 0 133</inkml:trace>
  <inkml:trace contextRef="#ctx0" brushRef="#br0" timeOffset="7223.059">3542 5147 38,'0'0'135,"0"-4"-11,0 4 3,0 0-11,2-5 8,-2 5-11,0 0-1,0-3-2,0 3 3,-2-6-7,3 1 0,-1 5 0,3-4-10,-3 4-2,3-6-3,-3 3-8,0-1 5,1 1-9,-1 3-8,2-8-4,-1 4-5,2 0-10,0 1-3,1-3-1,0 2-11,2-3 0,1 2 1,0-1-8,0 1 1,2 1-9,-2-2 0,4 3 1,-1-1-4,-2 3-1,3 1-10,-1 0 7,0 0-3,3 1 2,-5-1-4,2 2 1,-3 7-1,3-3-5,-3 1 3,3 2 1,-6 1 7,3 0-11,-1 6 4,-3-3-4,-1-1 2,4 2 3,-6-3-6,0 2 2,1-3-3,-1 2 2,-2-2 7,0 2-8,-1-3 1,1 0 0,-4 2-1,3-4 2,-4 3 1,-1 0-3,-1 1 4,-1-1 0,1-6 1,-3 4-3,0 1 0,0-1 7,-2 0-7,4 1-1,-4-6 2,3 3-2,-6 0-1,7-2-1,2-1 0,-2-1 2,0 3-4,0-5-3,3 1-11,0 1-18,0-2-8,0-3-30,-1 3-23,8 0-30,-10-5-53,4 1-52,2 3-128,4 1-383,-4-7 170</inkml:trace>
  <inkml:trace contextRef="#ctx0" brushRef="#br0" timeOffset="8268.8365">5346 4008 79,'0'0'151,"0"0"-10,0 0-8,10 0 6,-1-3-3,3 1 0,4-1-15,5-2-10,1 1-13,0 0-3,-1-1-8,1 1-8,1 1-12,-4-2-8,-3 2-2,-2 0-9,6-1-1,-6 1-7,-1 1 3,-5 2-8,-1 0-3,0 0-3,-3-2-11,-4 2-3,7 0-21,-1-1-13,-6 1-9,4-2-16,-4 2-17,0 0-5,0 0-18,0 0-19,0 0 10,0 0-8,0 0 14,-25 0 9,19-1 6,-2 1 9,-2 3 13,1-3 0,5-2 11,4 2 13,-15 2 0,10-2 16,1-2 4,4 2-9,-11 5 2,8-1 9,0 4 13,-2 2 4,-1 5 18,0 3 9,-1 7-17,3-8-6,-3 7 12,3 0-5,-3 0-6,2-5-2,3 0 10,-4-3 2,3-5 2,3 7 5,-4-8-7,0 4-6,1-3 5,0-3-1,-1 2-5,3 0-3,-2-5-3,0 2 4,0-1-9,0-3-3,-1 2-21,3-2-13,-5 1 2,2-1-2,-2-2-3,2 1 5,0 0-1,-5-4-3,9 2 12,-8 2 7,2-2-3,2 0 12,-3 0 20,3 0 2,4 0 18,-9 0-5,7-3-5,2 3-2,-6 3 1,6-3-5,0 0 0,0 0-13,0 0 1,0 0-5,0 0 11,0 0-11,0 0 8,24-5-4,-10 3-3,6-3 6,2 2-9,1-2-15,2 0-19,-4 1-5,3-3-13,-3 0-14,0 1-17,3-1-7,-4-2-9,1 1-5,-7 0-57,-1-4-168,0 3 75</inkml:trace>
  <inkml:trace contextRef="#ctx0" brushRef="#br0" timeOffset="8589.4005">5722 4187 533,'11'-12'-24,"-6"3"24,-1 2 20,-1 1 15,0 2 29,0-3 12,-1 4 9,-2 1 1,3-3-15,-3 5-12,3-2-8,-3 2-15,0 0-1,0 0 2,0 0 11,-1 11-1,-1-3-15,2 3 23,-3 1-3,2-1-8,-2 1 2,0 0 10,2-2-13,-1 0 3,1 1 8,0-4 1,-2 1-10,1-4 18,1 1 4,0-1 10,0 0 18,1-4 12,0 5 13,0-5 10,-2 5 11,2-5 6,0 0 26,0 0-25,2 2 1,-2-2-21,0 0-12,0 0-13,3-12-9,2 3-16,2-2-14,1-1 4,1-1-8,2-3-14,4-4 3,-5 9-6,3-1-2,-2 0-13,2 4 3,-3 2-10,-2 0 0,2 4-7,-3 2-5,3 0-7,-3 2 0,0 3 4,4 1-12,-5 0 4,0 5-6,-2-2 6,-3 2-17,4 2 12,0 1-14,-5-5-13,1 4-18,1 0-23,-1-2-23,1 1-28,-2 0-39,-2-2-40,5-3-30,-3 0-18,4-1-30,-1 1-157,1-6-476,5-2 211</inkml:trace>
  <inkml:trace contextRef="#ctx0" brushRef="#br0" timeOffset="8788.2829">6204 3939 50,'4'-8'265,"-2"-2"-5,1 6-25,-2-1-29,0 2-26,-1 3-17,0 0-15,0 14-14,-1 1-6,-3 4-14,-2 5-3,3 4-10,-2 5-9,-1-4-7,-1-2-9,-1 2-9,3-5-5,4-4-7,-5-2-8,3 4-21,-1-5-28,0 0-19,1 0-36,0-7-35,-1 0-33,3-4-26,-1-2-23,-1 0-157,-1-1-358,4-3 158</inkml:trace>
  <inkml:trace contextRef="#ctx0" brushRef="#br0" timeOffset="9081.8642">6081 4143 15,'2'-4'207,"-1"-3"-19,2 3-19,-1-2-10,6 0-17,4-1-5,3 4-6,5-1-12,3 2-7,0 2-7,-2 5-7,-4-1-5,6 3-8,-9 0-8,1 2 0,-1 2-15,-4 0 1,1 1-4,-1 0-5,-3 2-3,-4-5-6,3 2-1,-6 0-5,1-4 2,-2 4-6,1-2 0,-6-2-1,4 0-2,-3-3 1,2 1 12,0-1-5,-1-2 6,0-2 1,4 0 6,-10 0-9,7-2-4,-2-3-3,0 0-5,4-2-4,-1-3-5,1 1-3,1-5-1,1 1-10,2-4 5,3 2-3,1-1-3,0-1-8,0 2-16,3 3-8,3-1-27,-1 0-29,1 2-40,2 3-28,5-3-26,1 7-41,-1-1-157,0 2-402,-2 6 177</inkml:trace>
  <inkml:trace contextRef="#ctx0" brushRef="#br0" timeOffset="9416.8667">6676 4020 128,'-4'-4'240,"-3"-3"-11,4 5-27,0-4-22,-2 4-16,0 2-19,1 4-12,-6 0-20,3 2-5,-7 9-10,3 4-9,1-3-7,0 0-8,2 3-11,0-4-3,1 4-5,3-5-5,1 3-4,1 0-7,0-5-2,2-2-3,4 1-6,-2 0 2,2-4 1,3 1-5,-3-1-2,6-3 2,-1 1-3,0-2 2,4-3-6,-2-2 4,2-4-3,1 4 5,-1-7 1,-5 1 4,3 0-1,1-3 2,-4 0 5,1-3 8,-5 5-1,-1-3-6,0 2 7,-2 0-13,-1 1-5,-3-4-4,2 2-4,-5 1-13,2 1-7,0-1-21,-2 3-17,0 1-22,2 1-25,-2 1-36,1-1-36,1 2-45,-3 3-31,1 0-125,1 2-389,0 1 172</inkml:trace>
  <inkml:trace contextRef="#ctx0" brushRef="#br0" timeOffset="10207.8015">7070 4056 74,'-1'-14'185,"-5"0"-8,2-2-7,-3 3-4,0 1-14,0 4-8,1 1-10,-2 1-16,1 1-15,-3 1-9,0 6-7,-3 0-14,-1 4-11,0 4 5,-1 5-15,5-4-4,-4 11-3,1-5-2,5 1 5,1 0-10,2 0-8,-3-2-2,5 0 4,2-3-9,-1-1 0,4-2 1,-2 2-3,4-3-8,-4-1 15,4 0-1,2-1 6,-1-3-1,4-3-5,2-1 2,-2 0-2,6-5-2,-1-3 0,1-2-8,1-4 1,3-3 2,-3-2-6,1-4-6,-4-2 2,1-4-2,0 0-1,-1-1-3,-2 1 5,-2 0-4,0 1 0,0 4 1,-5 6 3,1 2 7,0 6 6,-5-1 7,1 3-7,1 1-8,-1 4 6,-1-1-14,0 4 5,0 0-4,-10 13-1,3 1-4,-3 9 6,1 4-3,-4 1 3,5 1-3,0 1-1,1-2-2,4 1-1,1-4 1,2-4 1,2 5-4,1-8-1,0 0-3,3-3-4,1 0-3,0-6-4,4 2-13,2-5-10,2 0-25,1-1 0,-1-5-6,0 1 2,1-5-32,-2-4 10,2-1-5,-4 0 10,4-7 5,-2-5 0,-3 7 15,3-9 4,-8 6 14,4-1-13,-3 3 43,-4-2 18,1 7 28,-1 0 8,0 4 21,-1 0-10,-2 0-9,3 1-7,-3 2-3,0 3 1,0 0-7,0 0-3,-8 16-3,4-6 4,-2 7-3,2-2-7,-2 2 2,1-3 2,3 0-7,1 1 5,-1-1-8,4-2 6,-1 1-3,1-3-2,3 1-2,1-3-2,-1-2 4,4 1 0,-1-3-16,5-2-12,-3-2 1,4-4-20,-1 2 13,-1-5-18,2-3-5,-2 2 13,0-4-4,0 0 12,3-6-14,-5 3 17,3-3-5,-6 4 21,-3 4 19,2-1 13,-2 0 17,0 4 11,-4-1-3,1 4-5,4 2-7,-5-1-4,0 3-12,0 0 9,-9 7-1,5 0-1,0 3-2,-2 1-12,-1 5 8,1 0-3,1-2 4,-1 1-4,6-4-4,-3 2 0,3-1-6,-1-2 3,2 3-10,2-1-5,1-3-14,2 2-15,0-5-44,5 4-33,3-4-35,3-1-31,3 1-106,0-1-305,3-5 135</inkml:trace>
  <inkml:trace contextRef="#ctx0" brushRef="#br0" timeOffset="10595.0327">7875 3970 185,'-5'-9'186,"0"1"-9,-4 3-16,1 1-11,-2 4-16,-3 2-12,-1 4-5,0 4-9,-3 5-11,7 1-8,-2 3-9,2 3-4,0 3-15,4-9 3,2 2-10,1-2-1,3 3-3,3-7-7,1 6 3,2-4-11,5 1 11,1-6-17,2 0-3,1-2 1,6-3-4,0-3-10,-5-4-4,5 0-6,-7-6-4,3 2 2,-3-8-2,4 1 4,-5-3-2,1-5 6,-1 0-4,-2 0 9,-1-1 6,-2 0 24,-3 8 13,-1-2 11,-1 2 8,-2 6 12,2 2 1,-3 0-17,0 2-8,0 3-11,0 2-3,0 0-4,0 0-10,-11 13 0,5-2-3,-1 0-8,1 4 0,-1 0-1,2 2-3,2 0-2,0-2-5,0 0 1,2-4 2,1 0-5,0 0 0,0-1 2,2-1-3,3-1 1,-2-3-3,4 1 0,1-3 1,1 0-11,-2-6-34,4 3-29,-1 0-38,4-5-27,-3-4-33,9-1-33,-8-2-42,0-3-156,0-3-427,1-3 189</inkml:trace>
  <inkml:trace contextRef="#ctx0" brushRef="#br0" timeOffset="11521.5833">8296 3984 258,'0'0'250,"0"0"-26,0 0-16,3-2-32,-3 2-19,0 0-11,-2 14-14,1-3-12,-2-1-15,0 3-7,-1-4-10,1 3-9,0-1-7,-2 1 1,3-5-13,-1 0-3,0-1-3,1-1-4,0-1 5,0-1 14,0 0 12,2-3 9,-3 2-6,3-2-10,0 0-10,1-12-5,1 2-9,2-2-5,2-3 0,4-1-15,1-8 0,2 12-6,-1-2 3,1 2-6,0 1-2,7 1-8,-8 3-4,4 4 5,-1-1 0,-2 3-4,1 2-4,-3 3-2,-4-1-1,2 4 10,-4 0-11,2 2-1,-2 2 1,-4-1 1,5 3-4,-6-1 4,1-2-11,0 2-15,2 3-16,-3-6-22,0 3-17,0-1-21,2 0-8,2-2-29,3-1-33,-1 0-23,6 0-19,-5-4 17,10 0 17,6 0 17,-8-3 18,3-1 3,5-2 15,-11-2 26,3-3 23,5-3 27,-1-4 18,0 2 18,-6-2 27,6-3 27,-5-4 22,0-1 0,-1 2 11,0-1 15,-5 4 7,-2 2 10,-2-2 10,0 5 6,0 0-5,-4 4-3,0-1-15,0 4-9,-7 2-14,0 3-7,-3 3-7,-9 2-8,-4 7-4,3 2-8,-1 1 6,0 2-12,6 1-2,1 1-9,4-3 1,3 1 0,0-4-7,3 0-3,2 3 1,4-5-2,-2 0 7,4-1-6,0-4 1,1 1-5,4-3 4,-3-2-7,8 1 1,0-1 4,-2-5-8,1-3 7,0 1 0,-1-4-1,1 2-4,1-3-3,-3-2-1,1-2 9,-1-1-4,-4 1-5,4-1 8,-4 1 4,-2 5 15,2 1 4,-3 0 6,0 1-3,-3 2 0,2-1-11,-1 5-4,-1-2-3,-1 3-7,0 0 0,0 11 3,-6 4-4,-3 10 3,-3 2-4,-1 7 1,-3 8-1,-1 2 14,2-2-4,-1 1 6,2 6 9,-2-5 6,2 6 10,-1-3 4,3 6 11,-3-5 0,4-2 6,1-12 1,-4 9 1,0-13-10,2-4 12,1 1-1,-4-5-8,5-7 3,0 2 6,-3-8 2,3 1-3,-2-3-4,2-3-4,-4-4-4,0-3-12,2-3 6,-2-6-13,3-3-4,-3-8-15,3-3-14,2-5-32,5-1-23,1-19-35,6 6-32,7-4-25,1 1-50,10 2-49,0 1-49,9 3-48,0 4-252,6 1-632,2 1 280</inkml:trace>
  <inkml:trace contextRef="#ctx0" brushRef="#br0" timeOffset="12000.7677">9469 3696 64,'1'-8'230,"1"4"-21,2-1-28,-4 0-20,1 2-21,-1 3-13,0 0-10,-5 13-3,-1 6-19,-2 5 1,-2 8-17,3-2-7,-6 1-11,5 0-3,-1 3-4,2-5-4,3 0-7,-2-2 3,2-8-13,4 5 0,-1-5-7,1-4 2,1 0-11,1-4 3,1-1-2,2-1-7,-2-1-4,5-3-12,-1-1-7,2-3-14,-1-1-29,0-4-22,3 0-21,1-5-12,-1-1-24,2-2-146,-3 0-301,-2-5 134</inkml:trace>
  <inkml:trace contextRef="#ctx0" brushRef="#br0" timeOffset="12663.9068">9397 3832 69,'-3'2'89,"3"-2"9,-2 3 0,2-3-12,0 0-11,0 0-16,0 0 9,-2 5-1,2-5-16,0 0-2,0 0 6,0 0-11,5 4-4,-5-4 14,2 3 16,2-3-8,2 1 16,-2-1 0,5-1 4,5 1 0,-5-3 0,7 0-7,1 0-10,-5 1 1,4 1-10,1-6-5,-3 6-2,-4 0-5,1 0-8,-4-2-4,-1 2 7,0 0-13,-1 2 2,-5-1-9,6 1 4,-6-1-6,4 6 6,-1-2 3,1 5-2,-7 2 10,0 8 5,1 0-5,-2-2 5,-1 1-8,0 0 4,0-1-2,1 0 3,0 0-8,1-4 0,-1 3-6,0 1-3,-2-2 0,6-6-3,0 1 2,0-5-6,0 2 2,0-3 1,0 0 0,-1 0 1,1-4 5,4 2-1,-4-2 3,14-8 2,-2 2 3,7-6-9,-1-1 6,1 1-2,-5 3 4,-2-3-3,1 4 0,-4 2 1,0 2-10,-2-1 5,-1 1-6,-3 0 1,1 1 0,0 3 1,-4 0-8,7 4-2,-4 3 2,-2-1 3,1 3 0,-1-1-3,2 4 1,-3-2-2,2 2 1,-1 0-3,2 0-1,-2-1-1,2-5 7,1 2-8,-1-3 2,3 0 1,1-1-1,3-3 2,1-4-4,2-1-9,1-5-3,1 2-1,-2-4 2,-1 0-5,4-8 0,-4 4 0,1-6 4,1 0 0,-1-2 1,-5 0 1,2 6-2,-3-6 6,-2 6 8,-1-2-11,3 2 3,-7 4-5,1 3 5,1-3 4,-1 4-3,-1 2-1,0 0 2,2 0-5,-2 3 4,0 1-16,0 3-12,-2-6-17,1 2-32,1 4-37,0 0-40,0 0-21,-7 0-52,7 0-139,0 0-398,-9 9 176</inkml:trace>
  <inkml:trace contextRef="#ctx0" brushRef="#br0" timeOffset="13006.095">10149 3823 166,'-12'7'193,"2"4"-18,-3-2-17,0 4-7,5 4-16,0-2-13,-1 2-11,5-1-12,-2 2-11,2-1-8,4-1-5,0 1-7,4-3-11,3 1 0,2-8-1,-3 3-8,5-3-4,3 0-2,0-6 2,-2-1-7,5-1-2,-3-3 3,1 1 9,0-4 9,-1 2 7,-3-7 8,1 3 3,-4-4 13,2-1 6,-3-3 3,-2 0-2,-2 0 1,2-4-3,-5 4-11,0 0-15,-5 1-3,1 5-3,-4-5-14,2 6-9,-2 3-5,-4 1 1,-1 1-12,-2 2-13,-6 3-23,6 1-23,1 1-39,-3 2-40,3 2-41,1 2-54,4-4-36,-4 3-174,4-2-457,1 0 203</inkml:trace>
  <inkml:trace contextRef="#ctx0" brushRef="#br0" timeOffset="13693.2248">10683 3930 152,'3'-13'198,"1"2"-20,2-3-8,-2-3-19,2 8-19,5-4-4,-3 2-13,1 3-13,-1 2-11,-4 3-12,5 1-4,-2 3-3,2 4-9,-3 3 3,3 5-2,-3 4-3,-1 0 1,-3 5-10,1 3 2,-3 3-1,-3-3-2,-2-6-3,3-1-4,-4-1-2,3 1 3,2-8-6,-2 0 9,-1-2 4,3 0 22,-2-4 27,3-1 11,-2-2-3,2-1-20,0 0-1,-3-16-12,3 5-7,3-10-8,3-3-2,2-3-13,3 0-8,2-1 3,1 3-12,0 4-4,3 1-2,-1 3-5,1 0-2,-2 9-2,1 2 0,1 4-6,-3 1 2,0 3 6,1 4-13,-4 0-2,1 5 1,-2 1 2,-6 0-2,2 2-2,-1 3-4,-1-1-15,-2 1-20,-4 0-35,-1 1-23,2-6-36,-2 4-41,1-4-41,0 5-40,-1-6-183,0 1-474,3-7 210</inkml:trace>
  <inkml:trace contextRef="#ctx0" brushRef="#br0" timeOffset="14000.2366">11210 3823 213,'1'-10'285,"1"6"-18,1 0-29,-3-1-25,0 5-27,0 0-21,0 0-10,-10 12-16,4-1-16,-1 3-12,-3 8-9,3-3-7,2-2-14,0 0-10,0 1-7,0 1-5,4-2-8,1-1-3,1-2-6,-1-3-5,3-2-5,0 0-2,4-2 6,-1-1-6,-1-2-4,2-4 3,3 0-1,-1-5-4,-1 0-2,2-5 3,0 4 0,-2-7-4,1-1 6,-2-3-2,-1 1 3,-1-2 1,2 1 1,-7-9-4,2 9-4,-2-2 4,0 2 2,0 7-1,-2-6-7,-1 5-3,2-1-5,-2 4-4,0-1-16,-2 4-29,0 1-31,1-1-33,-1 3-38,5 2-57,-13 3-29,4 2-37,0 4-132,1-1-426,0 2 188</inkml:trace>
  <inkml:trace contextRef="#ctx0" brushRef="#br0" timeOffset="14383.7128">11402 3863 249,'2'-4'223,"1"0"-22,0 2-24,0 0-14,-3 2-19,4 4-3,1 4-18,1 0-4,0 1-15,-2 4 0,2 3-13,-3-4-4,-2 5-6,1-2-11,-2 3-6,0-7-6,1 0 0,0 0-9,-1-5-3,3 0-4,-3-1-2,0 2 5,0-7 18,0 4 19,0-4 11,1 3 5,-1-3-12,0 0-10,8-14-4,-1 3-13,1-3-3,3 0-11,-1 2 1,6-5-4,-1-2-11,-3 6-3,1 2-5,0 2-1,-3 4-12,3 1 3,-4 4 0,1-3 3,0 6-8,-2-2-3,0 5 1,0-1-4,-4 1 1,3 2-1,-2 1 2,-1 2-4,-3 0 0,-1 1-4,0 4-9,-1-3-15,-2 2-25,-1 0-27,-2 0-24,1 0-26,0-5-33,0 1-31,2-1-14,-6-3-30,7 0-140,-4 0-410,3-4 181</inkml:trace>
  <inkml:trace contextRef="#ctx0" brushRef="#br0" timeOffset="14615.6519">11837 3941 7,'0'0'197,"0"0"-1,4-2-16,-4 2-6,7 0-1,0-1-7,0-2-2,4 2-5,1-2-13,2 0-14,0 1-12,0-1-7,0-2-15,10 3-9,-10-1-7,0-1-12,-3 4-4,2-3-8,0 1-15,-3-1-28,-3 2-36,3 1-51,-3-3-48,1 2-52,2 2-173,0-3-372,0 0 166</inkml:trace>
  <inkml:trace contextRef="#ctx0" brushRef="#br0" timeOffset="14946.1409">12380 3642 204,'6'-11'220,"-4"1"4,0 2-22,0 1-16,1 5-23,-3-1-19,0 3-11,2 12-10,-2 3-6,-2 6-9,-4 9-9,-3 4-6,0 9-1,0-8-10,-2-3-11,1 3-8,1-1-3,1-2-2,-2-6-7,6-1-7,-3 0-11,4-8 4,0-4-3,3-1-3,-2-4-7,4 4-3,-4-7 4,4 5 0,1-6 1,-1 3-1,1-6 0,2 1 1,1-4-6,2 1 3,2-3-9,3 1 6,-5-2-21,2 0-18,-2-4-13,2 4-28,-1-2-18,-1-1-34,1 0-35,-2-4-58,0 3-177,-2 0-415,0-2 184</inkml:trace>
  <inkml:trace contextRef="#ctx0" brushRef="#br0" timeOffset="15159.1948">12257 3829 186,'14'-5'195,"8"-2"-16,2 4-19,4-2-16,-1-2-12,-1 4-7,2-1-19,-2 0-13,-5 1-21,-4 0-52,0 1-58,-3-3-64,-3 3-110,-1 1-230,0 2 101</inkml:trace>
  <inkml:trace contextRef="#ctx0" brushRef="#br0" timeOffset="15749.5067">12679 3830 206,'-4'4'195,"1"3"-22,2 1-8,-1-2-17,-1 2-16,3 2-11,0-1-15,2 1-7,-1-5-10,1 7-4,-1-9-10,3 2 1,-1-1-4,1-2-7,2 0 3,0-3-9,2 1-3,0-6-5,5 1 2,-4 1-7,0-4 4,-1 0 12,1-2-10,3 0 2,-5-4-3,-2 4 12,1 1 0,-3 0 13,1 1-4,-3 2-2,1 2-2,-1 0-9,-2 0-15,1 4-6,0 0-7,-16 7-3,2 1-1,-5 6-5,0 3-3,-1 2-6,1 4 5,3-3-5,3 5 9,2-3-12,4-5-3,3-1-3,-3 8 3,4-8-6,3-3 4,2 0-10,-1-1 5,2-2 3,1-2-8,0 1 8,4-4-4,2-2-1,3-3-2,3-1-10,-1-2-2,-1-5-5,2-1 2,3-3-5,-2-4-8,0-2-13,0-5-13,0 2-14,-3-7-7,0 4-8,-1-5-3,-1 0 7,-4 4 7,-3 10 7,0-2 2,-3 6 8,1 0 7,-1 4 5,-2 1 2,1 1 2,-1 2 1,0 3 1,0 0 14,-4 20-9,0-8 13,4 8-4,-2 6 7,-1 0 1,2-2 4,0 4 4,2-2 2,0 0 5,-1-1-4,2-4 0,-4-1 4,7-3 5,-5-1-6,0-3 11,2-5-15,1 0-1,0 0-7,1 0-12,2-2-13,0-3-28,3 0-29,1-6-20,0 3-16,1-6-75,2-2-227,1 0 100</inkml:trace>
  <inkml:trace contextRef="#ctx0" brushRef="#br0" timeOffset="16431.2429">13109 3963 3,'12'-21'142,"-4"5"9,1-6 7,0 11 13,-4 3 20,0 3-1,-1 0-24,0 0-18,-4 2-15,1-1-15,-1 4-14,0 0-7,2 12-8,-5 1-10,0 4-5,-4 5 0,0-3-3,0 7-8,-2-2-2,-2 2-3,4-1-10,2 2-5,-1-10-6,-1-1-3,3-1-5,1-5 1,-1-2-3,2 1 0,0-5-1,-1 1 17,1-1 25,2 0 21,0-4-8,0 0-7,0 0-2,2-16-12,4 3-5,0-3-10,6-6-5,0 0-2,3-3-2,0 3-11,3 1 0,-4 1-3,5 1-7,-1 5-3,0 0-1,-7 6-2,6 0-3,-5 6 4,-1-1-1,-3 6-5,2-1 0,-3 3-2,-1 3-2,0 1 3,-2 2 0,-3 1-1,1 1-2,-1 3 8,-4 1-16,3 0 12,-3 0 3,2-4-3,-3-2-3,2-2 6,-1 0-5,2-3 3,-2 0-6,3-1 5,-3-2 10,2 0-9,1-3 0,0 0-13,0 0-10,0 0-7,7-18 2,-1 1-5,5 2-6,3-6-4,4-2 0,-1 2 2,3 2 1,0 3-1,-1 0 10,1 7-1,1-4 1,-7 9 6,-1-2-2,-3 4 1,-2 3 3,-1 0 0,0 5 0,-1-2 4,-2 6 1,-2 0 3,1-1 5,-3 4 2,-2 4 0,-1-3 4,1 1-2,-3 2 3,2-5-2,1 3 2,-1-1 2,0-5-1,0 1-3,0 0-3,3 0-11,0 0-17,3-1-15,-1-2-15,5 0-13,-3 0-16,4-2-9,6 0-17,0-5-14,3 0-13,-3-4-5,3 1-8,2-7 14,-1 1 2,2-5 21,-3 1 11,0-5 18,-2-1 14,-2-4 32,-1 3 20,2-2 20,-4 6 26,-3 3 17,0 4 20,-4-1 26,1 5-5,1-1-7,-4 1-4,1 0-11,-1 4-5,-1 1-10,0 0 4,0 0-11,-9 12 0,4-5-7,-1 3-1,1 4 0,-1 1-3,-1-1-5,4 4-3,-4-1-3,4 0 0,0-1 0,3 1 1,-2-6 2,0 0-14,4-1 7,-2-5 1,2 2-1,3-3-13,0-1-17,-1 0-33,9-3-50,1-3-46,-1-1-148,-2-4-321,3 2 142</inkml:trace>
  <inkml:trace contextRef="#ctx0" brushRef="#br0" timeOffset="16949.7357">13964 3878 25,'4'-3'295,"-4"3"-39,0 0-27,0 0-24,0 0-20,6 8-9,-6-2-24,2 0-11,-2 8-4,0 1-21,0-1-7,0 0-5,0 1-15,-2-3-11,2 0-3,-2 4-9,2-7-7,0 0-7,-3-4-3,3 0-1,-3 2-5,2-4 2,1-1 8,-3 2 27,3-4-8,0 0 2,0 0-8,0 0-4,0 0-7,3-18-9,1 10-3,5-5-7,0 0-1,3 1 3,6-5-15,0 2-8,4 3-4,0 3 8,-1 3-5,2 1-4,-2 6 0,-7-1-4,-1 3 0,0 1-4,0 3 4,-3 3-3,0 1-8,-4-3 5,-2 4 3,0-1-1,-4 0 2,0 1-1,0 0 1,-3 5-3,2-7-11,-2 2-30,0 0-41,1-3-48,0 4-43,2-4-39,0 1-37,2 0-192,0-5-477,4 2 210</inkml:trace>
  <inkml:trace contextRef="#ctx0" brushRef="#br0" timeOffset="17805.5782">14533 3893 16,'3'-15'235,"0"-5"5,-3 3-2,1 1-7,0 5-17,-2 4-26,2 0-19,-3 2-20,-4 3-8,-6 4-21,-3 1-13,-8 8-11,-1 4-7,3 6-2,-4 0-17,2-2-11,2 5 0,2-3-10,1-2-3,10-4-6,-1 2-4,1-2-4,4-1-7,0 1 1,2-5-7,2 1-2,5-1 0,2-4-15,1 0-12,5-3-16,0-1-14,1-2-2,0-2-11,1-5-2,-1 2 0,0-3-6,-1-1 5,1-3-1,0-6 0,2 1 12,-3 0-1,2-6 14,-7 9 4,-1-4 22,0 5 17,-2 3 17,-3 2 12,1 0-1,2 4-5,-5-1-14,1 5 2,-1 0-4,0 0 2,-9 10-4,1 2-2,-2 3-3,0 0 1,-1 7 2,5-5-4,-3 6 2,0-5-1,5 0 1,-2-4-2,3 3-1,2-2 2,0-3-2,2 0 4,-1-2-5,4-2 5,2 0 1,2-4 0,2-2-4,5-1-1,0-5-4,4-2-3,1-1-6,1-5-2,-4-3 2,2-2-3,3 0 6,-4-8-6,0 0 4,5-11-1,-6 7 2,4-14 0,-1 0-7,0 3 10,-2-1 4,-6 11 17,0 0 12,-4 3 7,1 6 53,-4 5 11,0 5 3,-2 1-16,0 3 4,-1 3-26,-2 1-9,0 3-6,0 0-4,-5 15-9,-2 2-1,-1 4-7,-3 8 1,1 3-2,-7 13-17,3-3 18,0 3-6,4-15-9,3-1-1,0 0 10,0 5-11,4-10 2,1 3 0,2-9-9,1-2-2,0-3-5,2 4 0,1-7 11,4-1-11,0-2-4,2-2 5,4-3-5,-1 2 5,2-5 0,0-3 1,2 1-3,5-5-1,-1-2 9,1-4-7,2 0-3,-3-2 3,-4-5-3,4 1-6,-1-2 9,-3-2 4,-1-2-7,-4 3 4,2-3 0,-7 4 13,3-4-2,-6 8-6,-1 1 21,-3 8-20,0-4 2,-3 3-3,3 2-16,-4 2 12,1 1-5,-4 4-1,-3 3-3,-1 9 3,-1-1 2,-3 12-1,1-1 3,4 1-9,-1 3-1,4 0 10,0 1-3,4-2-1,-2 1-1,3 1 0,5-6 5,0 1 2,-2-3-2,2-1 0,0 0-5,3-1 4,-4-6 4,1 0-7,0 1 3,0-3 3,1 1-5,-3-1 7,2-3-14,0-1 14,-3 1-6,0-2-9,0-3 11,2 6 7,-2-3 2,0-3-6,0 0 2,-6 4-2,3-4-1,-4 1 6,0 2 3,-3-4-8,-5-1-13,3 0-42,-6-1-36,-2-5-44,-2 2-40,6 2-55,-1-3-61,3 3-235,0-2-563,3 0 249</inkml:trace>
  <inkml:trace contextRef="#ctx0" brushRef="#br0" timeOffset="18833.2707">16031 3649 112,'0'0'144,"0"0"-6,6 0-9,-6 0 1,0 0-4,0 0-22,0 0-6,0 0 7,0 0-28,0 0 11,4-4-10,-4 4 9,0 0 4,4-2 1,-4 2 17,0 0 2,0 0 10,0 0-6,0-8-10,3 4-10,-3-2-7,0-1 1,5-1-3,-4-2-3,0-1 2,-1-1-14,0 2 46,0 1-4,0-1-17,-2 0 2,1 1-16,0 1 1,-2 3-8,0-1-13,-1-1-2,0 4-11,1-1-3,0 2-2,-1 1-16,-6 1 5,-1 3-2,-1 3-7,-8 8 0,-2 1-7,1 3 3,0 4 1,-3 0-7,3 3 3,-3-2-6,0 14-14,0 1 15,7-8-1,-4 12 0,4-14 2,3 5 0,3-2-6,-2-1 5,7 4-5,-4-3-4,5 1 8,2-1 2,1 2 6,4-5-19,-2-3-5,3 0 8,4 0-4,1-10-4,4 8-29,-1-10-1,9 5-21,1-6-15,0-5-3,5-2-11,3-4-13,2-2-9,-3-3-2,0-2-4,1-3 15,-3-4 4,-2-1 8,0-3 12,-3 0 20,-1-2 2,-3 1 14,1 0 9,-2-3 21,-2 3 11,-6 3 12,1 0 15,-1 2 9,-2-2 1,-4 5 4,3-2 0,-2 2 8,-1 0-1,-1 4-2,-1-2-4,-1 3-10,1-2-4,-4 4 1,-3 1-12,0 1 4,-3 3-5,-9 7-6,-1 1 1,2 1 6,5 0-7,-7 5-5,2 1 7,5-2-10,-5 4 1,8-5 0,0 0-6,3-6 0,2 1-1,0-1-3,2-2 3,2 2 0,0-4-9,2 0 9,0-1 1,2-2 1,2 0-1,4-2-4,0-3 7,4-1-3,-1-2-2,2 1 9,-1-1-10,-2-3 3,2 4-3,-6 1 2,0 0-3,2 3 3,-4 0 3,-1-1 1,-1 3-6,-1-3 1,-2 3-1,7 3-1,-3-2-1,-3 3 6,2 2 0,0 0-3,-2-1-1,1 1 4,2 3-2,0 3 1,0-4 1,1 0 0,0 2-4,2-3 4,0 1-2,0-2-5,3-1-14,-3 1-18,3-4-26,-3 3-22,6-2-22,-2 1-24,3-2-29,2-2-45,1 2-35,-2-2-142,1-2-416,5 0 185</inkml:trace>
  <inkml:trace contextRef="#ctx0" brushRef="#br0" timeOffset="19253.965">16729 4109 184,'2'-2'305,"1"0"6,-3 2-13,6-2-9,-5-1-14,-1 3-9,0 0-10,5-6-20,-5 6-7,2-6-18,-2-1-18,0-3-39,0 1-8,-4-8-16,1 5-5,-1-4-14,1-2-13,-4-6-11,0-1-20,4 6-5,-4-7-10,3-1-4,1-2-19,-1 0 13,4 4-17,0 7-8,1 8-1,2-10 2,3 5-13,-2 1-8,1 5 4,1-1-6,1 6 2,0 1-7,2 4-9,-2 2-8,1 1-10,-1 2-20,-1 4-5,0 7-12,-1 4 5,-5-2-5,-2 4 6,-3-3-8,-3 4-3,-5-5 1,-1 2-3,0-2 4,1 3 9,-4-5 8,3-5 6,-2 1 3,4-2 5,4-1 5,-1-3 9,2-2-2,0 3 6,3-4 3,0 1-2,0-2 1,1 2 8,0-1-4,3-1 6,-2-1-4,2 2 3,0-4 8,3 5-3,0-2 5,1 1-1,5-1 8,-1-2-12,2-1 6,4 0 6,0 0-17,3-4-23,-3 3-34,1-2-47,8-4-59,-9 2-206,5-7-419,-5 7 186</inkml:trace>
  <inkml:trace contextRef="#ctx0" brushRef="#br0" timeOffset="19570.6724">17404 3722 1,'0'-16'280,"1"5"-14,-1 0-16,-1-2-9,1 3-21,-1 1-20,0 2-17,-2 0-17,0 1-16,0 1-15,-1 2-19,-3 0-13,-3 3-7,-4 5-13,-3 1-7,-4 8-7,-1 3-7,-9 9-8,-2 8 2,5 3-8,1-1-2,3 0-5,6-6-4,1-3 1,3 2-4,2 1-5,3-4 1,3 3-5,2-2-4,4-1 0,1-7 3,4-1-4,0-1-1,2 0-4,3-3-12,3-4-23,8 2-25,-7-7-44,7 1-43,3-5-33,-3 2-24,3-7-24,-5-2-5,2-2-147,-3-2-395,-4 0 175</inkml:trace>
  <inkml:trace contextRef="#ctx0" brushRef="#br0" timeOffset="19977.9531">17400 4059 521,'17'-17'-12,"-3"-4"19,-1 3 20,1-3 7,0 0 19,0 2 18,-8 4 23,5 0 15,-4 7 5,-2-1 4,0 6-7,-2-4-13,1 4-13,-4 1-11,0 2-1,0 0-3,3 16 3,-3-3-1,-4 6 0,-2 8 5,-4 2 5,3 0 2,-4 0 13,4 3 0,-3-1 1,0-7-8,2 3-1,0-1-5,-2 1-2,5-9-3,-2-3-6,0-1-14,4-2 4,-2-2-9,2 0-1,0-3-4,1-2 10,0 2 5,-1-5 26,3 2 27,0-4 5,-1 5 5,1-5 19,0 0-11,0 0-21,0 0-10,0 0-6,4-17-11,0 7-10,5-4-7,-1-1-14,3 1-1,5-4-11,-1 0-5,2 1-1,1 2-6,2 1-3,1 1-4,-2 5 4,-1 0-19,-1 5 1,3 1 3,-6 2-1,-4 0-5,-1 7-1,-2-1 2,-1 2-6,1 1 6,-3 1-8,-1 0 24,-3 0-26,0 3-1,-6-4 3,2 3-4,-6 4 7,3-3-7,-8 4 3,2-9-4,-1 0 2,-3-3 2,3 2-3,-6 1-4,5-5 0,-2 2-1,-3 2-9,6-5-14,0-2-10,0 0-22,3-1-15,0 0-24,3-2-17,-3 0-20,1-1-26,4 2-39,-2-2-35,1-3-58,4-1-289,-2 0-633,5-2 280</inkml:trace>
  <inkml:trace contextRef="#ctx0" brushRef="#br0" timeOffset="20860.9708">18409 4092 186,'0'0'193,"-6"-11"-14,6 8-8,0 0-11,-4-1-5,1-4-10,-1 1-8,0-4-10,-2-4-6,2 3-7,-4-5-6,3 0-3,-2-8-10,1 7 1,1-9-3,-1 2-12,2-4 0,-3 1-1,7 5-3,-3-3-7,3 7-6,3 2-11,-3 7-4,0-2-6,4 0-5,-1 0-4,1 4-4,-1-1-10,4 4 9,-1 0-15,-1 2-7,5 2-17,-2 5-16,0-1-19,0-1-17,1 3-8,-1 0-4,-5 5-13,3-3-7,-3 3 16,-2 1 7,-4 1 9,0 4 7,-2-7-7,-4 9 13,-6 0 9,1 4 0,-2-4 9,-2 1 5,-1 0-3,2-2 7,-1 0-2,1-4 6,6-3 2,-3 1 2,3-2 5,-2 0 2,3-2 2,3-1 2,-1-2 6,2 2 1,3-4 14,-1 1 4,1 0-1,2-2 10,1-1-3,-6 3-10,3-2 10,3-1-3,0 0-2,0 0-5,0 0 7,17 1-5,-4-2 2,1 1 0,3-1-4,4-2-2,0 3 6,0-1 1,-1-2-2,1 0 0,0 3 4,-5 0-5,-2-2 0,-1 2 9,-4 0 2,0 0 4,-3 0 13,-1-3 5,-1 6 9,2-3 3,-6 0 3,4-3 4,-4 3 6,6-2 2,-6 2-7,4-1 0,-4 1-7,0 0-8,0 0 4,0 0-17,0 0-7,7 0-2,-7 0-2,0 0-5,0 0-5,0 0-7,4-1-22,-4 1-29,0 0-38,0 0-33,0 0-47,0 0-48,0 0-47,0 0-204,7-5-487,-2 3 216</inkml:trace>
  <inkml:trace contextRef="#ctx0" brushRef="#br0" timeOffset="21934.6168">18985 3632 76,'-3'-4'167,"3"4"-6,0 0-2,0 0-10,0 0-14,0 0-15,0 0-9,0 0-22,0 0 0,10-3-11,-6 1-6,5 0-12,2-1 9,3 1-1,7-4-7,0 2-1,2 2-1,2-1-7,-1-2 0,4 1-4,-1 1-8,-1 3-3,0 0 21,-2 0-1,-3 0-8,2 0-4,-9 0-8,-3 0-1,-2-1-3,-4 1 2,1 1-5,-2-1 0,1 0-6,-5 0-6,6 0-13,-6 0-6,4-2-9,-4 2-7,0 0-24,0 0-2,0 0-18,-15-5 9,8 3-2,-3 2 3,2 0 5,-5-3-1,6 3 8,-3 0 11,0 0-4,-1 0 2,1 0 7,0 3 2,1-1-11,-3 4 15,1 1 10,0 4-1,-1-1 3,2 5 2,1-1 0,-3 11 9,1-6 0,0 8-4,-2-4 2,2 2 6,-2-1-1,2-1 1,-1-2-6,2 1 18,1-5-21,-4 4 14,6-4-9,0-2 1,0-1-13,0 0 5,2-5-9,-2 1-15,1-2-29,3 0-29,2-3-29,-4 2-24,1-2-110,0-1-266,4-4 118</inkml:trace>
  <inkml:trace contextRef="#ctx0" brushRef="#br0" timeOffset="22408.7957">19316 3792 57,'6'-4'275,"-5"-2"-24,3 1-20,-1 1-30,0 2-20,-3 2-23,0 0-11,0 10-16,0 2-12,-3 4-14,-4 7-8,0 3-8,0-4-8,1 7-10,-1-7-6,0-4-5,3 0-9,-1-4-4,2-3-5,-2-2-1,1 0-7,3-3-6,-1-1 2,2-1-4,0 1 3,0-1-2,0-4 1,0 0-2,10-2-1,-3-2-1,5-4-5,3 1-5,-2-5-6,1 4 4,3-5 1,-5 4-4,0 0 0,-4 4-6,-2 3 7,2-5-6,-4 5 2,-1 2-4,1 0 6,-4 0-5,6 10 1,-5-4 0,2 7 2,0-4 1,-3 7-3,4-3-3,-4-1 3,3 5-3,-2-2 0,2-5 2,4 1-2,-4-1 4,4-4 5,1 0-5,-2-3 4,7-1 0,1-2-4,0-5 4,0 0-1,1-2 3,-3-2 3,3-2 2,-2 0 10,-3-1 11,1-5 2,2-4-3,-2-2 14,-4 0-1,-4 6-18,1-6 14,0 3-13,-4 2 3,-1 1-5,-2 0-11,-1 2-2,-3-2-6,0 5-11,-3 0-11,3 4-9,-3-2-15,-1 6-14,-2 1-23,4-1-20,-4 7-34,3-2-29,0 5-34,4-2-22,-1 6-28,2 0-143,1-2-415,2 3 184</inkml:trace>
  <inkml:trace contextRef="#ctx0" brushRef="#br0" timeOffset="22750.7307">19744 3849 47,'3'-4'300,"1"-3"-8,-1 6-14,-3 1-26,0-7-32,0 7-22,0 0-29,4-5-25,-4 5-8,0 0-10,0 0-13,-11 24-14,8-14-7,-4 6-7,4-2-15,-1 3-6,1-2 3,2-1-17,1 1-5,1-2-1,-1-2-8,3-1-1,1-1 1,2 1-4,1-4-7,2 1 0,0-6 0,1 2-3,4-1 1,-1-3 4,1-3-7,0 3 4,-1-8 10,0 1-6,-2-4 1,0 2-2,-1-1 9,0-2 8,0-2-6,-2 0 5,-2-2 8,-1 0-20,-2 6 16,1-7-16,-1 3 2,-6 2-6,3 1 5,0-3-17,-7 5-6,3 0 2,-1 2-8,-4 2-23,2-2-23,-1 7-25,-1-2-33,1 0-35,-4 3-31,5 0-29,-4 6-33,4 0-6,-3 1-198,0 3-469,5-3 209</inkml:trace>
  <inkml:trace contextRef="#ctx0" brushRef="#br0" timeOffset="23168.9694">20378 3788 38,'7'-14'271,"0"4"-4,-3 2-25,1-2-23,-4 6-31,3 1-15,-4 3-19,0 0-15,14 15-14,-11-1-12,4 3-8,-4 11-11,1 1-7,-4-1-9,0 2-5,-4 0-10,1-1-3,-2-10-10,0-1-1,-2-1-3,3-2-3,1-6-6,2-4-3,-2 2 8,3-2 29,-1 0 38,1-5 14,0 0 2,0 0-24,0 0-16,1-17-10,3 0-9,0 1-27,6-6 14,3-4 0,1 3-8,0-6-9,0 0-11,2 8 3,-1-1-6,1 2 1,0 3-9,-4 6 8,1 4-10,-1-1-2,2 5 2,-4 3-7,3 9 7,-3 0-7,-2-2 0,2 8-7,-4 3 5,-2 2 13,0 6-15,-1-8-4,-2 6-14,-3 1-14,0-6-31,1-3-35,-1-4-32,1 3-51,-2-3-28,2-3-42,-1-4-46,1 0-157,1-5-489,3 7 218</inkml:trace>
  <inkml:trace contextRef="#ctx0" brushRef="#br0" timeOffset="23997.8574">20885 3780 78,'0'0'188,"4"-4"-21,-4 4-18,0 0-14,0 0-9,0 0-15,0 0-1,0 0-23,7 7-2,-4-2-10,0-2 3,1-3 2,-1 2 7,4-1 4,-1 1 11,-2-3 4,3 1-1,0-2-4,4 0-3,-4-4-3,2-2-1,-2-1-7,1 3-2,1-1-2,-2-2 3,-3 5 1,2 0 0,-3-2 6,-1 1-6,0 3-20,1-2-4,-3 4 4,-3-8-22,-1 7-8,-2-1-5,-4 4-9,-7 2-2,-3 2-10,-1 2-1,0 4-1,3 5-4,0-2-1,2 0-4,3-4-3,2 3 2,3-1-3,2-3-3,3 2-6,2 1 5,-1-2-7,4-1 5,3-1 1,2 4 2,5-5-17,1 4-10,2-6-8,7 2-6,-2-3-11,1 0-6,3-2-7,-3-3-4,-1-4-2,1 2 7,-7-1 2,2-2 8,-4-6 5,3 2 4,-2 0 5,-1-3 7,-1 7 12,-1-9 7,-2 3 23,-2 2 8,1 0 18,-1 2 1,-2-3 11,2 2 7,-4 1 4,2-1 5,-2-1 0,1 3 12,-3 0-6,1 6-13,1-5-2,-2 2-8,1-1-5,2 1-9,-3 3-5,0 0-6,0 0 4,0 0-6,0 0 0,-7 19 1,4-11-5,-1 8 0,1-5 0,0 0-1,-1 0 0,1 6 4,-1-8-6,0 1 9,4 0-10,0-1 1,-2-3 0,4 2-4,-4-2 2,2-2 2,2 2 6,-1-5-10,3 2 8,2-3 1,5-3-1,3-1-2,0 0 0,1-2 0,1-1-3,4-3 5,-6-1-8,7-4 1,-5 3 4,-1 1-4,-5 2 1,3 4 3,-6 1 8,0-1 0,-1 2-5,-2 2-5,-1-2-2,-1 1 6,-2 2-9,6 0 2,-6 0-4,0 7 3,0 1 8,0-1-8,0 2-3,0 3 0,2-3 0,0 1 4,0-2 0,1 0-4,2 1 13,2-2-6,0 1 2,5-2 1,0 1 4,2-2 4,3-2 9,-1 0 9,-1-4 15,6-1 11,-7-1-3,0-2 7,3-3 8,-4-1-17,1 0 10,3-7 18,1-2-9,-5 3-6,-3 1-4,2-6 2,-2-4-8,-1-1-5,-5 1-16,-1 6 10,-4-2-14,2 2 0,-4 2-26,-4-1 19,-1 2 4,-4 2-18,-3-1-4,1 2-9,-6 1-21,0 1-16,-4 3-26,3 2-8,-3 2-31,3 6-31,-1 2-43,-1-1-32,2 3-50,4 1-38,3 0-236,1 1-578,1-3 256</inkml:trace>
  <inkml:trace contextRef="#ctx0" brushRef="#br0" timeOffset="25195.5719">6128 4528 157,'4'-12'205,"-4"3"-16,0 3-17,2 0-20,-2 3-21,0 3-16,0 0-12,0 24-3,-2 5-7,-1 6-6,-1 13-14,-3 7 2,0 1-13,-1-3 0,-1 5-6,-1-4-8,0 3 1,2-9-16,-2 2 9,-1-5-8,4-11 2,0-2-10,-1 1-1,0-3-2,4 3-1,-6-7 1,3-1-3,1-2-3,0-7-27,1 3-21,1-7-27,0-3-21,4-1-28,-4-3 9,4-1-9,0-4-22,0 0 6,0 0-3,0 0-101,-5-11-247,5-3 110</inkml:trace>
  <inkml:trace contextRef="#ctx0" brushRef="#br0" timeOffset="25447.6868">5980 5109 27,'4'-26'68,"2"0"0,-2 0 4,2-1 9,-2 3-1,3-1 4,3 3 21,0 0-32,2-2 3,1 4-8,3 1 7,-4 7-3,5-3-4,4 3-11,-7 5 1,-1 0-7,1 3-17,2 4 10,-2 1-2,1 6-9,-3-1-1,-4 1-4,2 2-2,0 4-4,-5-1-1,0-2-2,-4 1-6,-1 6 4,0-3-10,-4-1 6,-2 4 1,-2-4 13,-1 0-2,-1-1-12,1-2 8,-4 0-10,4-3 11,-3 0-15,-1 0-1,-1-1 4,1-2-12,2-1-1,1-1-13,2 0-18,-1-3-25,5 1 3,4 0 2,-8-1-24,8 1-18,-2-5-28,-1 2-71,6-6-211,-3 2 93</inkml:trace>
  <inkml:trace contextRef="#ctx0" brushRef="#br0" timeOffset="25713.8728">6332 4735 17,'9'4'102,"6"2"-1,-2 2-8,1 0-18,-4 6 18,4 6-14,-6-4 2,-1 1-12,-2 2 16,0-2-38,-2 1 7,-2-5-7,2 1-7,-1-3 7,-1-1-14,1-3 1,-2-2-3,2 0 39,-4-1 22,4-1 13,-2-3-11,0 0-12,5-9-8,-2 0-7,2-7-8,-1 2-3,3-2-11,0-3-1,2 3-6,-1-3-1,0 4-4,4-1-12,-2 2 4,2 1-1,0 1-4,-1 3 1,0 1-5,2 1-11,0 4-19,-1-1-31,2 5-21,-1 2-27,1-3-29,-1 2-25,1 3-132,-6 0-301,1-2 134</inkml:trace>
  <inkml:trace contextRef="#ctx0" brushRef="#br0" timeOffset="26039.11">6831 4732 113,'-3'-4'230,"3"4"-16,-1-4-29,1 4-12,0 0-17,-13 8-19,7-4-14,-5 6-4,7-2-13,-2 1-16,-1 2-2,2-2-17,0 5 2,2-2-12,1-4-7,-1 3-9,3-3 0,0 1 0,3-1-6,-1-1-2,3 0 7,0-1-11,3 1-1,0-3 0,0-3-3,2-1-3,-1 0 3,4-3 2,-4-1-4,2-2 10,2 1 3,-3-2-1,-2-1 2,1 1 14,1-5-10,-2-2 7,2 2-7,-4-3 5,-2 6-2,-2-1 0,0-2-6,-2 1-4,-1-3-8,-1 5 4,-2-1-16,1 1 0,-4 1-6,3 4 10,-3-3-18,0 3-13,-3 0-14,4 3-17,-5 2-19,4 3-31,-3-1-13,2 6-28,1-3-12,1 2-23,3 1-18,2 0-10,-2 2-151,2-1-372,2-1 166</inkml:trace>
  <inkml:trace contextRef="#ctx0" brushRef="#br0" timeOffset="26471.9604">7242 4734 56,'6'-11'224,"-2"1"-3,-2-1-6,0 0-6,0 1-7,-2 4-2,-2-5-10,-1 6-15,1-2-12,-3 2-24,0 3-13,-2-1-13,-5 3-10,1 3-22,-4 6-1,3 3-4,-6 3-12,7 0-4,-6 2-4,7-3-7,0 0-8,4 2-7,2-2-3,-1-2-3,3 0-4,1 0-3,1-2 2,1-1-4,-1 1 5,5-4-7,0 0 7,-1-4-2,5 0 1,0 1-8,1-6 1,3-2-3,0-1-2,0-4 3,-1 0-3,1-2 0,-2-1-1,5-5-4,-4-3 0,2-2 1,-1-1-1,-3-1-2,1-1 7,-2 0-5,-2 1-5,0 1 5,-4 4-2,-1 4 11,1 4 7,-1 4 8,-1-2 3,3 5-6,-4 1-4,0-1-7,0 1-4,0 4-1,0 0 1,-4 14-3,0 2 1,-3 2-5,1 6 6,-2 3-5,2-1-3,-1 0 1,4 2 0,-1-5 3,1 3-2,3-8-2,0 2 1,3-3-2,-3 0-8,4-1 3,3-3-20,0-4-18,2 0-13,5-3-30,1 1-55,6-7-38,1-5-49,2 0-30,-2-3-170,1-3-462,2-6 204</inkml:trace>
  <inkml:trace contextRef="#ctx0" brushRef="#br0" timeOffset="26781.7516">7634 4497 117,'0'-10'216,"1"-2"14,-1 4-9,3 2-25,-3 1-19,1-1-17,-1 2-19,0 4-18,3-1-12,-3 1-7,0 0-12,4 8-11,-2 0 0,-2-3-9,0 4-12,0 3-1,0-3-9,1 0 0,-2-2-1,1-1-9,0 2-5,0-3-2,0-5-3,0 7 8,0-7 14,0 5 24,0-5 11,0 0-14,0 0 3,0 0-13,8-15-3,-1-1-7,0 1-7,2 0-8,5-6-2,-3 1-5,2 6-3,-2 0-2,6-1-1,-6 3-9,5 6-1,-2-3 2,0 5 3,-1 1-12,1 3 3,-6 3-3,5 1 1,-5 3 2,0 0-2,-2 1-1,-1 1 3,2 1-5,-5 2 4,3 4-6,-3 2 5,1-6-7,-1-2-4,-2 2-30,1 1-49,-1 3-71,0-6-63,0 1-67,-1-5-176,-1 2-496,1 1 219</inkml:trace>
  <inkml:trace contextRef="#ctx0" brushRef="#br0" timeOffset="30464.8389">2115 6297 66,'0'0'110,"0"0"-15,0 0-6,0 0-10,0 0-3,0 0-3,0 0-9,0 0-7,0 0 16,0 0 4,0 0-3,0 0 10,0 0-1,0 0 12,0 0 8,3 0 8,-3 0-3,0 0 5,0 0-1,0-5-7,0 5 3,0-5-13,0 5-11,0-7-9,0 2 1,-1-2-8,1-1 3,-2 2-5,-1-4-6,-1 2 3,1-1 4,0-1-7,-2 2-2,2-1-11,0 0 8,-4 4-15,2 0-1,3 1-7,-4-3-9,2 1 3,-2 2 4,1 3-10,-1-1-5,1-1 7,-1 3-7,-4 0 14,0 3-25,-1 2 4,-2 3-8,5-1 6,-5 2-1,-1 3-1,4 0-2,-5 4-1,5 0 0,0-2 5,3 3-4,-1 0-2,6 0-4,-2-3 5,2 3-4,-2-1 2,4 1 1,0-1 1,4-2-1,-1-2 8,2 0-14,3 2 7,-1-1 7,4-3-11,2 4 13,1-4-12,-3 4 2,1-5 4,3-1-4,-1 4 3,-1-4-1,-2 0-2,3 2-2,-4-1 4,1 0 2,-1-4-17,-5 2 16,3-2 0,-4 2-3,2-1 3,-2-2 3,-1 1-2,-2-1-5,2 4-2,-3-3 6,0 2 8,-3 2-14,-4-4 3,0 3 9,-7 1-8,-6 2 4,7-3-6,-2-3 0,0-1 4,-2 0-2,1 1 3,1-4 3,-2 0-5,-7-1-6,11 0 6,2-2-2,3 2 0,-1-2-9,-1-1 1,3-2-14,2 3-11,-2-1-17,4-2-15,-3 0-16,3 0-28,2-2-29,2 0-12,3-4-50,-1 2-43,2-2-122,3-2-394,2 1 174</inkml:trace>
  <inkml:trace contextRef="#ctx0" brushRef="#br0" timeOffset="31215.876">2439 6353 31,'0'0'146,"-2"1"-5,2-1-13,0 0-15,0 0-8,-5-1-8,5 1-8,0 0-9,0 0 3,0 0-5,0 0-4,0 0 4,0 0-3,0 0 6,0 0-9,0 0 1,0 0 4,0 0 6,18-3 0,-5 1-1,8-5-4,0 2-2,6-2-10,1 4-6,10-4-3,0 2-5,0-2 0,-10 4-11,2-2 1,1 1-6,-3 0-5,-4-4-5,3 5 2,-6 1-5,-5 1-3,-1-1-3,-4 2 5,-1-2-8,-3 2-1,-4 0-1,4-1 1,-5 1 8,-2 0-6,8-1 1,-8 1-3,4 0-1,-4 0-2,0 0-25,3-3-24,-3 3-27,0 0-16,0 0-19,-8-8-12,5 6-8,-2-1-8,1-1-2,0-1 3,-6 1-3,3-1 9,-2 2 1,1-2 15,1-4 14,-3 2 13,3 2 12,-2 0 30,1-3 15,1-1-6,0 4 23,0-2 13,1 3 9,1-4 21,-1 3 8,4 2 15,-3-1 14,1-1-2,4 1 9,-3 1-2,0 1-7,3 2-4,-4-5-11,4 5-1,-3-3-12,3 3-8,0 0 5,0 0-11,0 0-4,0 0-3,0 0-2,0 0 0,0 0-8,14 8 3,-8-4 2,-2-4 0,7 5-9,-3-3 6,7 3-15,-3 0 16,0-1 5,2 2-10,1-3 3,-2 1 3,-3-1-8,0-3-1,0 4-2,0-3 4,-3 3-7,-2-4-1,4 0 1,-5 2 1,0 1-3,-1-1 3,1 3 0,-1-3 1,-2 2-6,1 1 8,1 2 11,-5 1-9,2 2 2,-3 0 5,1 2-2,-1 7-3,-1-4 2,-2 2-2,2-3-6,-2 3 8,-1-2-5,-1-1 2,2 3 0,-1-2 0,0 0-1,0 1-1,-3-3-15,3 1-24,3-1-38,-5-5-39,5 2-42,-3-2-198,-1 1-375,2 1 166</inkml:trace>
  <inkml:trace contextRef="#ctx0" brushRef="#br0" timeOffset="32193.7839">3797 6070 67,'0'0'79,"0"0"5,0 0-1,0 0 3,0 0 3,0 0-6,0 0-15,-8 7 10,8-7 1,0 4-19,0-4 7,-1 5-11,1-5 7,-1 7-2,1-4-15,0 0 10,-3 1-3,3-4-5,-1 5-6,1-5 6,0 5-7,0-5 1,-3 5 0,3-3-3,0-2 2,-1 5-5,1-2 4,0-3-8,0 0 12,-2 5-1,2-5 6,0 4 3,0-4 22,0 0 14,0 0-8,0 0 7,0 0 1,0 0 1,0 0 8,0 0-3,0 0-5,0 0-5,-3-12-3,3 12-15,3-11-7,-3 5-1,-3-3-12,2-2-11,1 0 5,-3 1-5,3-3-3,-3 2-1,0 1-3,1-2-1,-1 0-5,0 3 2,2 0 3,-5 1-4,6 0 3,-3 3 1,3-1 4,-3 3-14,1 0-2,-1 1-7,-4 1 4,7 1-1,-13 4-6,6 0-2,-6 4 8,-1 9-7,-3 2-2,3 3 7,0 2-6,-3 4 7,3 0-7,4 1 0,-4 4-6,0-1 4,7-1 1,-4-2-26,5 3 6,2-3-2,-2-3 9,3 0 4,2-8-3,1 1-2,2 0-6,0-1 13,4-1 0,-2 0-3,-1-7 4,4 4-6,0-1 10,0-5-3,0 1 0,0-1 2,0-1 3,3-2-3,-1-3-5,2 1 0,-3-1-18,2 0-3,4-2-21,0-2-27,0 0-40,1-1-15,0-1-7,5-2-45,1-1-46,0 1-184,0-4-444,-1 3 197</inkml:trace>
  <inkml:trace contextRef="#ctx0" brushRef="#br0" timeOffset="32847.9929">4097 6425 22,'3'-2'111,"-2"0"3,2-1 16,0 1-5,0-3-2,-2 2 0,-1-2-1,3-2-2,0 2 3,-2-2-3,3-1-5,-4-1-14,3-1 4,-3 1-7,0-3-8,-1 2-7,-1-2 0,2 2-5,-3-3 3,1 2-1,-1 0-9,0 5 0,-1-2-7,1-1-2,-4 5-14,4-1 8,-2 4-20,0-1-1,0 4-5,-4 0 1,2 4-8,-3 1 1,1 6-2,0 1-5,-3 6-1,4-3-2,-2 6-2,6-6 2,-4 0-8,2 0 3,2 0-4,0 2 6,1-5-5,0-3 1,3 1-4,0 0 1,-1-7-2,1 4-2,1-2 5,-1 1-1,0-6 7,1 4-12,-1-2 2,2-2 7,-2-2-4,4 3 5,-4-3-5,8 0 7,-3-3-8,3-3 3,-1-1 3,0-2-4,4 0-1,2-6 0,-3 1-3,0-3-4,1 2-1,-2 0-1,-1 0 0,-2 7 1,-2-2-2,3 3 3,-6 0 1,4 1-1,-3 2 0,0 1 1,-1-2-5,2 2-6,-3 3 2,0 0 8,0 0-5,4 11-1,-4-1 4,0-2-1,2 3 4,-1 1-4,0 0 4,1 0-1,1 0-6,1 0 9,-3 0-2,6 1 0,-3-3-3,1 1 5,3-4-2,-3-2 2,5 0 4,-2 1-4,0-4-5,6 0 12,-4-4-4,3 2-3,-2-4 3,2-1-5,0 1-9,-2-2-14,0-6-13,0 7-15,-2-7-39,1-1-29,-2-1-37,3 1-21,-4-1-177,0 2-384,2-3 170</inkml:trace>
  <inkml:trace contextRef="#ctx0" brushRef="#br0" timeOffset="33516.8229">4701 5980 138,'3'-2'148,"-3"2"-11,0 0-3,1-3-6,-1 3-5,0 0-2,0 0 1,0 0 3,0 0 11,0-5-2,0 5-22,0 0-10,0 0-10,-1-7-6,-2 4-10,3 3 4,-4-5-7,1 2 5,-2 0-12,3 0 3,-4-1-12,2 1-1,-3 1-4,-1-1-11,1 3 1,-4-2-5,2 6 3,-5-1-10,0 1-7,1 4-1,-1 2-1,0-1-4,1-1-2,2 5-2,1 0-3,0-1 1,3-2-2,-1 5 0,4-6-1,2 3-3,-1-2-5,3 2 4,0 0 11,0-2-11,3-2 4,-1 3-10,0-5 7,1 4 1,3-1 1,0-2-1,-1-2-8,2 4 7,0-3 1,0-1-1,0 1 1,2-1-2,-1 2 4,2-2-5,-2 0-2,1 2 1,1-3 3,-2 1-4,2 0 0,0 1-3,-2-1 4,5 0 5,-6 1-2,3-1-5,-3-2-9,2 2 13,-1 2-2,-1 0 1,0 3 0,-3-5-1,3 4-4,-2-2 5,-1 2 0,0-2 0,-4 0 2,3 3-3,0-1 0,-5 0 1,2 0 6,-1 2-8,-2-2 4,-1-1 4,1 1-1,-3-3 1,1 2-1,-4-2 6,2 1-5,0-1-1,-3-2 1,-3 5 5,4-6-8,-1 0 0,0 1 4,0-2-4,0-1 2,-1 2-2,3-3 3,-2 0 3,1 1-5,1-1-2,-2-1 0,0-3-1,3 3-8,0-2-3,-3 0-3,3 1-4,0-1-18,-1-2-9,1 1-15,2 1-11,-2 2-11,3-2-12,0 1-14,1-2-30,-1 2-20,2-1-37,2 3-166,-4-5-385,4 5 170</inkml:trace>
  <inkml:trace contextRef="#ctx0" brushRef="#br0" timeOffset="35644.1089">5186 6138 67,'0'0'93,"0"0"-3,-2 3 14,2-3 0,0 0 2,0 0 2,0 0-1,0 0-1,0 0 2,0 0-8,0 0-4,3-13 3,0 10-11,-2-2 12,1-1-10,-2 1-6,1-7-1,3 3-5,-3 0-3,-1-3-2,2 0-2,-2-5-8,-2 4-6,2-3-3,-2-1-6,2 5 4,-3-5-8,3 3-10,-1 2 5,-2-1 2,-1 3-1,2 0-3,1 2-4,-2 3 3,1-3-5,-2 3-1,3 1-23,-2-1 6,0 1-5,-1 1-2,0 0-8,-2 3 0,1 5 6,-2-2-4,-2 1 1,-1 3 1,-1 1 1,1 3-1,2 1 4,-4 1-7,3 3-4,-3-2 4,1 11 0,0-5 3,-2 3 0,6 0 0,0 1 1,-3 0-1,2-2 3,2 5-3,-1-6 4,0 4-2,4 1-5,-1-2-2,0 3 6,1 0 0,0-3 4,2-2-5,0 1 0,2-5 4,0 0 1,2 8-5,0-8 1,-3 0 6,5 1-3,0-1 0,0-4-2,-2 2 5,1-6 3,3 5-2,-1-5 3,1 1 12,-3-3-14,6 3 2,-4-5 1,2 2-2,1-4 7,0 1-2,6 0 2,0 0 7,-2-1-6,2-4-8,8-2 8,-3 2-1,2-5-3,3 1-1,-2-1-7,0 2 7,2-4-5,-3-3 4,-1 1-1,-2 0-3,-1-2 1,-2 6 1,-3-6 9,0 2 1,-1-2-10,-1-1 4,-2-3 3,-1 3 7,0-3-8,1 1 4,-4-1-4,1 0-2,-2 2-2,3-1 8,-3-2-6,0 6-3,-2-6 1,-1 3-5,1 4 13,-1-3 4,-1 3 1,0 1-7,-1 1 6,-1 2-7,1 0 1,-3-2-13,1 4 6,-2 0-7,0 1-1,-2 4 1,-6 1 0,1 0 0,-5 4-1,4 3-4,-1 1 3,-1 5 6,3-2-11,-2 4 0,4-3 2,2-3 1,0 1 7,3-2-6,1 0-5,0-1-9,1 2 10,0-1-6,3-1 5,-1 2-3,2-7 4,-1 2-4,3 0 9,0-2-2,-2-1 5,3 3-8,1-3 2,0-2 2,-2 1 1,4-3-2,-1 0-6,1 0 7,-3 0-1,6-5 12,-4 3-12,2-4-2,-1-1 7,0 0-2,0 0 0,3-5-3,-3-1-1,-3 4 2,2-3-2,1-1-8,0-1 10,-3 5 6,0-2-6,1 4-1,-2-2-7,-1 3 3,-2 2 6,3-1-6,-1 2-4,-1-1 11,0 2-8,-1 2-4,3-3 3,-3 3-4,0 0 0,0 0 3,4 8 1,-3-3-1,1 2 2,1 0-4,2 3 4,-3-1-2,2 0-2,1 0 18,0 2-12,0-3 4,0-1-6,2 1 10,3 0-9,-3-4 1,1 1 0,5 1 9,0-3-3,-1 0-5,4-3 1,-4-1 4,4-1-3,-2-1-3,-4-1 4,4-1 2,-5 3-2,2-1 1,-4-5-3,1 4 3,-1-1-1,0-2 2,-1 2 0,-3 2 3,0-1-5,1 1 4,-2-1 4,2 1-6,-2 1 1,0-2-3,0 0 2,0 2 7,-2 2-34,3-5-25,-2 3-21,-1 2-27,2-4-23,-2 4-33,0 0-29,0-9-44,-2 5-22,-1 0-196,3 4-477,-2-9 211</inkml:trace>
  <inkml:trace contextRef="#ctx0" brushRef="#br0" timeOffset="36435.7106">6218 5746 201,'0'-10'220,"0"2"0,0 1 4,0 1-4,-1 0-10,2 4-18,-1-3-18,0 1-19,0 4-13,0-6-15,0 6-17,0 0-9,2-2-7,-2 2-12,0 0-12,0 0-7,0 0-1,0 0-12,-3 13-5,1-1-4,1 5-3,0 1 3,1 9-8,0 0-3,0 7 0,0 2-1,4 10-1,-6-11 0,1 0-4,0 13 5,-1 3-6,4-3 0,-5-1 2,1-2 4,2-10-4,0 13 0,-6 3 2,6-15-3,-2-3 6,-1 16-1,-1-15 2,1 12 4,-1-12-6,-2-1 1,3 4 6,-1-3-4,0-5 1,1 2-8,-1 3 5,2-3 1,1-2-5,1 0-8,0-4 0,-3 1 3,3-9 1,0 0-4,0-5-4,-1 1-1,1-5-2,-1 2 3,2-3-9,-2-1 4,1-1-6,1 0 12,-1 0-5,0-5-6,1 5 6,2-3 5,-3-2 8,0 0-4,0 0 0,-3 5-1,3-5 7,0 0-3,0 0-4,0 0-27,0 0-18,0 0-31,0 0-46,-1-13-48,2 4-59,2-2-45,0-1-57,-3 1-179,4-4-531,2-1 236</inkml:trace>
  <inkml:trace contextRef="#ctx0" brushRef="#br0" timeOffset="37763.0743">6749 6019 13,'4'-2'105,"-4"2"-10,0 0-5,0 0 5,0 0-3,0 0 9,0 0-8,0 0 8,0 0-2,0 0-4,0 0 0,0 0 13,0 0-5,0 0 7,0 0 7,0 0-2,0 0-3,0 0-10,-1-8-3,2 6-9,-1 2-8,1-7 10,-2-1-4,1 3-7,1-4-9,-1-1-14,0-5 1,-1 4-7,0-7-8,0 2 1,-1 0-4,2-1-6,0 1-1,-3 4-1,3-2 4,-4 2 2,3 4 1,-1-3-1,2 5-4,0-1 6,-1 0-9,-2 2 1,2 2-1,-1-1-9,2 1 1,0-1 1,-4 0-5,4 4-1,-4-5 3,2 4-10,2 1-5,-5 0 0,5 0-21,-11 2 1,3 2 4,1 4-2,-3 0 0,-1 1-1,0 3 7,0 5-3,-3 1 1,2 3-1,-2 1 2,4 0 1,1-1 0,-2 5-2,3-1-3,0 2 7,1 2 2,0 0 4,3-3-5,1 3 7,-3 1-4,3-1 2,2 0 0,-2-1-4,3-1 3,0 0-5,3 2 5,1-2-6,-1-2 6,1 0 5,2-6-7,-1-1-1,1-1 2,1-1-2,0 0-3,3-5-3,1 2-2,-1-3-4,0-1-5,4-2-5,-1-5-7,2 2-1,1-3 1,-1-3-16,-1-1 4,2-2-6,-5 1-3,2-4-3,-1-1-4,-2-1 7,2-2 2,-1-3 3,0 1 7,0-3 2,-5 0-7,1 0 19,3-6-2,-3 0 4,0 4 0,-1 1 6,-1 0 6,-1 0 9,2 2 10,-6-1 13,0 1 8,0 0 10,1 1 10,-1 4 4,0 1 2,-1 3 7,2 0 7,-2 4-8,2-1-2,-1-1-6,0 5-6,-1-7-8,1 7-6,0-4-7,0 4 0,0 0-4,0 0-2,-3 22 0,0-7-6,1 4 2,-1 8 0,1-1-8,-3 3 4,2-4 0,-1 2-7,-2 1 4,3-1 0,-1-4-3,3-3 1,-2 4 0,-1-6 2,2 1-7,1-2 5,-2-3 6,3-2-9,0 2-2,-2-4 0,4 0-2,-4-1 3,2-3 0,-1 1-1,1-2 2,0 0-2,-1-1-2,1-4 4,0 8-2,0-6 9,0-2 11,1 3 15,-4 1 9,3-4 13,0 0-4,0 0-1,0 0-5,0 0-6,0 0-4,3-17-7,0 10-1,0-2-1,0-1-7,1-2-13,0 0 12,1 1-5,0 0 3,3-3-6,1 1 2,2 1-7,-1 1-7,0 0-6,0 2 11,2-1 7,-2 2-6,1-1-6,1 6-3,-2 1 2,3 2-5,-4 2 4,1-1 1,0 4-2,0 2 3,1 1 0,-1 1-2,0 5 1,-3-1 2,1-2-2,-2-1 6,-2 0-11,0 7-4,-2-6 18,-2 1-18,0 0 8,-3 4-6,-2-4-2,0 2-7,-5-1 4,0 1 2,-1-5-1,-3 1-7,0 0-3,1-4-5,-1-1 5,1-2 0,-1-3 1,2 5-1,-1-5-1,2 0-1,4 0-5,0-2-2,2 2-23,-2 0-17,2-4-22,0 2-21,4 0-36,-2-2-55,2-1-38,2-2-27,2-1-152,-2-1-454,4 0 202</inkml:trace>
  <inkml:trace contextRef="#ctx0" brushRef="#br0" timeOffset="38466.9594">7428 5973 78,'5'-2'150,"-5"2"9,0 0-8,0 0-2,0 0 0,2-3-9,-2 3-6,0-5-9,0 5-9,2-4-15,-2 4-4,1-8-4,-1 3-4,0-2-4,0 2 3,0-2-10,-1 1-8,-1 0-4,2-1 3,0 2 0,-2-2-5,0-3-3,-1 7-9,2-2-4,-2 1-1,0 0-9,0-1-4,-1 2-7,-2 0-2,1 1-3,-2 2-2,-2 0-3,1 2 4,-2 1-1,1 4-12,0-2 1,-3 4 1,1-1-2,0 4-1,1-2-2,-3 3-1,2 3 0,4 0 1,0 1-5,0-4 2,1 3 5,1 0-4,2-5 0,1 1-3,1-1 0,1 2 6,1-1-3,2 1 1,0-2-4,-1-3 2,3 3 1,2-3 3,2 2 1,0-2 1,1 1 1,-3-5 2,7 5-4,-2-2 0,-2 0-1,1 0-1,1 0-2,0-2 0,-2 0 1,1 2 0,0-2 2,0 4-3,-4-4-2,2 3 0,-2-1 6,1 0-5,-2 0-2,1 3 5,-3-2-1,2 2-2,-3-1 0,2 0-1,-4 2-4,-1-2 6,4 3 2,-4-3 1,0 0-3,-2 2 0,-1 1 1,2-3 4,-5 0 2,-1 0-4,2-2-3,-2 2 4,-1-4-3,-2 1 5,-2 0-5,1 0 7,-3-5-7,0 2 0,1-3-4,-1-3 2,4 2-2,0-2 3,0-1-3,-1-1-6,1-1-10,0 1-13,3-2-16,-1 0-6,1 0-17,1-2-5,4 5-16,-3-5-20,0 4-2,3-1-11,2 1-19,0-1-27,-1 1-13,1 3-127,1-3-334,-1-1 149</inkml:trace>
  <inkml:trace contextRef="#ctx0" brushRef="#br0" timeOffset="39837.6288">7921 5944 63,'0'0'122,"0"0"2,0 0 9,0 0-13,0 0-2,0 0 0,0 0-21,0 0-9,1-12-5,1 9-9,-1-4 1,1 2-7,-1-2 3,-1 0-15,2-3 6,0 1-7,0-1 8,-2 0-5,0-1 0,-2-1 4,2 3 1,-2-3-3,2 2 2,-2 1-4,1-1 7,-1 1-2,2 4-2,-1-2 0,-2 2-5,3 0-9,-3 2-6,0-1-3,0 1-8,1 1 0,2 2-7,-9 2-1,4 1 0,-2-1-22,-2 5 2,1 1 0,0-2 2,-3 4 1,0 5-9,3-3 4,-2 3 0,-1 0 0,-2 6 4,3 1-1,0 1-2,2-5 1,-1 6-2,2 0-5,0-2 6,1 5 4,-2-1 0,1 1-2,3 0 1,-2 0-1,1 1 1,0-1-3,0-1 2,2 0 1,-1-3-3,2-4 4,1 1 1,1 1-5,0-6 4,1 2-2,1 0 1,1-1 0,-1-5 1,3 5 3,-1-4-2,3-4 2,1 4 2,-1-1-4,7-5 0,-1 2-1,1-4-2,1-1-4,1-2-5,5-2-10,-4 0-12,-5-1-14,4-2-12,1-2-16,-4-1 2,-2-3-5,3 2-13,-1-1-6,-2-1 11,-1-2 11,0-1 3,-4 0 12,1 1 5,-1-4 8,-1 0-3,1 2 2,-5-6 10,3 6 10,-2-4-7,0 0 16,1 1 9,-3 0 9,2 4 2,0-6 13,0 8 0,-1 1 16,-1 0 2,3-4 10,-3 4 7,0 4 2,0 1-5,0 1-6,0 0-4,0 4-3,1-5-5,-1 5-7,0 0-7,0 0 2,0 0-2,-1 14 6,1-4-8,0 2 0,-3 7 2,2 1 0,-2-1 2,2 0-7,-2 6 2,1 1 4,2-7-2,-2 1 11,2 6-5,-3-5 10,3-3 2,-3 1-7,2-1 0,-2 0 5,3-1 0,0-1-8,-3-3 4,3 0-8,0-1 5,-3 0 0,3-1-4,-2-3-5,2 1-4,0-2 3,0 3 1,-1-5-1,1 1 5,0-3-2,-1 1-7,1 0 1,0-4 4,0 7 6,0-7 7,0 3 10,0-3 0,0 0 1,0 0 8,0 0 4,0 3 0,0-3 2,0 0 1,0 0 10,0 0 4,0 0-12,0 0-3,0 0-13,0 0 2,0 0-3,1-15-3,0 9-4,-1 0-20,2-1 13,1 0-5,0-2 1,0 0-4,1 0-8,-1-1 7,1 0-7,1-1-2,1 3 4,-2-3-6,2 0-3,0 2-2,1-1 5,-2 2-9,2 1 6,0 0 4,2 0-5,-4 0-2,2 1-2,-1-3 3,3 5 10,-4-1-8,4 0-8,-2 2 0,1-1-4,0 5 6,0-1-1,0 1 10,-1 1-13,-1 1 1,1 1 1,0 1 0,-2 3-7,3-2 11,-4 2-7,3 0 4,-4 1 0,2 0 2,-2 0 3,0 0-6,-3 0-9,3 2 13,-2-2-1,0 0 3,-1 1-4,-1 2 7,-2-3-8,0 1-2,0-1 3,-1 0 2,-1 0 2,-4 2-3,-3-3 2,2 3-7,-1-4 5,-2 2-2,0-3-4,-1-4-3,2 5-2,2-5-1,-3-1-1,2-1 0,2 0-1,-2 1 8,0-2-9,0 2 5,3-2 4,0 0-6,1 1 0,-2 0 2,4 0-1,0-2 1,5 2-12,-6 0-11,6 0-18,-6-2-14,6 2-29,-4 0-24,4 0-29,0 0-38,-3-6-33,3 6-44,0 0-183,7-9-483,-4 4 214</inkml:trace>
  <inkml:trace contextRef="#ctx0" brushRef="#br0" timeOffset="40629.9929">8631 5521 157,'2'-14'166,"0"6"-15,-2 1-17,2-1-12,-1 3-17,0 3-12,-1 2-13,0 0 0,5 24-5,-3 5-4,1 16-2,-1 5 0,-2 5-4,4 27-13,-8-31-3,4 7-4,0-2 5,0 3-6,-3 25-5,1-36-8,0 5 7,-4 0-4,1-5 3,3 0 4,-2-1 4,-2-13 6,2 1 4,-2 0 5,1-1 8,-2-2 0,1 1-3,1-3 3,0-1-11,2-1-3,-2-9-3,2-1-5,1-6-5,1 5-4,0-5-5,-1-2-5,2-1 0,0-3-2,0 1-3,0 0-6,0-3-13,2 0-9,-1-2-6,-1-2-23,0 0-50,11-7-41,-4-1-55,3-4-214,-3 2-429,2-3 190</inkml:trace>
  <inkml:trace contextRef="#ctx0" brushRef="#br0" timeOffset="42635.0266">9249 5907 30,'-1'5'122,"-1"-2"-18,1 3-3,1-1-9,0 1-5,-2-1-7,2 1-5,-1-3-2,1 2-2,-3-1 1,2 0-5,1-2-8,-1 3-4,1-5 3,-2 5 1,2-5 9,0 4 6,0-4 2,0 0 9,-3 3 9,3-3 7,0 0 1,0 0-18,0 0 3,0 0-6,0 0-11,0-15-8,0 10-4,0-4-8,-1 2-3,0-3-4,-1-1-3,2-1 0,-1 2-4,-2-3-5,2 1 1,-1 2-3,2-2 3,-3-2-5,-1 3-1,3 0 0,-1-1 1,-1 1 5,2 0-15,0 1 5,-2 2-10,0 1 4,2 0 1,-2 2-2,0-2-4,0 3 8,1 2-5,1-4-5,-3 4-2,3-2-4,-4 1-1,5 3 0,-1-3 3,1 3-5,-6-3 1,6 3 0,0 0-1,-9 3-2,6 0 5,-1 1-3,-1-1 2,1 2-3,-3 2 2,3-2-1,-3 4 1,0-1-1,-1 1 6,2 6-10,-3-1 1,2 3-2,-3-2 5,2 5 1,2-3 0,-4 6-3,5-3 8,-1 4-6,-2 2-3,1-3 5,-2 3 4,6 0-5,-2 1-1,1-8 2,1-1 0,0 7 2,1 1-3,0-7-3,0 5 8,2-6-7,0 2 3,0-2-4,2-1 2,0 0-1,3 1 3,-2-2 1,5 2-3,-1-2 3,-3-6-3,3 2 6,3-1-2,3-1 3,-2-2-4,3-3 1,3 1 2,3-1-2,2-5 2,1 0-3,-1-2-4,1-1 3,-1-3-4,-3 0-7,2-1-1,-7 2-11,0-3-5,2-6-9,-5 2 1,0 0-2,-3-3-8,1-4 9,2-1 0,-1-6-2,-3 2 9,-3-4-2,3 3 8,-4 0 3,0 6 1,-3-8 2,0 10 2,3-2-10,-3 1 18,0 4 7,0 1 5,0 2 11,0-1 0,0 6 10,1-2-3,-1 3-2,-1 1 1,1-1-2,1 1-3,-1 4-9,0-6 2,0 6-5,-1-3-1,1 3-2,0 0-2,0 0-3,0 0 5,-3 17 3,0-7-6,0 2 3,-1 5 0,1 1-2,-1 10 3,0-5-1,0 4-2,-1-4 1,2-4-2,-1 10 3,2-4-2,0-10 0,-1 3-1,3-1 3,-1-5 0,-2 5 2,3-5-5,-3 1-3,0-5 7,3 5-1,-1-5-8,2 1 5,-2-2 2,1-2-2,-1-1 4,1-1-8,0 2 4,0-1 5,0-4-5,0 5-3,0-2 3,0-3 1,2 2-1,-2-2 2,0 0-1,0 5-4,0-5 11,0 0 0,3 3-5,-3-3-3,0 0-5,0 0 10,0 0-2,0 0 7,0 0-9,0 0-2,0 0 5,0 0 1,0 0-4,0 0 2,0 0 7,0 0-6,-5 5 1,5-5 1,0 0-5,0 0-2,0 0 2,0 0 4,0 0-4,0 0-2,0 0 2,0 0-1,0 0 2,0 0 3,0 0-8,0 0 4,0 0 1,0 0-2,0 0 0,0 0-3,0 0 1,0 0 3,0 0 1,0 0 5,0 0-7,0 0 7,0 0-5,0 0-1,0 0-2,0 0 1,0 0 0,0 0 1,0 0 0,0 0 3,0 0-1,0 0-3,0 0-3,0 0 6,0 0-3,0 0 2,0 0 1,0 0-3,0 0 3,0 0 1,0 0 0,0 0-1,0 0-1,0 0 7,0 0 3,0 0-6,0 0-7,0 0 6,0-14-6,0 14 1,0-6-3,0 1 11,1 0-11,-2 1 2,1 0-3,-2-2 5,2 0-7,0 1-2,0 0-4,0-2-6,-3 1-4,3-2-5,-1 0-5,1-2 5,1-1-1,-1 2 4,-1-4-2,1-5 5,0 6 2,1 1 3,2 0 2,-3 1-3,0-2 2,0 0 3,0 2 3,2 3-1,-2-5-1,0 7 2,1-4-2,-1 1 6,0 5 2,0-4-4,0 0 4,0 2-9,0 5 9,-1-13 3,1 7-5,-2 0 4,2 1 0,0-1 1,0 6-1,-5-8 1,2 5 2,0-3-4,2 1 2,-1 2-3,-1-1 3,2 1 1,-2 1-3,1-1-1,2 3 0,-3-4-1,3 4-2,-7 0 1,4 4-1,3-4 2,-9 8-1,3-4 1,0 4 0,0 2 7,-1-1-9,-1 6 8,-1 0-4,-2 7-1,2-5 5,-1 0-6,1 4 3,1-4-2,1 0 3,3 1-5,-1 0-1,3-1 9,-1 0-3,-1-2 3,3 2 0,-1 0-1,2-6 1,2 1 1,-2 0-1,1-3-1,1 0 0,1 2 4,-1-6-3,0 0 1,2 0 5,0-1-1,0-3-5,2 1 11,-2-2-6,5-2 1,-4 2-2,2-3 1,1-1-2,0-3 3,-1 2-2,1-3 3,1 0-7,-2-6-1,1 2 9,1-2-9,-1-5 1,-2 2-1,2-1 6,-2-1-6,2-5-2,-1 0-3,-3 0 3,2 7-2,-2-3 1,-1 3 2,-1 1 4,2 3 0,-3 4 2,-1-1 7,1 3 2,1 2 1,-2 2-5,1-4-1,-1 7-2,2-5-7,-2 5-4,0 0 4,0 0-1,-3 20 0,0-8 4,3 5-3,-3-2 1,3 3 0,-2 2-9,2-1 9,2 1-3,-2-4 4,0 1 0,3-1-1,0-2-2,0 2 1,1-5-2,0 0 2,-1-5-4,4 3 6,0 0 0,-1-4 2,2 0-3,-1 0 5,3-2-5,-1 0 3,1-3-3,-1 0 4,0-1-1,2-2 0,0-4 0,-2 2-3,1 0 3,-2 1 2,3-8-4,1 4-1,-3-2-4,-1 6 3,0-4 2,-1 1-1,-2 0-4,1 0-2,-1 2-5,0 0-10,-1 0-3,-1 2-15,0-1-5,0 1-15,-3 3-24,5-7-28,-4 4-10,3-2-17,-1 1-31,-1-1-30,0 1-106,-2 4-327,2-8 144</inkml:trace>
  <inkml:trace contextRef="#ctx0" brushRef="#br0" timeOffset="43955.6293">9935 5927 65,'2'-3'165,"-2"3"-9,1-7-3,0 4-11,-1-2-5,3 0 2,-1 1-5,-2-3-5,1 2-9,1-5-2,-2 3 3,0 2-6,0-2 4,0 0-10,0-2-7,-3 2-4,3-1-7,-2-1-4,-2 0-7,3 2-2,-2 1-7,0 1-8,-1-2-5,1 3-2,-1-1-8,-3 0-2,1 1-25,0-3-1,-2 1-4,1 2 1,-3 2-4,3-1-3,0 1-1,-3 1-4,0 1 3,2 1-6,-2-1 5,2 2-3,-2 1-4,-3 3 3,2 2 0,-2 0 0,2-2-1,0 2 0,1 2-1,0 2 0,1 1 0,-2 1 2,4 2 2,-3 2-5,0 6 0,3 2 3,-1-4-2,4 5-1,-1-2 3,0 3-1,2-4-2,2 0 5,-1 2 3,1-8-5,1 8 0,-2-6 0,4 0 0,-2 1 4,1-3 0,1 2-4,2-2 8,1-1-4,1 7 2,-1-9-2,1 2 1,-1-3-8,2-1 11,2 0 0,-3-3-1,4 1 3,-2-4-5,1-1 6,2 2-1,-4-4 1,9 1-3,-4-1 4,3-1-5,0-3 0,3 0-4,-2-3 2,8-3 1,-9 1-1,2 3-4,4-6 3,0 1-3,-5 0-5,3-5-4,0-3-6,-1 3-1,-1-7-6,-6 7 4,5-6-6,-6 4 2,2-7 9,-2 6-7,-1 0-1,-2-2 0,0-1 3,-2 0 5,2-1-2,0-5 0,-2 9-1,-1-2 4,-1 2 7,-1 0-8,1 4 5,-1-1 1,-1 2 9,-1 3-8,1 0 10,-1 2 2,-1 0 2,1 5 0,1-10-4,-1 8-3,0 2-1,0 0-3,0 0-2,0 0 1,0 0 2,0 0-3,-7 19-1,5-3 4,-3 1-1,0 3-2,-1 4 11,-1 1-6,3-5-4,-2 7 2,2-7-3,0 5 0,0-6-1,0 5 4,2-6-2,-1-1 7,2 2-6,-1-2 0,1-2 5,0-2-6,-1-1 5,2-2-4,2-3 0,-1-2-1,-2 2-1,-1-1 1,4-4 5,-1 3-3,-1 0 3,0-5 9,0 4 11,0-4 8,0 0 4,0 0 15,0 8 2,0-8 7,0 0 3,0 0 1,0 0-1,0 0-10,0 0-3,0 0-10,0 0-2,-1-23-3,1 13-3,2 1-11,0 0-4,-1-3 2,3 0-4,1-4 0,2 1-7,-3 5 2,2 0 0,1-2 4,1 0-8,0 6 3,-1-3 0,0 2-6,3 2 2,0 0-7,0 1 4,-3 3-1,3 1-4,-2 1-1,0 1 1,1 2 2,0 1-6,-1 1 6,1 2 0,-2 1-2,0 1 0,-3 3-6,4 0 12,-3-3-1,-2 1-7,1 0 5,-3-2-4,1 3-3,-4-3 1,1 1 13,-5-2-11,0 3 2,-2-3-2,-3 1-1,-5-2 4,1 1-1,-5-1-4,3 2-1,2-6 4,-7 2-7,8 1-11,5-2-9,-4-1-21,3-1-19,2 0-20,-2 1-32,6-1-34,-1 0-27,5-2-46,-8 0-24,8 0-207,0 0-497,0 0 220</inkml:trace>
  <inkml:trace contextRef="#ctx0" brushRef="#br0" timeOffset="47112.8143">9059 6694 154,'-1'-5'170,"1"2"-16,-2-1-11,2 1-19,0 3-16,0-5-11,0 5-14,0 0-13,0 0-3,0 0-7,-2 10-5,2-3-6,0 2-4,0 2-9,0 2-1,0 1-4,0-4-3,2 3 4,3 3-7,0 0-5,-2-2 1,4 0-5,0-1-13,2-1 11,-1 1 2,-1-6 0,6 1 1,-1 0 2,1-3-7,1-2-4,3 0 8,-1-1-11,-1 1 8,6-2-5,0-2-2,3-2-3,0-2 3,-2-3 5,1-1-10,1 2 1,2-1-10,0-1 14,1 2 2,0-1-3,-1 2-3,-3-2 3,1 1-4,0 1 5,-2-1-4,0 5-6,-5 0 5,-3 2-2,1-2-2,-1 2-2,-4 1 9,0-2-6,0 2-1,-2 3 5,-1-3 1,0 4-6,-2 1 3,3-2-5,-4 2 2,2 1 4,-2-1-2,-1 1-2,1 1 9,-2-2-7,2 4 2,-1-5-3,-3 2-2,1-2-1,2 0 3,-3-3-3,1 1 4,2 0 0,-3-3-4,0 6 5,0-3-3,2 0 2,-2-3 5,0 0 6,0 0-10,0 5 10,0-5-6,0 0 6,0 0 2,0 0-6,0 0-2,0 0 2,4-13-1,-3 9-7,2-3 6,1-4 4,0 0-2,1 0 2,0-2-9,1 3 11,2-5-12,1 1 3,1 1 0,-1 0-2,3 1 4,0 1-1,1 2-2,1-2-3,2 1 6,-2 3 1,1 1-6,1 1-3,4-1 2,-5 1-3,1 4 7,0-1-2,7 2-4,0 0 3,-2 0 2,1 3-1,1-2 3,-2 2-4,1-2 4,-1 2-1,2-1 5,-2-1-7,1 1 0,0-2 7,0-2-9,-2 1 2,3-2-4,-8 0 5,6-1-4,2-2 4,-5-1 0,-3 1 7,0 0-2,4-4 6,-6-1 3,0 3 4,0-4 7,-1 0 5,-1-1-2,2-8 3,1 2 1,-1 0-2,-2-2-2,-1 5-4,-4-2 0,1 2-2,-2-1 1,-1 2 1,3 5 0,-4-1-10,0 1 4,-1 2-5,0 0 2,-1 2 3,-1 3-3,0-1-7,4 1-4,-4 3-16,0-7-20,0 7-26,0-2-29,0 2-37,0 0-21,0 0-26,0 0-121,0 0-314,-10 9 139</inkml:trace>
  <inkml:trace contextRef="#ctx0" brushRef="#br0" timeOffset="48779.7273">10361 7052 76,'2'-2'128,"0"-5"-4,-1 2 1,-1-1 5,0 1-4,0-1-5,0 0 3,0 0-3,-1 0-3,-1 2-4,1-3-9,0 2-4,-1 2-12,-1 1-2,3 2-17,-8-3-9,2 6-7,-1-3-5,-1 10-7,-5 3-6,2 2-4,-3 8-10,1 4 8,-1 2-1,7 1 2,-4-3-6,2 1-9,5-1 4,0-2-3,4 2 4,0-8-7,3-1 5,2 0-10,0-3 1,4-2-8,1-2 10,1 0 0,4-2 0,0-4 0,1-2-2,5-5-10,1-3 2,2-2-4,-1-4-2,1 0-4,-2-5-5,-3 1 1,0-3 0,-2 0 4,-5 6-3,1-8 3,-5 5 3,2-2 10,-5-1-5,-2-1 5,1-1 6,0-7 6,-3 8 12,1-3 8,0 8 8,-2 4 4,2-2 3,-2 3-6,0 3 7,-2 1-9,2 0-3,2 0-9,-4 1-3,2 4-11,0 0-4,0 0 2,0 0-2,0 17 2,0-4-2,-2 4-4,0 2 4,1 5-3,1 4-3,-1-8-2,-2-3 2,2 0-2,-2 0 2,3-1-2,-2-4 1,1-2-4,1 2 4,0-4-4,0 0 0,-3-4 2,6 1 3,-3 2-7,-3-5 2,3-2 0,0 4 1,0-4 8,3 4 8,-3-4 11,0 0 3,0 0 0,0 0-1,0 0-1,0 0-5,3-17-2,-3 9-5,1-6-2,2 2 0,-3-5-2,4 0 0,-3-1 1,1 0-3,0 1 0,0 0-1,0 0 0,-1 2-4,1 5 3,2-3-3,-1 5-2,-3 0 0,0 2-3,1 3-1,2-2 2,-2 1-2,1 1-2,-2 3 1,6 2-2,-1 0 4,2 3 2,1 3-5,1-1 1,6 5-3,-1 3 5,3 2 5,-5-3-9,3 4 7,2 0-1,-3-1-2,0-5-4,-1 3 3,-2-5-3,-1 1 2,0-1-2,-2 1 1,1-7 4,-4 3-3,1-1-3,1-2 3,-3-3 2,0 3-1,-1-1 10,0-1 23,-3-2 15,4 3 8,-4-3 13,5 0 3,-5 0-8,5-5-8,-2-3 2,1 1-21,2-3 13,-2 1-9,2-8 2,-1 2-8,0-3 2,0-1-6,1-5-8,-2-5-7,2 3 5,-2 0 2,-1 1-10,0 0-4,-2-2 10,0 1-5,4 3-2,-5 3 7,2 5-12,-3 3-17,2 0 15,-1 3-2,0 1-2,0 2 4,0 0-18,0-1 16,0 6-9,0-4-23,0 5-28,2-5-39,-2 5-37,0 0-20,0 0-25,0 0-27,1 11-40,2-4-35,-3 3-253,2-3-574,0 1 254</inkml:trace>
  <inkml:trace contextRef="#ctx0" brushRef="#br0" timeOffset="49267.2962">11276 6799 154,'2'-3'310,"-2"3"-28,2-1-35,-2 1-29,0 0-22,0 0-21,-1 18-16,-2-2-14,0 4-17,1 5-11,-3 3-10,0-3-11,2 4-10,-1-3-9,-1 0-4,4-2-9,-2-5-8,0-1-4,1 1-6,0-4 0,-1 2-8,1-8-5,0 4-1,2-5-5,-3 1 1,6-3-6,-6-1 2,3 0 3,-1 1 6,-2-4 8,3 2 21,0-4 14,-1 3 21,1-3-3,0 5 9,0-5 6,0 0-24,0 0-19,-5-13 5,5 6-10,-1-3-4,0-2-17,-4-7-12,4 0 16,1-7-7,-2 1-1,1 6-6,1-6-8,-1 7 3,-1-9-2,1 9-6,1-3 3,0 6 5,0-2 4,0 5-12,0 4 10,0-4-7,1 0 8,2 4-20,-3 0 6,1-2-10,2 1 10,0 4-5,1-5 9,2-1-9,3 3 4,-1 0-4,5-5-6,-1 2-3,1-1 5,2 3-1,5-5-1,0 0-1,-2 3 10,3 1-6,-2 0 1,0 1 0,-5 4-8,-1 3 5,0-1-5,-3 1 1,-2-1-9,1 2-2,-1 0 1,-4 1-34,1 0-21,0 0-27,-5 0-16,9 0-23,-7 1-20,-2-1-24,5 0-17,-5 0-18,5 1-20,-5-1-14,6 3-1,-6-3-23,4 3-141,-4-3-443,0 0 196</inkml:trace>
  <inkml:trace contextRef="#ctx0" brushRef="#br0" timeOffset="49530.6278">11247 6927 19,'-2'4'173,"2"-4"-8,0 0-7,-2 5 2,2-5 2,0 0 1,11 0-3,-4-2-8,3 1-2,4-1-13,0-2-8,8-1-12,-1 0-12,1 0-11,-7 2-5,1 0-10,0-2-11,-2 2-5,1 0 0,-3-2-12,-2 3-5,-1 1 0,-2-2-7,-2-1-3,-1 4-7,1-2-2,-2 2-9,-3 0-17,5-1-20,-5 1-31,6 1-27,-6-1-27,0 0-22,4-3-31,-4 3-38,0 0-134,0 0-356,0 0 158</inkml:trace>
  <inkml:trace contextRef="#ctx0" brushRef="#br0" timeOffset="53447.6696">3584 6804 109,'-3'-4'126,"3"0"-15,0 4-14,-1-5-20,1 5-20,0 0 2,-3-3 0,3 3-10,0 0-2,0 0 12,0 12-20,0-5-11,0 6 9,0-1-12,3 5-3,-2 0-2,2 1 5,0 0-10,0-1 0,1 0-2,2-3 5,-1 3-12,2-2 17,2-1-21,-2-6 1,4 3 16,3 1-11,0-4 2,2-1 5,4-2-7,0 1 7,-2-3 0,3 0-11,4-3-9,0-3 16,2 1 15,1-5-29,3 3 6,6-4 3,-9 1 2,2-4-17,12 0 20,-6 1-5,3-7 0,0 3-9,-12 5-6,12-3 7,2 4 10,-16 0-8,5 0 5,-5 3-3,-1-1-2,2 1 2,-5 4-11,1 2 11,-8 2-1,2 0-4,-2-1-3,0 3-10,0 2 21,-3-4-11,2 3 8,-2 4-1,1-3-3,-4 0 4,1-1-4,-2 2-5,0 0 5,0-3 2,0 3-1,-2-4 5,0 2-24,-1-2 21,0 3-7,-1-4 7,1 1-6,-3-1-13,2 1 6,0-3 3,-3-1 1,3 5 12,0-3-2,-3-2-3,0 3 1,0-3-11,0 0 13,0 0 2,0 0-4,0 0-3,1-13 1,-1 9 6,4-2-12,-2-5 3,-1 2 3,2-4-2,4-2 3,-1-2-2,2 3-5,2-1 1,-2 1 12,5 2-4,-2 1-10,8-5-7,-7 8 15,5 0-6,2-2 5,0 2-5,0 1-8,2 1 11,0 0 4,3 3-2,1-1 5,-1 4-21,3-4 19,1 3-1,0-2 2,2 1-4,-1-1 5,2 1 2,7-1-8,-8-3 4,-2 1 4,10 3-3,-10-6-1,2 0-6,-6 4-16,1-1 24,-2 1-2,-2-4 3,0-4 2,-5 6 6,-1 0 0,-4 0 6,2-1-3,-5-1 4,-2 2-3,2 1 11,0-1 4,-3-2-3,0 1-1,0-1 16,-2 2-14,1 2 0,-1-3-17,-2 2 6,-1 1 7,3 1-8,-3-2 0,3 0-6,-3 5-4,1-5 2,1 1-16,-2 4-13,0-3-22,0 3-31,0 0-10,0 0-11,0 0 1,0 0-3,-3 12-70,-3-2-178,-1 2 79</inkml:trace>
  <inkml:trace contextRef="#ctx0" brushRef="#br0" timeOffset="54062.8861">4428 7499 19,'-1'-4'160,"1"-2"-17,-2 1-11,2-1-5,2 0-14,-1 0-11,2 1-6,1-6-8,-1 3-8,5-1-11,-1 0-15,2 2 2,3-2 0,-3 7-11,4-4 3,-1 6-5,-2 2-10,0 2 2,0-2-10,-2 3-4,2 5 8,0 0-12,-2 1-2,-5-3-2,0 8-4,-3-5 13,0 6-17,-3-6-2,0 4-10,-6-1 14,0-1 8,1 0-10,-1-5-2,3 1 11,1-6-9,-1 2 4,2-1 14,1 1 4,-2-2 4,5-3-9,0 0 0,0 0-8,0 0 5,8-12-3,2 7-6,-2 2 3,5-2-6,1 1 8,-1 1-12,2 3 1,-1 3 3,-1-3 4,1 5-8,0 2-1,-4-3-1,1 6 5,-1-4 4,-3 3-8,-4 3 0,4-1-5,-7 0 6,0 1-14,-3 3 15,-1 2 0,-6-3-1,2-2 0,-1 0 5,-2-2-2,-2 2-5,-1-7 7,2 2-6,3-4 4,-2-1 0,2-2-1,2 0-2,-2-1-7,0 0-1,5-2-6,1-5-13,-1 4-11,4-4-20,0-4-22,3 5-30,1-5-42,3-2-111,-1 4-282,3-5 124</inkml:trace>
  <inkml:trace contextRef="#ctx0" brushRef="#br0" timeOffset="54370.6773">4839 7439 160,'2'3'194,"3"1"-19,1 2-18,-2 5-14,0-2-13,-1 2-11,4 5-9,-1 0-14,-2 0-4,2 2-13,1-4-9,-3 2-2,0 1-10,-2-7-6,2 0-2,0 2-8,-1-5 0,0-2-9,-2 1 2,2-3 3,-2 2 26,2-2 26,-2 0 9,-1-3-2,0 0-10,10-11-8,-4 2-12,5-3-2,-2-3-5,2-8-8,3 3-5,-1-1-8,-1-1 4,4 5-7,-2-4-6,-6 5-5,4 1 5,-2 3-7,-2-2-6,-1 6 0,-3 4-1,3-3-4,-5 2-18,2 0-28,-1 4-31,1-2-26,-4 3-28,3-1-14,-3 1-19,6 5-29,-4 0-24,1 0-137,0 2-371,0-4 164</inkml:trace>
  <inkml:trace contextRef="#ctx0" brushRef="#br0" timeOffset="55045.1551">5383 7402 190,'0'-12'195,"0"3"-14,0-2-25,-2 1-11,1 2-3,-1-2-3,0 4-12,2 1-3,-3 2-12,2-3-15,-2 2-10,-1 3-13,4 1-6,-10 8-6,1 5-15,1 1 4,-8 8-4,1-2-5,2 3-5,2-1-6,1 2 1,2-8-7,2 0-2,-1 2-5,4-3 2,0-3-2,1 0-3,2-2-2,0-2 0,0 1 2,4-6 2,-3 1 0,2-3-6,1 1 9,-4-2-1,13-6-6,-5 1 1,2-8 1,-1 4-3,-1-6 1,2 5-6,-2-6 0,-1 2 2,0-1-2,-1 0 0,1 0-1,-3 5-1,0-1-5,-2 5 5,1 0-2,-2 0 0,-1 1-4,2 0-3,-2 5-5,0-1 4,0 1-5,0 0 4,5 7 11,-3 0-9,-1 2-2,-1-1 0,4 4 5,0 0-2,-2-2 2,5 1-1,-3-3 2,2 6-2,1-4-1,-2-3 2,1 0 4,-1 0 1,3-2-1,-1 0-3,1-4-1,2-1 4,-3 3-1,2-6 1,3-3 0,1-1-5,-3-2 5,1 0 2,0 0-2,-2-5 2,1 1-6,-3-1 3,3 1 2,-2-2-4,-2 1-1,-2-2 0,-1 5-5,-3 1-7,1-2-11,-1 2 9,-4 2-1,2 1 7,0 0-7,-4 0 1,2 3-2,0 1-4,-1 0 2,1 2 4,4 1-5,-5 4 3,2 0 0,3 0 0,-4 3 5,8 4-2,-3-1 3,4 5 1,0-3 1,-1 3 1,3-1 2,2 2 4,-2-2 0,7 9 4,-7-8-5,1 1 1,-1-2 3,0 0-2,-1 0-6,1 0 7,0-4 3,-3-1-2,2-5 3,-2 2-1,3 1 3,0-7-3,3-1 2,1-3 5,3-1-5,3-2-11,2-5-9,-1 1-17,2 1-29,1-3-13,0 2-16,0-1-14,3-1-6,-4 2-22,2-2-9,-2 1-104,-2 0-266,-1-5 119</inkml:trace>
  <inkml:trace contextRef="#ctx0" brushRef="#br0" timeOffset="56040.5041">6745 6938 174,'-4'-9'187,"2"7"-6,-1-4-11,1 5-22,2-3-19,0 4-12,0 0 2,0 0-29,-10 6-7,8 3-7,-2 4-10,0 4-16,4 1 8,-4 2-10,3 4-7,2 1 0,-1-1-9,4-5-1,-1 1 2,2-3-17,1-1 8,1-1 1,4-2-2,-1-3-3,1-2-4,2-3-1,3 4 2,5-3-2,0-4 1,3-3 1,0 0-4,1-3-4,3-5-3,-1 1 3,1-2-2,-1-2-1,3 0 2,6-2-9,-8 1 9,9-3 1,-9 3-7,-1 0 0,1 1 7,1 4-6,-2-2-2,2 5 1,-4-1 0,-1 1-3,-3 5 4,2 3-2,-3 1-1,-5 1-2,-1 2 3,1-1-2,-3 3 0,-1 0 0,0 2 6,-1 1-6,-3-5 4,1 4-3,-2-3-4,-3-2 4,3 2 0,-3-1 0,-1-3-2,0 2 5,-1-4-6,2 1 5,-2 0-1,-1-3 7,1 3-2,-1-3 11,0 0 1,0 0-5,0 0 5,0 0 0,0 0-6,5-13 0,-4 6-2,1-2-3,1-4 1,2 5-3,4-6-2,1 0-6,1 1 9,6-1-1,-5 5-2,4 0-2,-2 0 8,0 4-10,2-4 4,3 4 3,2 3-7,-4-1 4,4 2-5,3 0 1,-1 2-4,-1-1 8,2 0-3,0 1-1,-1-1 3,1-1-8,0 0 7,1 1 4,0-3-6,-3-1 0,4 0 6,-2-2-3,-3-1-3,2-3 2,-3 3-2,1-1 5,-6 1-3,-1-4 8,-1 0-1,0 0-9,-2 0 2,-1-3-2,1 1 2,0-2 1,-1-1-1,-3 0 1,2-1 0,-2 2 0,-3 0-2,4-1 0,-2 3 4,-2 1 3,1 3-7,-3 1-2,-1-1-1,3 5-6,-2-2-12,0 4-25,0-1-16,-2 3-17,0 0-16,0 0-9,-13 14-23,5-4-13,-7 7-31,-5 6-87,-2-4-279,-1 6 124</inkml:trace>
  <inkml:trace contextRef="#ctx0" brushRef="#br0" timeOffset="56534.2211">7178 7596 73,'-2'-6'197,"-2"1"-17,1-1-14,3-1-14,0-2-17,3 2-14,1-3-18,4-3-6,1 2-5,-1 4-15,5-2-9,-2 4-9,3 0-2,-1 4-4,-3 2-4,0 2-6,1 1-5,-3 7-5,0-1-4,-3 1 0,-1 0-2,-1 8-1,0-2-5,-6 0-4,0 1-9,-2 1 18,-4 5-12,2-10-3,-3 1 5,-1-2-5,1-4 2,3-2-1,-1 0 1,2-3 10,2 2 8,1-4 5,0 0-5,3-2-8,0 0 2,0 0-2,11-10-7,-1 3 2,3 3-3,3 1-4,0 0 0,1 1 1,3 0-5,-3 2 2,-2 5 2,0 2-6,-3-2 4,2-1-3,-5 4-5,-2 1 6,1-3-4,-3 5-1,-3-3 5,1 4-5,-6 0 2,-1-1-1,-4 2 9,-4-2-9,0 0-1,-5 1-1,-3 0 5,6-7 5,-6 3-7,5-4-2,-1-1 0,2-1 1,0 0-12,0-1-4,4 1-15,2-3-15,2-1-26,0-2-39,4-3-43,3 1-47,2-6-110,4-4-332,1 1 147</inkml:trace>
  <inkml:trace contextRef="#ctx0" brushRef="#br0" timeOffset="56845.3623">7663 7536 272,'0'0'254,"2"3"-29,-2 3-25,1-1-17,2 2-19,0 4-12,0 4-19,-1 1-13,1 2-13,-1-1-10,2-2-13,0 0-4,-4-5-6,3 2-11,0 0-4,1-3-2,-1 2-8,0-6-4,-1 1-5,0 0 10,-2-2 9,3-1 12,-3 0 17,2-2 7,-2-1 3,6-5-7,-2 1-13,3-6-6,3-5-4,-1-1-10,6-6-2,-4 0-10,2-1-7,1 2-2,0 0-5,0-1-3,-2 10-11,-2-2 6,-4 3-1,4 0-9,-3 4 0,0-1-3,-1 2-17,0 2-33,-1 2-36,2-2-31,-3 2-36,2 1-13,1 0-21,3 1-20,0 0-23,1 1-27,-2 1-133,-1 1-409,1-2 181</inkml:trace>
  <inkml:trace contextRef="#ctx0" brushRef="#br0" timeOffset="57473.4066">8121 7481 113,'4'-7'184,"-2"1"-6,-1 2-5,2-2 1,-3-2-11,0 0-4,-3 1-8,3 1-2,-1-1-14,-2 2-14,-1 0-10,1 1-19,-5 3-5,3 2-11,-3 2-6,-1-1-6,-2 5-4,-2 5-13,-1-2-3,-3 6-10,2 4 5,1 1-8,1-1 0,5-4 1,1-1-17,4 3 5,-3-1 1,5-2 0,2-1-4,2-3 5,-3-1-10,3 0 4,0-4 1,2 3-2,-2-6 6,2-1-5,6 0-2,-4-5-8,0-1 10,1-3-3,1-1-2,-1-4-4,2-3-1,-2 1 2,2 4-2,-1-9-3,-2 2 4,1 2-8,-4-1 2,1 4 2,0 1-2,-2 2-1,1 3 2,-2 0-1,2 1-4,-4-1-3,2 2-2,-2 4 0,0 0 6,0 0-2,0 0-6,0 16 8,-2-5-3,-1-3 4,0 2-4,3 1 3,0 0 4,-2 0-7,2-1 2,2 1-1,-2-5 0,3 3 7,2-1-1,0-2 1,2 0 5,-2-4 0,5 0 1,0 0 0,4-2 2,0-2 6,2-2-3,-2-2 6,6-1-6,-6 0 3,1-5 3,2-2 4,-4 2 0,-2 0-1,-1-1 0,0-3-7,-2 1 2,-1-2-6,0-2-2,-2-1 5,-3 5-4,0-2-1,1 3 3,-3 2-1,0 0 8,0 6-1,0-4 4,0 6-3,0 0-8,0 0-6,0 4 1,0-3-5,0 3 2,0 0 2,0 0-7,8 15 4,-6-7-1,3 2-7,-2 3 8,4 1 3,-4 2-2,0 0 1,-2 2-2,2-3 0,0 3 0,-2-6 1,1 4-3,0-3 3,0-1-4,-1-3 1,3 0-2,2-1 5,1-1 4,2-2-2,6-2-4,1-4 0,5-4-7,1-4 0,-1 4-8,-6-4-9,0 2-1,0-3-18,-2 1-18,1 0-15,-4 1-23,4 0-28,-8-1-41,-1 2-53,0-2-191,-5 4-444,0-3 196</inkml:trace>
  <inkml:trace contextRef="#ctx0" brushRef="#br0" timeOffset="58903.0488">3841 7972 121,'-5'-9'160,"3"3"-5,0 0-14,-1 0-5,2 1-11,-2 1-18,2 1-11,1 3-9,-2-4-15,2 4-8,0 0-8,0 0-6,-7 14-16,7-4 6,-3 1-1,3 5-21,0 0 12,0-4-12,3 4 9,0 2-4,1-2 2,2 1-4,4 6-6,-3-9 3,4-1 1,0 1 1,5 3-9,3-1 5,4-3-9,-2-2 5,3 0-2,2-2-1,3-1 2,-1 0-2,13-2-1,0-1 10,-3-2-14,3-6 1,5 7 9,2-6-8,0-3 0,24-1 3,-2-2-6,-19 3-3,18-5 4,-20 7-1,1-3-2,-2 1 1,22-3-1,-25 4 10,3-2-6,-2 2-2,-2 1 1,3-1-3,-7 1 2,3 1-5,-4-3 3,0 3-4,-10-3 6,10 3 0,-9 4-4,-1-4 10,-1-1-9,12 0 0,-10 3-1,8-4-1,-12 4-2,3 0 6,0 1-6,-1 2 3,0 2 4,-4 0-8,3 3 7,-2-1-4,-1-1 7,-5 5-3,2-2-4,-6-2 5,-2 3 1,1-2 0,-1 4 0,1-5-8,-6 1 1,2 0 5,-1 1-3,-2-2 3,-2 3-2,2-4 2,-1 0-2,-2-1 0,-1-1 6,4 1-4,-3-3-5,0 3 2,-2-3-1,-1 1 2,1-1 8,-1 0 4,-1-2 2,4 3 14,-4-3 8,2 2 8,-2-2 6,0 0-19,0 0 0,6-7-2,-4 2-5,1 1-6,-3-1 2,4-3 1,-1-1-9,4 1 1,0 1-1,0-5-1,0 4-3,3-4 3,1-2-2,2 4-6,4-6 1,-3 5 4,4-3-6,3 2 3,2 0 0,2 2-3,-3-1 0,7 1 2,-1 1-1,1 0 0,10 1-2,-12 2-1,5 1 11,6-2-8,-1 2-1,2 2-8,-9 2 8,11-2-5,-12 3 4,11-5 0,-11 5 2,12 0-3,-3 0 3,-8-3-3,-1 3 0,12-4-3,0 1 6,-2 4-2,2-2 4,-4-1-5,-8-2 3,11 1-3,-2-2 0,0 5 2,1-1-1,-8 2-6,-1-2 8,9 4-7,-11-5 10,11 0-6,0-1 3,-10 3-6,8 3 0,-6-6 10,10 3-8,-3-3 0,-8 3 1,9-4 1,-8 4-1,10-1-1,-2 0 2,-1 0-3,0 1 3,1 0-1,-10-2-2,2 4 2,0-4-2,-3 0 3,1 2-5,0-4 3,2 2 0,-2 0-1,9-2 3,2 1 3,-13-2-6,1 1 2,1-4 4,8 1-5,-9 2 1,0-1-2,10-8 1,-11 6 4,1-2-6,2 2 3,-3-3-1,-2-2 0,-1 1 3,-4 2 6,1-4-8,-3 3 0,-4 2-1,0 0 2,0-3-6,-2 3 13,0-2-8,0 3 4,-5-1-5,0 2 9,0-1-10,1 0 1,-5 2 0,0 2 5,0-1-29,-1 2-32,-2 3-28,2-8-48,-4 4-38,-3 2-161,-4-1-359,-6 3 159</inkml:trace>
  <inkml:trace contextRef="#ctx0" brushRef="#br0" timeOffset="60561.7132">5581 9128 128,'0'0'131,"0"0"-13,0 0-22,-1 3-4,1-3-4,0 0-8,0 0-9,0 0-3,0 0-8,0 0 4,0 0 2,0 0 2,0 0 1,0 0 7,0 0-5,0 0 2,10-7-3,-9 4-4,1 0-14,1-1 8,-1 1 4,1-1-11,0 1-7,0-2 4,1 0-13,-1 0 0,0 1-2,0 0-3,-1 1-5,0 0 0,1-1-4,-1 2-2,-2 2 2,2-5-2,-2 5-5,1-4-2,-1 4-3,0 0 9,0 0 3,3-1-1,-3 1 3,0 0-3,1-3-2,-1 3-3,0 0 1,0 0-8,0 0-4,0 0 6,0 0-4,0 0-4,0 0 5,0 0-8,0 0 6,0 0-2,0 0-6,0 0 4,0 0 3,0 0-4,0 0-3,0 0 3,0 0 0,0 0-2,0 0 3,0 0-4,0 0-2,0 0 4,0 0 2,0 0-7,0 0 7,0 0-2,0 0-1,0 0 0,0 0-10,0 0 9,-1 9 3,1-9-1,0 0 0,0 0-4,-5 3 8,5-3-5,0 0 2,0 0-4,-5 3-4,5-3 8,0 0-1,-1 4-3,1-4 3,-2 3 3,2-3-4,0 0 0,0 0-5,-2 3 5,2-3 6,0 0-5,0 0 1,0 0 9,0 0-11,0 0-4,0 0 1,0 0 8,0 0-5,0 0 3,-5 1 1,5-1-8,0 0 6,0 0 11,0 0 4,0 0 6,0 0 7,0 0 2,0 0 10,0 0 2,0 0 4,0 0-6,0 0-7,0 0 1,3-14-1,-3 6-8,4 1-5,-1-3 0,0 3 1,1-5-8,2 2-3,1-4 5,1 1-4,-2 4-6,1-1 11,3 3-11,-3 0-2,1 2 2,1 3-1,-2-1-8,3 3 6,-2 3-2,2 3-1,-3-1 3,3 6-8,-3-2 2,-1 3-1,2 1 9,-2 1-9,-4 0 10,3 1-6,-1-2-1,-3-1-1,2-2-2,-1-1 1,-2-2 3,1 0-1,-1 0 4,0-3 0,0 2-4,2-3 3,-2-1 5,2 3 11,-2-5-3,0 0 9,0 0-9,0 0 5,0 0-1,6-12-7,-4 2-1,0-6-4,4-1 4,2 1-9,-1-8 14,3 0-10,0 2 16,0-2-3,1 9-4,-1 0-5,0-1 2,1 5-3,0 1 1,-4 2-5,2 3-2,-2 0 1,1 4 2,-1 1-5,2 4 5,-4 1-3,4 2-5,-2 3 5,0-1-2,-3 2-5,2 0 5,-2 6-3,0-1-4,-1 2-6,0-2-14,0 2-19,0-1-16,-2 2-24,0-6-26,4 1-12,-4-5-14,3-1-2,2 1-5,1-4-6,0-2 5,3-2 3,0-2 2,-1-2 0,1 1 2,3-9 19,1 2 0,0-3 18,-2 2 8,0-3 10,1-3 16,-3 3 25,-3-3 0,1 5 36,-2 0 31,-4 1 19,4 1 23,-4 2 10,-1 2-7,2 2 8,-3-1-21,0 4-9,0 0-5,0 0-5,0 0-3,-6 17-1,2-7-6,1 1-1,2 0-2,-2 0-4,3 1 4,0 1 5,3-4-15,-1 2-1,1-2 4,2-1 2,0-6 6,0 6 2,3-2 4,2-4 1,0-2 5,4 0-2,-3-5 1,4 1 7,-2-3-4,0-2 4,-2 0 5,-1 3 4,3-7 5,-5 3 0,-1 0 6,-1-4-2,0 2-5,-2-2-3,-2-3-3,0 2-5,-2 3-1,-3 1-1,0 0 0,1 2-11,-4-3-4,-1 8-5,1-2-4,-4-1-5,2 6-1,-5 2-4,3 2-8,1 3 9,-6 1 2,4 4-6,0 0 0,1 0-13,4-2 8,1 0-4,2 0-1,0 2-3,5-2-7,-1 0 3,2-4-2,2 3 3,1-3-1,2 0 6,5-3-4,3 1 2,5-6 1,1-1 0,-2-5-2,4 0 0,-2-1-3,0-4-1,-3-3 0,2 5 1,-2-5-1,-3 3-3,-1-3-3,-1-4 4,-1 0 3,-4-2 0,-2-2 2,-1 9 1,-2-9-3,-1 11 6,0-1-1,-2 1 10,-1 6 6,0-2 7,0 3 1,0 1-7,0 1-2,0 5-5,-1-5 1,1 5-2,0 0 1,-10 16-3,6 1 1,0-2 1,-1 3-2,1 0 6,0 6-5,0 1-2,1 1-2,4 0 2,1-6-4,-1-2 5,3 8-5,-1-9-6,1 0 5,2 0-5,1-3-5,-3-4-10,3 2-5,-1-5-10,1 3-9,1-7-22,1 2-17,-2-3-20,2 2-22,2-4-18,-3-4-26,2 2-17,-3-3-143,-1 1-360,1-5 159</inkml:trace>
  <inkml:trace contextRef="#ctx0" brushRef="#br0" timeOffset="60808.7112">6611 8852 123,'0'0'162,"0"0"-5,10-9-17,-2 6-10,5-1-12,1-1-14,2-1-12,5-1-1,0 0-12,-1 0-8,0 0-12,-5 3-20,3-4-30,-1 3-27,6-5-50,1 3-45,-3 0-84,0 0-211,0 0 94</inkml:trace>
  <inkml:trace contextRef="#ctx0" brushRef="#br0" timeOffset="61477.9518">7335 8869 155,'0'0'270,"0"0"-19,0 0-13,0 0-28,0 0-23,0 0-22,0 0-13,6-17-16,1 8-14,-3-1-8,7-2-15,-4-2-10,3-2-9,0 0-10,-3-1-4,0 0-11,2 0-3,-2 0-4,-2 0-11,2 2 5,-2 4 3,-3 0 11,1 2 12,-1 0 7,0 4-11,0-2-6,-1 4-13,-1 1-8,0 2 8,0 0-14,0 0-5,-1 13-2,-2-2-2,-1 5-7,1 1 2,-2 6 1,4-4 0,1-2-2,1 0-1,3-3-9,-3 6 5,3-8-8,2 0 3,1 2-1,0-5 3,3 1-1,4-3 5,-1-1-5,1-3 0,1-1-2,1-2 1,6-3 3,-6-4-7,-1 1 3,2-5-4,-3 1 1,4-4 1,-1-2-3,-5-5 0,3 0 0,-9 6 0,1-2 0,0 2 1,-3-2 5,0 5 2,-1 1 10,0-1 3,-2 5 9,-1 2-3,2 0-5,-1 1-5,-1 1-2,0 3-1,0 0-7,0 0 1,-4 9-3,1-2 4,0 5-10,-1 2 5,0 2 0,2 0 3,2-1-4,-5 0 2,3-3-5,1 2 3,1-4 1,0 0-4,-3-2 2,2 0-1,1-1 3,0-2 1,0-2 2,0 3 0,0-6 8,0 0 13,0 0-4,0 0-3,0 0 2,10-13 0,-2 0-7,0-1 12,7-8-15,0 5-5,1 0-1,-1-4 5,-2 10 0,-1 0-7,0 3-3,-4 1 3,2 5-8,-2 1 3,0 1-3,2 6-1,-4-1 18,1 2-17,0 7-2,-1 1 5,-2 1-6,-1 2 2,1 6-1,1-9-2,-1 1 4,0 1 1,-1 0 9,2-3-8,1-2-1,-2-4-1,2 2 5,5-1-8,-4-1 4,0-6 3,2 1 2,-1-1 1,-1 0 1,5-4 7,-3-2-9,0 2 4,6-4-3,-6-3-6,1-2 0,2 1-6,-3-2 3,1 1-14,-2-2-12,-2-2-11,-1 5-16,1-2-14,-2-1-20,2 1-16,-6-2-22,4 4-21,-5 0-19,2-2-17,-1-1-26,0 4-29,-3-1-161,-1 1-436,-2 1 194</inkml:trace>
  <inkml:trace contextRef="#ctx0" brushRef="#br0" timeOffset="61726.1384">7360 8582 80,'-5'2'271,"1"-5"-20,4 3-19,-6 1-33,6-1-30,0 0-35,-6 2-43,6-2-54,0 0-68,0 0-72,0 0-119,0 0-240,0 0 106</inkml:trace>
  <inkml:trace contextRef="#ctx0" brushRef="#br0" timeOffset="62744.9466">8917 8413 50,'4'-6'216,"-4"0"-12,2 0-14,-1-2-11,0 2-10,2-1-6,-3 1-10,0-1-8,3 2-2,-3 0-2,1 0 0,-1 5 0,-1-7-8,1 7 0,0-7-13,-1 3-8,1 4-10,-3-5-13,1 4-12,2 1-7,-8 1-8,2 4-8,-4 4-9,-1 5 1,-7 4-5,0 3 0,1 2-6,1 0-2,1 4-3,3-5-11,3 4 0,1-1 1,3-6-6,5 0-2,0-1-5,1-1-5,5-2-3,0 0-2,5-2-3,-1 0-10,4-2 5,0-4 2,1 0-2,6-4-7,3-1-1,-2-4 2,0-3 3,-2-1-2,1-1 3,-7 1 3,0-4-1,-1-2-3,-1 0 9,2-8-2,-1-1 2,-5 3-1,0 0 0,-3 0 3,2-6 2,-1 7-1,-2-2 6,-1-1 2,0 11 2,0-3 6,-2 5 1,2-1 0,-3 1-2,1 3-5,0-1-3,-1 5-2,0 0 4,-2 16 0,2 2-1,-4-1-4,2 1 4,1 7-6,-5 1 6,3-4-3,-1 3-3,3 3 2,-1-11 0,0 0-1,2-5 1,-2 0 2,1 0-1,-1-2-1,2-3 1,0-2 2,0 2 0,0-5 16,0-2 21,0 3 6,0-3 3,0 0-7,2-12-1,-1 4-11,1-5 1,3-3-7,-2-3-1,1-5-7,2 0 14,-2-3 9,0 0-26,0 8 4,1-5-4,-1 5 5,0 3 3,2 3-9,-2-3-5,-1 8 2,1-1-5,-1 3 2,0 4-2,4 2-3,0 0-1,4 5 3,-4 2-2,6 1 1,2 11-2,-2-7-2,5 9 7,-1 1 3,0-1-7,0-1-6,-2 0 19,4-3-15,-4 4-6,-2-8 3,-2-2 3,0-1 5,-1-1 1,0-3 2,-3-1-3,3 1 9,-1-3 43,2-3-6,-7 3 19,5-8 1,-1 0 8,0 0-4,-1-4-7,0-4-4,2-3-9,-1 1 0,-3-5-10,-1 1 2,1-10-6,3 2-3,-3 1-4,1 2-7,-2-3-7,0-2 5,0 3 1,-1 2-8,-1 7 0,-1-3-3,-1 5-13,1 4 10,-1 3 2,2-3-6,-2 5-1,1 1-35,-1 1-34,0 1-48,0 3-25,2-3-13,-2 3-23,4 10-35,-3-5-41,4 6-34,-2-2-27,2 3-254,1 2-606,1-4 269</inkml:trace>
  <inkml:trace contextRef="#ctx0" brushRef="#br0" timeOffset="63104.2775">9701 8352 135,'6'-5'182,"5"-1"-1,-6 0 12,0-2 9,1-1 11,-2-1 10,1 3 7,-1-1-5,1 1-9,-3 2-17,2 1-24,-3 1-13,1 1-21,-2 2-6,0 0-16,0 0-18,0 0-10,4 11-13,-4-2-5,-4 10-7,4 7-5,-5-2-8,2 2-5,1 2-6,-4-4-5,3 1 0,-1 2-3,1-10-3,-1 1-6,1-1-13,2-2 11,-1-4-4,2-4 0,0 2 2,-2-2-5,0-1 1,1-1 8,-1 1 17,2-2 22,0-4 19,0 5 35,0-5 29,0 0-1,0 0-6,0 0-14,0 0-13,2-20-9,-2 8-22,3-6 1,-1 0-16,3-11-1,2 3-7,-2-4-12,4-2 1,-2 1-10,3 2-1,4-3-6,-4 4 0,4 0-3,-2-3-6,2 11-8,3-3 1,0 7-2,-1-4-1,2 5-2,0 3-8,-4 3-3,-1 3-13,1 1-17,0 2-19,0 2-44,-4 2-31,6 0-38,-11 1-32,5 1-35,-4 2-46,0-1-41,-1 2-18,-2-1-302,0 0-688,-6-3 304</inkml:trace>
  <inkml:trace contextRef="#ctx0" brushRef="#br0" timeOffset="63388.5106">9768 8370 124,'-3'4'229,"-1"-3"-8,4-1-15,0 3-10,0-3-10,5 3 0,5-3-2,2 2-6,8-6 4,4 1-20,2 1-13,-2-2-10,3-1-13,1 1-10,-3 1-11,2 1-7,-2-2-13,-1-2-5,-1 4-11,-2-3-5,-4 3-7,-5 0-4,0 2-7,-4-3-2,-2 3-5,-1 0-2,2 0-16,-7 0-29,7-4-15,-4 4-41,-3 0-36,0 0-41,0 0-44,4-3-23,-4 3-235,0 0-479,0 0 213</inkml:trace>
  <inkml:trace contextRef="#ctx0" brushRef="#br0" timeOffset="64986.044">1791 9622 69,'3'-3'162,"-5"0"-12,2 3-14,3-5-19,-3 5-2,0 0-17,0 0-19,0 0-3,-8 18-2,5-6-9,-4 6 0,0 8 0,-6 0-13,2 7 4,-2-1 3,-4 12-4,2 7-5,0-10-9,3-9 7,-7 9 4,7-12 4,0 0-6,-1-1 4,0-3-1,6-1-4,-3-7 1,3-3 3,-4 1 0,6-5-7,2-5 3,0 0 3,1 2 7,-2-3 10,3-3 0,-1 1 8,2-2 2,0 0-5,0 0-14,2-19-8,1-1-4,5-3-12,0-4 3,2 0-1,3 0-5,-2 1-6,-4 10-8,3 1 2,-1 3-1,-1 1-5,-1 2-2,-3 6-6,4 0 1,2 1-1,-1 5-12,0 2 8,-1 4-1,3 2 1,-1 2 0,6 7 5,-4-6-3,2 8-5,-1-7-8,1 4-21,-4-9-23,4 9-16,-4-7-19,4-4-6,1 2-12,0-6-21,0-2 0,6-2-15,-4-5-9,-3 1-14,3-6 10,-5 0 0,4-6 16,-4 3 15,-3-3 14,-3 0 36,1-1 10,-1-8 31,-2 10 11,-1 3 60,-3 2 33,1 1 19,-1 2 12,2 1 11,-1 0-8,-1 6-12,1-6-14,-1 2-7,0 4-14,0-5-5,0 5-5,0 0 1,0 0-11,0 0-11,0 0 1,13 7 0,-7-5-1,-1 1-1,2-3-1,0 0-4,0 2 0,3-2-3,0-4-2,3 1 10,-2-4-7,3-4-1,0 2-3,-4 0-2,0-2 6,-2 1-4,-2 4 2,5-8 17,-8 4-4,1-3 4,-1 4 8,-1-1 11,-2 3-2,0-1 5,0 2-6,-2 1-8,2 5-3,-7-5-13,-1 8 1,-1 2-4,-3 4-2,0 5-7,-3 5 5,-1 2-13,5 2 1,1-6-4,3 7 3,0-7-10,2 2 0,4 1 0,4-2 0,3-2-1,-4-3-2,6 1-3,3-3 0,2-1-4,2-5 7,-1-1 5,9-6-7,2-3 5,-1-2 0,0-1-2,-4-9 0,5 4 1,-5-4 3,3-3 5,0-2-7,-3 1 4,-2-2-11,-1-1 12,-7-2-6,4 3 8,-2-4-2,-5 9 3,-2 1 29,-3 7 11,1-2 15,-1 3 8,1 2-1,-3 2-11,3 2-5,-3 3-14,-2-7 2,2 7-5,0 0-9,-16 17-2,7-5 2,0 3-8,-6 7 1,5 0-3,0 6 0,0-3-7,4-2 7,-3 2-8,6 2-1,0-1-11,1 1-1,0-8-14,6 0-10,-1-2-13,2 0-20,2-3-5,-2-3-18,5 1-21,-3-5-23,7-2-22,-1-2-5,1-1-25,0-4-6,2 0 5,-1-6-14,-2 3-5,-1-3-116,0-7-343,-2 4 152</inkml:trace>
  <inkml:trace contextRef="#ctx0" brushRef="#br0" timeOffset="65249.5952">2532 9881 64,'-3'-5'150,"0"1"9,0 0-16,3 4-10,-5-4-11,5 4-12,-3-5-9,3 5-14,0 0-4,0 0-12,6-9 1,2 6-14,2-1-15,4-4 6,0 1-2,3 4-2,0-4-12,0 0-12,-1 0-21,0 6-36,8-6 7,-3 3-46,4 3-33,-2-1-117,0-4-242,-1 2 108</inkml:trace>
  <inkml:trace contextRef="#ctx0" brushRef="#br0" timeOffset="65800.4597">3242 9767 358,'0'0'323,"0"0"-42,0 0-23,0 0-20,0 0-29,-8 16-21,2-1-24,-4 7-10,4 5-19,-1-2-8,1-7-14,2 7-18,3-6-2,2 0-14,-1-2-8,3 1-9,-2-5-3,1 0-14,4-1-7,-1-5-4,2 0-2,0 0-5,1-2-2,0-2 2,2-6-10,0-1 8,1-5 6,6-9-16,-6 6 5,3-8 1,-1 1 5,-2 3-18,3-5 3,3-2 3,-6-4-8,2 3 14,0-3-12,-1 3 1,-2-1-3,-4 8 7,2 1-1,-2 9 0,-2-4 3,-1 3 6,-3-1-6,1 5-3,1 0-9,-2 4 0,0 0 0,0 0 0,0 0 0,-6 33 0,1-16 6,-1 7-7,-1 1 0,3-1 0,2-7-4,1 1-1,1 0 5,0 1-4,3-2 3,1-7-6,-3 2 7,5-4-1,-2-3 6,3 1-4,0-1 4,0-2-11,3-3 13,2-3 1,3-3-3,-1-2-6,0-2 9,6-5-5,-2-1-4,-1-5 4,3 0 2,-2 0 3,0-5-14,2 4 8,0-6-4,-2 1 3,-7 4-4,6-1 9,-4-3-4,-6 10 6,-1 1-6,-1 1 7,-2 7-2,-3-2 2,0 3-3,-1 0-7,-2 2 3,3 5 0,-10-4-7,10 4 6,-13 4-5,6 1-5,1 4 2,-2-1 0,5 4 4,-1 5-6,4-2 5,3 2-6,1-2 2,2 1 7,4 7-7,1-10 1,-1 1-4,-2-1 8,3 1 2,-1-4 0,-2-1-8,-2-1 6,3 2 2,-6-5-1,2 3 3,-2-1-3,0 3 3,-3-2 3,0 2-1,-3 0-4,0-5 3,-4 2 8,1 3-9,-6 1-2,4-1-11,-2-5 13,0-2-3,-3 3-29,-1 0-29,0-3-33,0-1-39,-2 0-38,1-2-43,2-5-36,-1 2-217,0-3-503,2-4 223</inkml:trace>
  <inkml:trace contextRef="#ctx0" brushRef="#br0" timeOffset="66302.6056">4856 9467 104,'0'-15'222,"0"1"-3,0 4-7,3 0-25,-6 3-16,6 2-25,-6 2-14,3 3-11,-3 11-17,-1 6 6,0 7-8,-2 7-19,-1 1-4,-2 5-5,1 8-9,1 1-6,2-15-2,0-1-7,3-2-8,0-1-5,2 0-1,0-3-3,2-5-1,0-4-12,1 2 1,1 0 2,5-5-18,-3-3 3,2-4-23,0 0-21,8-5-29,-2 3-25,6-8-40,6 1-39,-2-7-173,0 2-370,3 1 164</inkml:trace>
  <inkml:trace contextRef="#ctx0" brushRef="#br0" timeOffset="67072.7218">5218 9678 78,'0'-11'197,"0"-2"-4,-1 1-10,-5 1-4,2-4-21,-2 6-7,-1 1-1,-1-1-18,2 4-15,-4 1-10,-1 4-10,-2 0-12,0 6-9,-2 4-4,-5 5-9,5 4-7,-3 1-7,0 0-7,3 3 0,3 1-3,4-7-5,3 1-2,-1 0-12,6-3 3,0-3 1,3-2-4,-2 0-1,2 0-1,3 0-2,0-6 2,2 1-5,0-3 3,2-2-6,3-2 4,1-5 0,-1-1-2,-1 1-1,1-3 0,-2-4-1,-2 2-2,1 0 7,-2-1-7,-1-2-3,-3 2 0,2 3 0,-4-1 5,0 5 4,1 1 18,-3-2-3,3 3-1,-5 0-7,2 4-2,0 0-2,0 0-5,0 0 2,-7 20 0,3-11-4,0 6 0,1 2-4,0-1 2,1 1-2,0 0-1,4-6 4,-2 5-3,5 0-1,-1-7-3,1 3 0,0-3 3,5-1-2,-3-3 3,5-2 0,3-2-2,0-1-1,0-1 6,1-6-5,3-4-2,-4 1-1,-2-2 3,5-2-1,-8 4 2,8-11-4,-12 4 4,8-4-3,-4-5-1,-3 0 2,1 2-1,-6-1 3,1 4 5,-2 10 8,2-5 20,-2 6 15,2 0 5,-3 3 0,0 0-17,0 2 1,0 3-14,0 2-1,0 0-4,-6 9-5,4 3 3,-3 2 1,1 4-2,-1 6-8,-1 1 1,-1 1-4,3-2 1,-1-4 2,3-1-5,0 0 5,1 1 3,1-4-7,0-5-1,-2 0-11,2 1 8,-1-4 2,1 0-2,0-4-3,0 1 4,0-5-1,3 5 3,-2-5-4,-1 0 7,10-5-3,0-2 1,3-3 0,-2-3-4,4-3-1,2-4-1,0 0 5,1-3-3,1 1-6,-1-2 5,-4 2 6,3-1-6,-3 2-1,-4 7 0,-2 1-4,-2 4 4,-2 1-2,3-1 2,-4 5-15,1 0 2,-1 2-4,-3 2 4,0 0 0,-10 10 3,2-2-2,-2 4 1,-4 5 8,-1 4-14,3-3-1,1-4-1,4 0-5,-3-1 1,5-4-6,3 1 3,-1 1 2,3-4-1,0 1 6,3-3-4,-2 5-1,2-5 7,3 5-4,1-5 0,1 4 5,2 3 4,2-5-3,0 3 1,4-3-14,-4 1-17,4-1-16,-1 0-22,1-2-21,-1-3-12,1-2-22,-1-2-22,1 0-18,2-1-15,-6-4-3,6 0-134,-6-3-355,1 1 157</inkml:trace>
  <inkml:trace contextRef="#ctx0" brushRef="#br0" timeOffset="67397.8372">5803 9787 768,'8'-15'-14,"-4"0"24,1-3 34,-3 5 26,0 1 21,-1-1 24,-1 5 26,0 0 10,3 1 0,-3 4-13,0-2-17,0 0-15,1 1-10,-1 4-23,0-3 3,0 3-9,3-4-8,-3 4 0,7 2-10,-7-2 3,10 2-4,0-1-4,0-2 3,4 1 1,-1-4-3,1 0-2,0-2-7,0 1 8,1-2 7,-2-1 8,-2 0 16,-1 2 0,-1-1 6,-1-1 11,-1 1 5,-4 0 2,0 0 17,-2 1-18,2-1-3,-3 3-15,-1-1-2,-5 0-8,-1 5-14,-4 0 1,-5 0-20,-4 10 1,-1 1 5,0 4-17,0 0 4,3 4 21,-1 3-34,3 0 2,4 2-11,2 1 11,2-2-21,5-4 8,4 0-2,2-3-13,3 3 6,1-5-6,3 1-3,4-3-5,4-2-7,2-3-2,3 1-15,-1-6-7,1-4-19,-3-4-14,2 4-24,-8-1-25,0-3-34,-1-2-24,2 1-15,-2-1-29,1-2-6,-4-1-15,-4 3-165,0 0-451,-2-1 200</inkml:trace>
  <inkml:trace contextRef="#ctx0" brushRef="#br0" timeOffset="67861.7513">4402 9847 188,'0'0'203,"0"0"-23,-4 3-15,4-3-17,0 0-11,0 0-15,0 0-10,0 0-8,13-6-7,4 2-2,4-3-8,4 1-2,3-3-11,15-6-10,-2 3 6,2 3-17,2-2-7,-1 0-1,1-1-4,-5 1-6,-1 2-31,3 3-39,-4-5-49,0-1-55,-11 7-178,-2-1-342,1-5 152</inkml:trace>
  <inkml:trace contextRef="#ctx0" brushRef="#br0" timeOffset="68770.0079">6793 9594 46,'4'-9'174,"-1"-2"-2,1 1-1,0 1-7,-4-2 2,4 5 0,-1 0-6,-1 1-5,-2 0-18,1 1-17,1 1 0,-2 3-30,0 0-6,0 0-6,-2 15-11,1 2-6,-2 1-7,-3 7-1,-1 4-6,2-2-4,-1 3-8,0-1-2,1-6-4,-1 2-5,3-6 4,-4 0-5,3-1-2,0 0-9,1-7-22,-1 1-47,1 3-18,-1-4-33,2-6-15,1-3-21,-2 3-31,0-4-133,3-1-331,0 0 146</inkml:trace>
  <inkml:trace contextRef="#ctx0" brushRef="#br0" timeOffset="69107.6978">6654 9598 167,'-2'-12'195,"-2"2"4,2-1 0,1 3-11,-2-2-5,2 3-9,1-1-13,-2 4-12,2-2-13,2 2-15,-1-1-13,3 0-12,2 0-8,1 0-6,7-1-6,2 3-6,6 3-7,3 3 6,1 1-12,3 4-2,11 6 3,-5 6-12,-8-6-3,7 10 0,-10-3-10,-3-1-1,0 2-4,-2 0-2,-4 2 1,-3 2-4,-3-2-4,-2-6 2,-5 0-1,-2 0 5,-5 2-12,-1 4 0,-2-8-3,-9 6 3,-1-5-8,-5-2 5,1-3 1,-3-3 3,-1 3-6,-3-3-7,4-3-1,-1-1-2,-1-3 4,4 0-11,1-4-2,1 0 1,5 0-4,2-1-10,6 2-7,1 1-7,1-2-28,2-3-12,2-1-19,2 0-13,6-4-18,1 3-19,6-4-15,8-2-15,0 1-30,-3 7-105,6-7-337,1 1 149</inkml:trace>
  <inkml:trace contextRef="#ctx0" brushRef="#br0" timeOffset="69386.8386">7334 9721 84,'4'-3'284,"0"0"-19,2 2-13,-3-2-22,1 3-25,-4 0-22,0 0-17,8 3-18,-6 1-14,0 4-10,-1 3-8,-1 5-13,-1 3 2,-1 10-17,0-3-7,-4 4-6,1 3-4,1-4-12,1 1-5,-1-2-3,0-1-7,-1 0-4,0-1-3,0-2-3,0-1-16,2-6 11,0-1-20,2-3-29,-2 1-45,-1 0-57,0-6-46,4-1-49,-2-1-200,2 1-450,2-2 199</inkml:trace>
  <inkml:trace contextRef="#ctx0" brushRef="#br0" timeOffset="69799.224">8321 9917 229,'-4'-5'287,"0"0"-24,1 5-15,-1-5-18,-1 0-21,0 1-17,-1 0-23,-1-2-20,0 1-14,0 0-11,-3-3-17,-1 2-6,-3-4-12,-6-2-11,0 0-2,-1-3-10,-1 0-6,-2-4-3,1 3-6,2-5 3,4 3-1,-4-6-3,3 2 4,1-3 0,4-3-4,3 4-4,2-2-13,4 6 5,4 0-3,0 3-8,4 2-3,-1 3-5,5-2-1,1 9-3,-2-2 1,4 3-6,3 7-4,-1 2 5,-1 4-5,0 5-6,-1 6 3,-1 3 4,-5 6-9,-3-4-1,-2 1-8,-2 1-2,-6 1-4,-2-1-1,0-2-2,-4-1-3,3-1 8,1-6 2,-4 1 1,1-4 6,2-2-7,1-2 6,2-4-2,2 0 1,2 0 5,2-2-7,-4-2 7,4 1 1,-1-2-6,0 6 4,3-7-2,0 4 5,0-4 1,8 0 3,2 0-6,2-3 2,2-2-1,6 1 1,2 1 3,2-2-6,1-2-2,12 0-14,-7 0-24,9-3-41,-1-2-39,-10 3-36,9-2-44,-8 2-52,0 2-148,6-10-435,-8 1 192</inkml:trace>
  <inkml:trace contextRef="#ctx0" brushRef="#br0" timeOffset="70297.5967">8704 9509 47,'4'-10'248,"1"0"-4,-1 0 4,-1 5-8,1 0-3,-3-3-17,1 4-21,-1 1-26,2 1-18,-3 2-7,0 0-22,0 0-16,1 9-8,-2 1-12,-3 8-7,1 8-8,-4 3-5,1-1-8,-1-1-5,0 1-10,0-2-1,1 1-6,1-2-6,-1-6-2,3 0-1,-1-2-1,-1-3-4,2-2-7,1 0-2,0-2 3,-1-3-11,1 5-14,1-7-14,-1 0-9,1 0-5,0-3-21,1-2-20,-3 0-17,3 0-13,0 0 14,-6-11-7,4 5 6,2-6 4,-1-2-2,2-1 8,-2-2 7,0-2 11,0 0-2,1-1 3,-2-8 18,1 4 15,-2-2 13,0 0 14,3 0 14,0 6 18,-4 1 13,4-2 9,-3 1 11,2 5 15,-1 1 3,2 3-2,0 2 2,0-3-4,3 4-10,-3 2-6,3 0-13,1 1 2,3 4 0,2-2-13,0 3-4,6 3 2,4 6-6,2 4-3,-1-1-4,3 4-3,-2 6 1,-1-2 0,2 0-3,-6 1 1,2 2-6,-5 0 6,-2-2-1,0-1-1,-5-1 4,-1-1-2,-5-1-2,-1-4 6,-2 0-8,0 8 7,-4-8-8,-3 1 1,-1-2-4,-1-2 3,-1-1-2,0 1 1,0-3-2,1 1-5,-5-4 1,4 2 3,0-4-10,2 0-21,-3-2-23,6 3-25,-1-5-24,2 1-34,-1 1-21,5 0-32,0-5-43,2 3-193,-1-5-451,4 4 200</inkml:trace>
  <inkml:trace contextRef="#ctx0" brushRef="#br0" timeOffset="70806.755">9187 9752 96,'3'-9'279,"-3"-2"-2,4 1-16,0-1-23,1-1-24,0 3-21,5-3-20,2 2-7,-1 0-23,2 0-20,1 1-11,0 4-11,1 0-8,1 4-11,-4 1-9,-2 3-10,0 0-5,0 2-2,-4 5-2,-2 0-9,0 7-6,-4-1-5,-2-3-2,-4 13-4,-3 0-1,-5-1-4,0-1 0,-4-2-1,1 2-7,0-3 3,-1-1-1,2-3-2,5-8-3,0 1 1,5-3-2,2-2-2,-1-1 7,2 0-11,2 0 2,1-4 4,0 0-3,10 3 6,6-3-12,6-3 4,2-1 1,4-1 0,-1 0 0,1 2-4,10-5 3,2 2-4,-9 3 4,7-2 1,-9-2 0,1 4-4,-1-1 3,0-1 8,-3 3-5,-1-1 4,1-1 7,-5-1 7,-7 2-7,0 1 8,-3-1 7,-3 2 9,-1 1-11,-2-1 22,1-2 1,0 1 4,-4 0 1,-2 2-2,6 0-8,-6 0-3,0 0-12,6 0 4,-6 0-1,0 0-1,7 0 3,-7 0-18,0 0-3,1-3-4,-1 3-16,0 0-18,0 0-15,0 0-34,0 0-32,0 0-28,0 0-24,0 0-16,0 0-18,-15 0-4,9 0-17,2 3 1,4-3-4,-13 0-10,5 0-178,3 0-430,0 0 191</inkml:trace>
  <inkml:trace contextRef="#ctx0" brushRef="#br0" timeOffset="73026.4819">10378 9479 4,'1'-10'132,"-1"-2"-3,0 2-3,0-6-10,0 3-4,-1-3-1,-1 7 3,2-3-3,-4 4-2,1 0-14,-1 2-7,0 3-5,-1-2-17,1 4-7,-3 2-2,-3 4-10,-2 4-6,-5 7-5,0 5 0,-2 1 1,4 6-9,-2 1-4,0-1-3,5 1 1,3-2-2,-1 2-4,5-6-1,0-6 7,5 0-13,0 0 10,2-7-14,1 0 7,2-4 0,-1-3 0,5-1 7,-1-2-4,5-5-2,7-11-7,-2 3 1,-2-3 3,1-2 1,-3-1-5,-5 5 0,1-8 0,-3-2-2,-2 4-4,2-3 6,-3 6-3,-1-3-9,-2 3 22,0 5 8,-1 2 7,2 3-1,-2 2-10,0 0 2,0 5-2,0 0-4,0 0 0,0 0 2,-3 16-6,3 0-1,-1 2 4,1-1-8,0 3-5,1 0 2,3 4 0,-1-6 2,1-1 1,2 0-3,0-2 1,2-1-2,0-3-7,1-2 8,1-4 4,1 1-5,2 0 0,2-6 3,-4 0 3,5-2-6,-1-5 1,4-5-1,-1-1 9,0-1-7,0-3 1,-2-1 1,2-3 0,-1-3 1,-3-3-1,9-11 1,-9 14 2,-1-1-3,-2 4-6,0-4 3,-4 7 2,1-5-1,-6 6 0,1 2 7,0 4 3,-3 0 10,1 2-3,-4 2 1,2 2-6,-4 4 1,2 1-7,3 0 2,-12 9 0,6-2-7,-2 7 2,1 3-2,3 1-4,1 1-3,3 1 5,3 1-5,4 1 3,1 2 0,4-2-11,5-3 9,-2 0 2,2 0-1,-1 2-2,-1-5 7,-1-6-4,-3-1 0,2 3 3,-5-3-3,2-2 3,-5-1-6,-2-2 2,-1-1 7,-2 4-2,-1-2 4,-5-2-2,-1-1-2,-6 5 0,-2-2 2,-9-2 5,4 0-5,-1-3-2,5 1 0,0 0-1,0-1-1,2 0-11,0 0-24,0 0-30,4 0-33,2 4-41,3-9-42,1 3-204,4-3-412,3-2 182</inkml:trace>
  <inkml:trace contextRef="#ctx0" brushRef="#br0" timeOffset="73792.8538">11818 9123 40,'3'-12'196,"-1"0"-7,-1 6-12,2-1-22,-3 2-9,0 1-25,0 4-13,0 0-13,0 0-18,-6 25 2,-1 1-7,1 4-2,-2 1-6,0 2-13,-1-1-5,1 13 4,-1-12-12,4-4-2,0 3-17,2-4 10,0 0-3,0-10-6,1-1 1,1 0 2,1-5-9,1 0 0,1-2 5,1-1 4,0 2 0,3-5-4,1-1 1,0-1-6,6-2 2,-4-1-3,0-1-10,3-3-14,3-3-15,-2-1-21,-2-1-21,7-6-25,-5 4-20,-2-5-23,1 1-136,-4-3-295,1 4 130</inkml:trace>
  <inkml:trace contextRef="#ctx0" brushRef="#br0" timeOffset="74360.942">11624 9370 36,'-3'0'218,"3"0"-17,0 0-27,0 0-10,0 0-20,0 0-9,21-10-15,-1 6-13,4-5-6,0 3 3,6-6-20,6 0-3,-8 2-5,-1 1-8,-2 1-8,-2 0-2,-6 4-9,-2 0-6,-5 3-8,-1-1 3,-1 1-6,-2 0-1,-1 2-6,0 3 11,-2 0-1,-1 0 0,1 6 1,0 0-3,-3 5-2,-3-3 0,3 6 1,-3-2-5,1-1-1,0 1 3,1-1-11,-4 2 2,5-7-6,-1 1 0,1-1 1,0-3-5,0-2 0,0 1-3,1 1 5,-1-3 2,0-1 1,3 0-1,-3-3-1,7 0 4,0 0-4,0-4 0,5-8 2,6 0-4,0-5 0,1-2 2,2 2-6,0 0 3,-1 3 1,-1 2-6,-5 3-3,-1 4-1,-3-1 3,-2 1-1,-1 4 1,0 5 0,-1-2-4,1 6 2,0 1 3,0 6 3,-3 2-1,1 0-3,-2 1-1,4 7-1,-4-10 0,0 2-2,0-6-3,3 0 3,-2-1-1,0-3 3,4-3 3,0 3 6,-1-6 3,1-1 2,7-5 2,0-3 0,-1-4 9,2 0 4,-4-2 8,1 0 6,-3-1 6,1 0-1,-2-7 5,-2 5 7,0-1 0,-2-6 1,-3 3-6,0-3-13,-2 7 8,-1-2 3,-2 2-14,-2 0-2,-1 3 8,0 2-23,2 2-6,-3 3-7,-3-2-26,2 3-33,-2 3-31,0 1-30,2 2-35,0 3-30,0 1-15,1 1-33,7 1-26,-3-1-188,5 1-472,-1 0 209</inkml:trace>
  <inkml:trace contextRef="#ctx0" brushRef="#br0" timeOffset="74682.1077">12593 9243 98,'2'-3'286,"2"-1"11,-1 3-7,-3-4-22,0 5-20,0 0-27,0 0-21,0 0-21,-12 13-18,5-3-16,-1 3-16,-2 3-11,-3 6-13,1 0-11,2 2-8,3-9-11,1 5-12,3-3 0,3 1-10,0-2-3,3 1-5,-1-6 0,5-1-5,2 0 1,3-2-6,0-2-2,4-5 1,-1-2 2,-2-4 1,8 0 3,-4-1 10,-5-4 11,3 2-1,-2-1 13,-4-6 6,1 3 6,-3-5 17,-4 0-12,0 5 8,0-6-27,-6 0 3,1 1-5,-2-2-3,-3 4-8,0-2-2,-3 5-8,-2 2-8,2-2-3,-3 4 3,-1 0-19,1 2-26,-1-1-29,-3 5-46,4 2-39,1 1-28,-4 3-53,4 1-49,3 0-36,2 2-43,0 0-247,3-2-622,1 0 275</inkml:trace>
  <inkml:trace contextRef="#ctx0" brushRef="#br0" timeOffset="75444.0673">13390 9254 72,'0'0'195,"0"0"-21,0 0-10,0 0-10,0 0-7,5-11-8,-4 7-15,-1 0-4,4-4-1,-1-1-7,1 0 6,1-1-11,-1 2-3,1-3-5,1 3-2,1 1-8,0-1-7,-3 0-7,1 4-7,0 1-12,1 3-5,-6 0-3,10 3-3,-5 4 0,2 6 0,2 1-5,-5 0-1,2 7-1,-5 0-3,3 3-4,-1-1-5,-3-3 7,-2-3-7,1 2-2,1-9-3,-1 1 0,-2 0-2,3-5 3,-1-2 6,1 3 4,0-4 15,0 1 35,0-1-1,0-3 22,1 6 19,-1-6 13,0 0-3,0 0-16,0 0-7,0 0-8,5-21-12,0 7-11,6-10-6,0 2-26,4-5 5,-1 3 1,1-3-10,2 4 4,0 0-10,-1 4-3,2 0-7,-7 8 0,0 0-9,-4 4 0,2 2 5,1 2-1,-3-1-23,3 5 21,-2 4-11,-1 1-1,4 6-2,-4 2 7,0 1-7,1 2 0,-2 0-5,-3 0 6,3 3-11,-5-2-5,2 2 14,-1-2-6,0-1 4,-2-1-2,0-4 11,0 2-11,0-2-1,0-4-1,0 3 2,-2-3 4,0 4-4,-1-7-5,3 4 9,0-1-32,0-1-39,0-1-32,0 0-30,-1 1-21,2-4-26,2 3-23,-1-3-20,2 0-15,1-3-28,5 2-286,-4-4-594,2-1 262</inkml:trace>
  <inkml:trace contextRef="#ctx0" brushRef="#br0" timeOffset="76316.5683">13865 9227 17,'0'0'154,"0"0"-19,0 0-4,4-4-19,-4 4 4,10 5-29,-3 2-3,-1-2-7,2-1-7,-4 1-7,6 0 3,-3 1 1,-1-5 3,-2 2 6,4-1-8,-2-3 14,-6 1 8,13-1-7,-6-4-5,0-3-1,0 1 2,0-1 1,-1 0-3,2-5 1,-3 4 3,-1-4-4,1 4 0,1-1 6,-5 0-4,1-1-3,-1 1-11,1 0 2,-2 5 2,0-2 0,0 2-4,0 3-9,0 2-7,0 0-9,-6 0-5,0 5-4,-3 7 4,-6 9-10,4-1 1,-2 2-1,1 5-4,2-1-4,0 0 5,4-7-10,5 8-3,-5-3-1,4 1-4,4-8 1,-2-1-3,3 1-2,1-2-5,6-1-4,-1-4-1,-1-2 3,6-4-5,2 2-4,4-7-6,2-4-9,-1-2-13,2-2-10,-1-7-3,1 0-1,-3-2 2,-1 0-15,0-8 5,-3 5 11,0-2-1,-3 1 8,-1 3 5,-2 5 6,-4-3 20,-1 6 15,-2 1 17,-3-1 20,3 6-1,1-2-3,-4 4-9,3 1-1,-3 2-1,0 0-2,0 0 2,0 0-8,-6 15 1,5-3-1,-2-2-3,-2 6 1,2-3-2,1 3 3,2-5-11,-1 1 3,-2-1 0,3 3 2,-2-2 2,2-4 0,0 1-6,5-1 2,-5-1 0,0-3-5,0 1 7,1-2-2,5-2 0,-6-1 1,11-4 0,-1-2-1,3-5-1,4-2 1,1-1 1,-2-2-6,-5 6 3,2 1 0,-1 1 4,-1 0-4,-1 4-2,-3 2 3,-2 2-4,3-2 0,-3 6-4,1-1 8,-2 4-2,2 2 0,-2 1 4,3 5-5,-1 1 2,1-1 0,1-3-3,1 1 1,-1-1-1,-1-5 4,5 3 2,0-3 2,1-5-1,2 2 2,5-5 3,1-7 7,1 2 3,-3-6 12,0-3 13,-1 1 15,-5 3 11,-1-3 2,2-6 0,-2-2 9,-3 1-6,-2 4 0,1-3-4,-3-6-3,-5 1-2,2 4 1,-4 4-14,-1 2 12,3 3-11,-7-2-11,3 2-10,-2 1 0,-1 3-6,0-1-27,0 3-23,-1 3-28,-1-1-35,0 2-31,-2 2-37,-4 2-45,3 1-35,2-2-35,-1 2-240,1-1-551,-2 1 244</inkml:trace>
  <inkml:trace contextRef="#ctx0" brushRef="#br0" timeOffset="76956.9244">15303 9232 3,'4'-14'237,"-1"2"-21,1-3-19,3-2-15,1 3-16,0 1-16,3 3-12,1-1-8,-3 4-21,1 2-7,0 5-7,0 0-10,-2 2-7,2 5 3,-3 1-16,2 5-2,-1 3-1,-4-1-3,3 3-5,-5 0-2,-1-1-4,-1-1-5,0 1 2,-3-2 3,2-5-2,-2 1 4,2-3 9,-2-3 16,0 4 24,3-4 21,-2-3 9,2-2 6,-3 3 2,3-3-7,0 0-3,-2-10-21,2-2-10,3-5-7,1 0-7,7-9-27,-1 1 8,4 4-5,3-5-7,-3 6-2,3 1 1,0 3-14,4 3-8,-7 5-11,1 1 8,0 2-1,-1 7-6,0 2 0,-1 2-2,0 4-12,-4-1 20,1 4-19,-3 3 2,0-3-6,-4 3-3,1 2 9,-1-1-33,-3 2-29,2-2-33,-4-5-25,1 3-34,-1-4-38,2-1-38,0-3-9,0-2 7,0-2 0,3 1 0,-3-4 8,10-4-1,0-1 0,-2-2-140,2-6-388,3-2 173</inkml:trace>
  <inkml:trace contextRef="#ctx0" brushRef="#br0" timeOffset="77281.2233">15781 9223 1204,'12'-24'-69,"2"-1"44,-1-2 42,-3-1 27,-2 3 29,1 2 23,-4 6 16,1 1 22,-2 5 23,-1 3 9,-3-1-3,0 4-16,2-1-15,0 4-15,-2-1-15,0 3-10,0 0-9,-7 18-9,3-6 4,1 5-22,0 1-3,-1-2-5,4 3-5,-1 1-5,5-3 1,-3 0-6,4 0-8,0-2-3,0 1 7,1-6-7,0-3 4,1-2-3,-1 0 6,1-2 3,1-1-1,-2-2 3,4-7 8,-2 4 4,0-5 8,1 1 2,-2-3 4,3-2 1,-3-2-12,2 0 8,-2-2-6,0-2-15,-2 2 5,-2-2-6,-3 1 4,0-4-11,-1 5 9,-1 4-11,-1 0-6,0-1-8,-3 0 3,-1 5-13,1-1-17,-4-3-19,2 9-17,1-2-28,-2 1-13,-1 3-35,2 1-39,-1 1-37,1 3-17,-2-1-17,6 3-27,-3-1-197,1 2-497,3-2 221</inkml:trace>
  <inkml:trace contextRef="#ctx0" brushRef="#br0" timeOffset="77598.3535">16024 9026 36,'7'-5'259,"-1"-6"-11,5 4-12,-4 1-12,7-3-19,-5 3-25,4 0-18,-1 3-12,-2 1-15,4 5-12,-5 1-12,0 0-5,0 4-9,-1 6-12,-5-4-5,3 6-7,-3 2-6,-3-1-1,-1 3-9,-3-2-3,0-3-1,1-2-3,1-2-5,-3-3 1,5-1 1,-2 0 9,0-2 24,2 0 21,-3-3 25,3-2 17,0 0-4,0 0-6,0 0-26,7-19-11,-2 2-3,4-7-12,3 0-11,0-4-5,2 3-3,2 2-18,-2 4 5,3 0-13,-6 6-2,0 1-12,4 3 4,-3 1 9,-1 4-9,2 2-16,-3 3 6,1 0-9,-1 3 8,-3 3-17,3 2 11,-6 0 1,3 6-5,-4 1-3,-3 0-2,4 3 0,-8 0-8,4 0-24,-1 2-30,-2-1-33,0-1-32,-4 5-39,2-7-36,0-2-36,2-3-26,-1 1-29,1-4-241,3-2-579,0-1 256</inkml:trace>
  <inkml:trace contextRef="#ctx0" brushRef="#br0" timeOffset="78150.0196">16774 9133 173,'0'0'248,"0"0"-13,0 0-24,-6 0-18,6 0-20,0 0-21,0 0-14,0 0-17,0 0-7,0 0-11,11-2-5,-2-1-13,3 1-12,4-4-4,4 4-9,1-1-3,-3-2-7,0 4-4,-4-2-5,2 1-7,-3 0-14,1 4-18,-4-3-34,0-1-31,-2 3-27,0-2-24,2-1-34,-3 0-194,0-1-370,3 1 164</inkml:trace>
  <inkml:trace contextRef="#ctx0" brushRef="#br0" timeOffset="78476.9587">17337 8712 56,'0'-8'245,"1"-3"-13,2 4-25,-3 2-20,3 0-25,-3 3-14,0 2-17,0 0-16,0 22-7,-3-1-13,-1 4-8,1 9-8,-1-3-9,-2 2-4,0 1-15,1 1 1,0-1-6,-1 1-3,0 9-6,-1-13-1,4-2-3,0 0-1,-1-9-9,0-3-2,2-1 3,1-4-4,1 1-5,0-1-1,0-4-3,0 3 3,0-5-3,1 0-1,3 0-2,0-2 7,-1-2-6,2 1 4,5-3-1,-1 0-2,5-3 0,0 2-1,-2-4-5,5-3-8,-3 1-1,-1-2-21,4 1-10,-3-1-19,-1 1-18,-3-6-19,2 4-16,-2-2-12,1-1-34,-4-2-163,-1 1-342,-2 2 151</inkml:trace>
  <inkml:trace contextRef="#ctx0" brushRef="#br0" timeOffset="78780.2752">17212 8983 48,'-5'-1'230,"0"1"-17,2 3-26,3-3-14,0 0-19,0 0-10,14-9-18,7 1-11,3 0-15,2-1-8,2-2 1,11 1-9,-2-2-10,-8 5-7,-2 2-2,1 5-6,-1-5-8,-3-3-7,-3 4-4,-5 3-9,1-3-2,-8 0-26,1 3-29,0-2-22,-1 1-31,-1 2-30,-1-2-15,0-1-12,-1 3-15,2 2-108,-4-2-279,2-2 124</inkml:trace>
  <inkml:trace contextRef="#ctx0" brushRef="#br0" timeOffset="79226.9077">17723 8869 10,'0'0'158,"4"2"-25,-4-2-1,0 3-4,0 2-11,0 2 0,-3 1-11,2 1-6,1-2-1,-1 1-24,1 4 5,0-2 0,-2-1-10,4-4-6,-2 2 10,1-2-10,3 2 1,-4-2 5,3-1-3,0 0 0,1-3 8,2-2 3,0-2-1,0 1-1,4-3 3,-3-1 3,6-4 4,-6 2-6,4-4 0,-4 2 15,3-1-3,-3 0-5,-3 1 6,2 1-3,-2 0 3,-4 3-8,3-3 2,-3 4-9,0 0-7,0 2-6,-3-1-4,3 4-10,-10 1 0,2 4-14,-5 1-2,-5 9-20,1 1 16,0 2-5,0 1-4,3 0-5,0 0 3,6-2-12,1 0-1,1 2 0,3-2 1,2 0-1,1-2-7,1-6 0,-1 3 11,5 0-12,3-3 2,-1-3-1,0-1-3,0 0-1,4-3 11,3-2-5,2 0 3,6-5 2,-1-3-11,-1-1 5,3-3-1,-1-4 1,-1-1 6,-1 2-3,0-4-1,-2-1 3,-4-1-1,0 0 8,0 0 5,-4 5-19,-7-2 4,1 2-4,-2 6-2,-1-2 1,-1 2-2,-1 2-2,-2-1-9,0 4 2,1 2-7,-3 2-3,5 1-2,-10 6 0,5 1-5,0 4 0,2 3 1,-1 1-2,7 5 4,-2-2-3,2-1 3,7 5 4,-6-3-3,2-1 7,1 1 1,-1-2 2,-1 0 6,1-1-6,0-2 1,-1 1 2,1-5 3,-3 7 5,0-8-3,1-1-10,-2 0-12,0-3-9,1 2-12,0-3-10,-1-4-3,1 3-6,2-3-21,4-6-29,-2 2-27,6-1-28,1 0-17,4-7-13,2 0-166,0-1-403,-2 1 179</inkml:trace>
  <inkml:trace contextRef="#ctx0" brushRef="#br0" timeOffset="79991.0506">18316 8909 177,'-4'-8'265,"-1"1"-4,4 3-5,-1 0-20,-1-2-20,1 3-20,2 3-16,2-3-19,-2 3-23,0 0-20,2-5-5,-2 5-12,0 0-16,3 11-4,1 0-10,-4 1-7,2-1-4,-2 6-1,0-1-7,-2-3-6,-1 5-4,2-1-7,-2-5 0,-1 2-1,1-5-4,3 2-4,-4-5 2,3 3 1,-1-5 8,2 1 17,-1-1 22,-1 0 28,2-4 11,0 0 16,0 4 8,0-4-13,0 0-15,0 0-2,6-16-14,3 2-11,0-2-12,5-5-4,6-2-9,-2 1-9,-1 1-6,0 2 0,2 0-1,0 4-6,-3-1 1,4 6-10,-1 0-4,-2 7-11,-3 1 10,2 1-7,-1 6-1,1 1-1,2 8-3,-4-2 0,0 5 1,-3-2-6,-1 2-5,-3 5 11,-1-6-4,-2-4-6,-4 1 15,0 2-14,-4 2-2,4-5 5,-3-3-6,0 0 5,-4 0 4,3-5-3,-3 1 2,4-1 4,-2-1-21,0-1 15,1-2-6,4 0 11,-8-2 3,3-5 5,4 1-5,0-6-2,2-1-3,3-5 1,4-1-2,1-5-5,5-1 1,3 1-4,4 2 4,-1 6-4,0-2 0,1 6-1,-1 0 4,2 4-9,-6 4 5,-1 3-3,2 2 1,-3 2 2,0 4-5,-1-2 2,-3 9 2,-3-4-3,-2 7-8,1-7 7,-5 10 0,2-2-1,-1-1-4,-2 3-5,-2 4-4,-1-9-5,-1 1-13,1-4-31,2-5-26,-2 4-28,3-4-14,-1 1-17,1-2 3,1-4 3,-1 1-7,0-3 4,10-3-8,-3-1 2,3-1-3,1-5 12,3-4 11,5-3 6,-2 2 14,-2-2 13,5-1 16,-5-2 10,5 0 2,-6 1 19,3-1 28,-8 6 29,2 3 24,-4 2 15,-3 3 4,0 5 6,0-4-8,-3 0-6,1 4-2,-2 1 2,0 0-9,-5 14-2,-1-2-4,-3 0-1,4 2-9,-3 3 7,3 2-6,-2-2 6,3 0-9,0 1 4,2-5 1,1-3-4,2 5-4,-1-3 4,3-2 0,4-1 5,-1-3-2,2 1 4,1-3-4,5-1 2,1-1-8,-1-6-19,6-1-24,-2-2-33,1-3-36,-1-5-26,-1 0-29,1-4-24,-4 0-196,0 0-411,-2-2 182</inkml:trace>
  <inkml:trace contextRef="#ctx0" brushRef="#br0" timeOffset="80500.2917">19348 8811 148,'0'-4'317,"-1"0"-36,1 4-23,0 0-32,0 0-23,4 11-24,1 0-15,0 6-13,-2 6-16,3-2-13,-4 3-5,-1-3-19,1-3-10,-2 2-8,0-4-7,-2-2-17,2-3 3,0 0-4,-1-7-5,1 2 12,0-1 15,-4-3-7,4-2 0,0 0 3,0 0-4,-3-14 0,5 0-15,3-2 1,1-2-5,4-6-7,1 3 1,4-4-8,1 3-2,0-2 7,2 6-18,0 4-3,-1 1-6,3 4-3,-7 4 6,2 3-9,1 4 4,-2 4-1,-2 1-3,0 4 1,-3 1 0,1 5 2,-3 0 3,0 4-8,-3-2 2,-2 2-3,-2 4-4,0-6 7,-6 7-6,6-12 2,-4 2-6,0 3-19,1-9-28,0 4-27,0-4-30,2 2-20,1-7-9,4 2-18,-1-2-18,8-3-18,2 0-21,8-4-25,-4 2-172,4-6-438,3-7 193</inkml:trace>
  <inkml:trace contextRef="#ctx0" brushRef="#br0" timeOffset="81394.794">19909 8985 161,'21'-21'117,"-3"0"15,1-3 12,-4-1-1,-1 5 1,-2-5 9,-5 7 15,0 2 10,-4 4 13,-1 2-2,0-1-12,-2 2-24,-3 4-14,-3 1-20,-2 4-6,-5 1-8,-4 7-11,-4 4-12,-3 2-11,-1 3-6,0 3-6,2 1-11,2-3-2,3 8-2,2-8-11,6-2 1,3 0-5,-3-2-4,6-4 0,-3 5-5,6-5 1,-1 0 3,2-4-6,3 0 3,1-3-1,-1-1-3,4 0 4,4-2-5,-1-2 4,3-1-6,0-4-3,2-2 2,-2-2 1,4-5-7,-2 0 2,-1-2-1,-4 3-3,1-7-3,-1 0 4,-3 6-1,0-2 2,-4 1 5,1 5 12,-1 1 10,0 1 1,-3 3-5,4 1-10,-4 1 1,0 4-11,0 1 0,0 0 2,-4 14-2,-2-2 0,-1 5-2,0-1-5,-3 4-1,3 5 2,2-6 7,1-2-8,2 2 0,-1-3-12,3 0 15,0-4-3,0-1-3,3 0 2,-1 1-4,3-7 18,2 4-10,1-4 4,1-3-2,5-1 14,3-3-11,3-2 6,1-7-9,0 0 7,1-3-2,-2-5 4,-1 0 0,0-6-7,-2-4 2,7-9-3,-4-3 1,-2-1-7,-4-4 1,0 5 2,-3 7 6,-2-11-8,2-2 4,-8 17-7,1-1 7,2 5 21,-5 2 14,2 8 13,-3 6-29,3 0 2,-3 3 0,0 3-10,0 4 3,0 0 6,-7 23-9,-3 1 4,0 3-21,-3 7 18,0 12-5,-1-3 3,1 1-11,3-10-11,2 0 22,-1 14-12,3-17 1,2-1-1,1-3-16,-1 2 14,4-3 0,0-7 3,4-2-5,-1-1-8,0-5 3,0-2 3,1-1 8,3-1-16,4 2 8,-1-6 3,0-3-3,0 0 13,5-4-19,2 1 7,4-7-2,-1 0-3,1-5-4,-1 0 21,1-2-15,0-4 0,-1 0 2,-2-4-5,2 3 5,-2-4 0,-2 1 11,-2 2-13,-6 7 2,2-8 6,-1 8 0,-4-1-13,-2 5 4,1 0-2,-1 2 3,-3 1-4,2 2 11,-1-1-10,0 6-3,-3-4 2,2 6 0,-5-1-5,5 1 3,-7 7-3,0 0 0,-1 3 7,-1 4-1,2 0-3,-1 1 0,-2 2 3,7 0 2,0 1-9,-1 0 4,4-1 1,0 3 6,0-3 4,4 1-9,-1-2 5,3 3-2,-2-4 5,5 1-10,-1-1 7,0-2 2,2 0-1,3 1 4,-2-3-4,-1-2 13,1 0-7,-1 2-8,-3-2 3,0-4-7,-4 0 12,1-2-11,-1 3 11,1-3 0,-1-1-5,-3 1 4,2 2 6,-2-5 0,0 0-4,-14 3-9,-1-1 17,1 1 2,-3-2-11,-4-1-15,-3 0 32,2 0-17,-5 3-1,2-6-10,2 1-24,-1-2-31,3 3-13,-1 1-25,6-2-25,-1 2-29,7-3-27,-4 3-38,7 3-22,-1-6-27,1 2-227,1 1-534,4-1 237</inkml:trace>
  <inkml:trace contextRef="#ctx0" brushRef="#br0" timeOffset="83633.7996">2394 10917 106,'0'4'105,"-2"1"2,1-1-4,2 0 9,-1-4 16,-1 4 7,1-4 9,0 0 9,0 0 18,0 5 4,-4-2 7,4-3 3,0 0-9,0 0-16,-8-6-21,3 0-17,2-5-14,-8-2-13,3-4-7,0 1-5,-4-10-10,2-3-9,2 0-2,-1-3-9,-1 1-6,6 0-6,-3-3-5,3 0 9,0 0-18,4 2-3,0 3-9,4 3 4,-1 6-5,1 4 0,2 2-4,-1 4-1,-1 4 0,2 1-7,-2 4 1,2 3-5,-2 5-2,3 6-9,-3 5 1,-1 2-7,-5 8-7,2 3-8,-8 4-17,-7 11-9,1-1-6,-7-3 2,2 0 7,4-16 5,2-1 4,-5-4 2,5 0-5,3-8 2,3-6 12,0 3 1,0-4 16,3-2-5,3 1 3,-2 0-14,3-3 23,0-2 6,8 0 2,2-3 3,4-2-2,10-3 6,0-1 4,0-3-3,4 1 5,0 0 1,10 0-9,-11 0-4,14-5 11,-6-1-3,-14 9-5,6 1-16,-4-2-35,2 2-40,-4 0-55,2-2-47,-8 4-143,-1-2-363,2 1 161</inkml:trace>
  <inkml:trace contextRef="#ctx0" brushRef="#br0" timeOffset="85163.1021">3542 10853 33,'4'-9'197,"0"1"-7,2-6-24,-3 2-2,5-4-12,-5 0-9,3 0-3,-2 1 0,0 0-4,-2-3-3,-1 5-4,-1-3 6,-1 3-5,-1-4-4,-2 5-10,0 2-12,-2 3 8,-4 0-16,-1 5-3,-5 2-20,1 5-7,-9 6-5,4 4-9,-1 4-4,3 0-5,2 3-5,1 2-7,2-2-2,6-7-4,1 2 0,2-1-10,4 1-3,3-2-6,0-5 2,1-1-8,3-1-1,6-1 7,0-2-9,1-6 0,3-3 1,5-4-6,-4-3 3,1-3-3,0 1 4,-2-2-1,-1-3 2,-2-4 3,-3 9-1,-4-2 5,0-1 3,-1 5 11,-2 4 11,-2 1 21,0 1 16,1 0-1,-1-1-10,-1 2 1,-1 1-16,2-1-11,-2 4 2,0 0-12,2 10 2,-2 6 9,-1-6-12,2 6-12,-1-1-19,4 1-25,2 0-19,1-2-12,2 1-11,0-8-6,11 5-2,4-7-16,0-1-26,0-5-14,6-2-17,-2-2 0,1 1 0,9-10 14,-11 2 14,1-1-10,-4-4 36,0 2 14,-3-2 37,-2 0 13,-1-1 27,-4-2 21,-4 5 23,-3 1 6,-2-3 17,1 0 11,-6 5 18,0 0 6,0 1-4,-4 1-5,-2 1-7,-1 2-10,-1 1-6,-8 3-9,-1 3-4,-1 3-5,-3 5-4,0 2-5,1 5 3,2-3-5,2 5-1,1 0 0,5-2-6,3 0-2,-1 1-1,3-2-2,2 0-3,3 2 2,0-4-2,3-3 1,0 0 1,4-3-2,0 1 0,0-4 1,3 0-3,6-4 9,-1-4 3,-2-2-9,1-3 4,2-4-11,2-3 8,-6 5 5,3-10-3,1 1-7,-3-4-3,-2 1 7,2-1-2,-2-2 6,-5-4-2,-1 2-1,1 0 12,-3 3 4,0 5 11,-2 3 16,2 5 11,-3 4 5,0 1-7,0-1-5,0 4-15,0 2-2,0 3-5,0 0-6,-7 13 0,3 6-8,-5 7-2,2 0-5,1 5 5,1-5-15,1 3 11,-2 2-1,6-4-7,0 1-5,7 1 4,-3-2-34,3-2-18,2-10-7,2-1-3,2-4-5,9 0-6,1-3-21,2-6-14,3-2-24,12-4-9,-12-3-1,10-9 3,-13 6 5,2-1 24,-1-8 11,0 6 8,-2-2 19,-4-4 7,-2 2 18,-1 2 18,-6 1 22,-2 1 13,-1-2 12,-2 2 16,-2 3 14,-4-2 1,-3 1 5,2 5-8,-5-2-9,-1 2-7,-3 4-1,-4 3-6,-2 4-8,-7 8-1,3 2-5,-5 4 3,4 1-4,1 1-4,3 0-3,-1 1 4,9-4 4,-2-4-8,5 3-6,2-3 2,4-3-1,0 1 1,3-2-3,1 0 4,3-3-6,2-3 6,3-1 1,5-4-3,7-7 3,-4-2-3,1 0 4,0-2-1,0-7-2,-1-1 0,-2-1-2,-1-3-3,0 1-2,-3-7-4,-1 2 1,-4-3 1,0-1-1,-5-1 1,-1 2 3,-1 3 6,-2 12 17,-2-1 18,1 7 9,1 1 1,-3 3-8,3 3-7,0 4-9,0 0 0,-8 12-4,-1 7 1,2 10-3,-3 0-3,3 3-2,0-1-3,3 0 0,1 2 0,3-2 0,3-2-4,-3-1 1,8-5-3,1 1 3,-2-7-2,3-3-3,2-2 2,-2-5-3,4 3 3,0-8-9,3 1 3,-2-6-9,7 1-13,-1-4-16,-1 0-26,-2-5-13,2 2-15,-2-4-37,0 0-6,2 1-4,0-3-26,0 0-17,-1-4-23,1 0-131,-3 2-362,4-1 161</inkml:trace>
  <inkml:trace contextRef="#ctx0" brushRef="#br0" timeOffset="85523.7643">5236 10198 159,'0'-5'325,"2"2"-13,-2-3-40,0 4-27,0 2-28,0 0-21,0 0-11,-4 34-27,-1-4-14,-3 14-19,-2 9-8,-2 0-5,3 2-14,-4 4-7,-2 20-2,1-20-6,-5 22-7,7-29-10,0 1-6,3-2-9,0-1-1,-2-3 1,-2-4-11,6-10 1,-2-2-13,0-3 4,2-6-4,0-4-2,1 0-4,0-3-4,1-5-27,2-6-30,3 2-45,-5-4-48,5-2-47,-5-1-46,5 1-25,0-17-184,0 5-469,0-6 208</inkml:trace>
  <inkml:trace contextRef="#ctx0" brushRef="#br0" timeOffset="85944.0589">5070 10732 12,'6'-33'181,"-2"1"16,2 1 1,1 2-10,0 2-10,1 5-9,4-1-15,-4 7-18,3 7-14,3-3-9,1 0-13,4 7-4,-2 2-12,4 6-4,-2 4-6,-3 2-6,-2 6-8,2 5-2,-6 4-3,-3-2-12,-4-4-2,-6 8 2,-2 2-7,-3-6-2,-3 2-7,-5-2 2,-1-1-12,-1-4-4,-3-4 0,3 1 0,3-7-2,-1-4-4,2 2 1,-1-5-16,4-4-9,1 0-20,5 2-15,-2-7-25,5-3-22,2-1-27,5-11-41,3 0-180,-1 0-373,7-3 165</inkml:trace>
  <inkml:trace contextRef="#ctx0" brushRef="#br0" timeOffset="85975.0844">5407 10393 87,'4'-3'177,"-1"2"-14,1-2-16,0 3-13,1 4-9,1 4 1,0 5-7,0 3-5,-2-1-4,0 4-5,2 5-8,0 6-6,-5-11-8,0 5-7,-1-5 0,0-2-14,-1-2-4,1 2-12,-1-7 6,1 1-3,-2-6-2,4-2 32,-4 3 6,2-6-6,0 0-1,0 0-14,3-16-11,3-1-10,2-6 1,-1 6-5,4-11-1,2-1-8,1-1-3,0 1-2,1 4-4,-3 3-2,2 0 2,-1 3-5,-1 4-4,0 3 0,1 3-5,-1 4-9,-1 0-20,-2 1-38,-1 4-42,0 2-46,2 2-17,-2 4-51,-1-1-155,1 2-401,-2 3 178</inkml:trace>
  <inkml:trace contextRef="#ctx0" brushRef="#br0" timeOffset="86329.0684">5931 10471 113,'0'0'267,"-11"0"-19,1 1-19,-3 5-20,2-1-19,-2 1-17,5-1-19,-2 2-20,3 2-9,-2 0-11,5 1-14,1 1-3,-1-1-6,1 2-18,2 1-6,2-3-4,2 1-7,1-2-2,2 0-5,0-1-3,5-4-2,-1 3-8,2-6 6,1 0-9,-3 0-5,5-3 1,-1-2-2,-2-3 7,2 1-7,-2-5 5,1 4 0,-2-3 12,2 0 8,-6-1-8,0 3-5,-2-3 5,0-2-5,-2 3 2,-3-4-1,0-1-5,-3 2 0,2 2-10,-6-5-2,-2 6-9,-2-2-1,-3 6-6,-2 0-8,-5 3-7,7 3-19,-8 2-8,-1 5-18,10-1-17,-8 3-23,3 4-31,5-2-34,0 2-28,5 0-31,1-2-25,1 2-142,4-2-414,0 0 184</inkml:trace>
  <inkml:trace contextRef="#ctx0" brushRef="#br0" timeOffset="87032.9593">6332 10568 233,'-4'-10'268,"-1"0"-11,-1-5-20,3 4-17,-3-1-11,4 2-4,-3-1-29,1 3-10,1-1-13,0 1-13,2 4-21,-1 1-15,0 2-12,2 1-1,-10 5-11,-3 3-17,3 4 0,-8 7-4,0-3-5,1 2-8,-3 3-2,6-1-10,1-8 1,2 3-5,1 0-4,5 1 2,-2-4-8,2-5-3,1 3 0,3 0 2,1 0 2,1-3-2,-1-2-2,3-1 8,0-2-3,-3-2 2,15-2-5,-3-4 2,6-7 3,0-2-5,2-1-2,-2-1 1,2-4-5,-2-2 7,2-2-9,0-13-1,-5 7 3,2 2-6,-4-5-3,2 2 3,-5-1-1,0 4-5,-3 7 2,-1 4 7,-2 2 19,-3 7 0,2 0-1,-2 3-3,0 3-3,-1 1-2,0 2-5,0 0 1,-5 17-7,-2 2-1,-1 5 2,1 4-3,0 0 6,0-1-7,1 1-5,2 0 2,1 0 3,4-1-7,1-1 5,-1-6 4,6 3 8,-3-3-12,5-8-2,-2 4 3,4-4 2,-1-1 0,3-1 2,5 3 0,-4-9-1,1-4 1,3-3-1,-3-2 2,-1-4-6,6-2 6,-5-5-4,1-2 0,-4-3 3,-1-1-1,0 0-6,-2-1 8,0-4-8,-5 3-2,2 0 3,-3 7 1,-1 1 12,-1 3 32,1 3 5,-2 2-8,3 1 15,-3 0-18,0 4-3,0-1-13,0 4 16,0 0-34,0 0 15,-6 10-5,2 2 17,-1 5-24,0 0 2,-2 9-7,3-3 9,3-2 2,1-4-11,1 2-8,0 7 5,2-9 3,0-1 0,1-2-7,2 1-15,1-5-2,0-2-11,0-3 1,3-2 2,-1-6-4,6 1 1,-3-3-14,3 1 13,-1-6-6,-2 0-8,2-9 7,2-1-3,-5-1 5,-1-4-2,0 1 3,-3-2 6,0 3 1,-3 6 6,-3-2 6,5 3 1,-6 3 13,0 4 18,2 2 3,-2 2-16,0-3 0,2 7 6,-2 1-5,0 0-4,0 0 8,-10 15-8,5 0 2,1 3-1,-2 0 6,2 0 1,0 2-16,0-1 6,2 1-5,1 0 7,1-2 8,3-1-12,-1-2-11,5 0-23,-1-2-34,5 0-33,2-4-47,1-4-75,7 0-56,0-3-250,-1-6-576,4-1 255</inkml:trace>
  <inkml:trace contextRef="#ctx0" brushRef="#br0" timeOffset="87427.9267">7131 10381 78,'0'-7'285,"-3"-3"3,0-1-11,0 7-26,-1-1-20,-1 4-22,0 1-20,-6 0-23,-1 6-13,-1 5-11,-4 3-22,7-2-10,-1 2-11,1 0-6,1 2-12,0 8-12,4-9 9,0 1-18,3 2 2,2-2-11,2 4-6,-1-8 0,3-1 0,2 6-6,1-7-3,0-3-6,0-1-1,3-1 5,4 0-4,1-3-6,1-5-1,1 1-1,-2-3-4,3-7-2,1 0 3,1-3-3,-2-4 13,3-1-17,-7-3-4,3-2 6,0-4-6,-4-2 7,-2-1-5,5-11-2,-5 9 7,-4 4-9,1 1 6,-1 3 13,-4 8 17,1 5 16,-1 2-1,0 3-1,-3 2-13,1 2-10,-2 1-7,1 3 1,-4 17 0,-3-1-16,0 9 9,-3 7 5,1-1-9,-2 1-2,3 1-7,-1-1 8,1 0-1,2 1-5,2-1-2,-2-1 0,6-2 3,0-2-2,0-8 1,2-1-2,-1-1 6,4-8-11,1 10-22,1-11-19,-1 0-22,5-4-28,-2 0-46,5-4-62,-2 0-47,4-7-51,-6-2-240,3-4-579,-2-6 255</inkml:trace>
  <inkml:trace contextRef="#ctx0" brushRef="#br0" timeOffset="87819.5491">7342 10348 36,'-3'-10'226,"2"3"-18,1-1-6,1-1-23,5-8-13,1 5-7,4-3-13,3-4-11,0 8-7,3-3-10,-4 4-4,3 1-11,3 1-2,-3 4-13,-5 2-4,5 2-4,-4 1-7,1 7-6,-3-3-5,-2 2-3,1 5 5,-4-1 1,2 3-3,-1 2 4,-5 2-5,1-2-5,-2 0 1,0 0-5,0 0-4,-2-4-5,1-1-4,-2-2 4,2-1-4,0-1-2,0-2 9,1 1 12,-1-1 8,1-5 29,-4 6 11,4-6-4,0 0 5,0 0-33,0 0 12,-2-17-6,4 10-2,-2-5-13,5-3-24,1-1 19,5-7-14,0-3-6,5 4-2,-2 2 13,4 0-26,0 4-2,2 2 6,-6 3-6,3 5-5,-4-2-1,-2 4-6,-1 4 8,-1 0-17,-1 1 0,-1 2 2,0 0 0,-3 3 5,-1 0-17,3 4 13,-4-1-6,-1 4 3,-1-1 3,-3 2 1,-1 5-2,-2-4-3,-1 4-43,1-6-47,-1 3-54,-3 1-66,2-2-62,2-6-77,-4 3-253,6-4-651,1-5 289</inkml:trace>
  <inkml:trace contextRef="#ctx0" brushRef="#br0" timeOffset="88165.7559">8044 10278 278,'4'-10'327,"-1"7"-3,-2-4-3,2 0-19,-2 5-14,-1 2-32,2-6-24,-2 6-24,-3-4-21,3 4-29,-11 5-4,2 0-14,1-1-27,-4 4-1,1 1-17,4 1 5,0-1-22,2 6-23,-1-1 9,4-2-12,0 1-5,2-1 0,2 2-1,0 2 4,2-3-16,0-3-6,2 4-1,1-3-4,-3 0-2,2 2-4,-1-3 2,1 1-5,-3-1 10,1-3-11,-1-1 1,-2-2-8,0 2 1,1 2-7,-2-5 12,0-3 3,-2 7-7,1-2 3,-1 1 10,-4-1 2,-3 1-6,-2 0-15,-2 0 6,-1 1-1,0-3-1,-10-1 6,0 2-5,3-2 3,-3 0-30,-2 3-34,2-3-38,-3 2-41,0 0-47,-1-2-52,0-2-60,-3 2-282,-7 1-620,9 0 275</inkml:trace>
  <inkml:trace contextRef="#ctx0" brushRef="#br0" timeOffset="91742.0753">2587 12015 12,'0'0'80,"0"0"-12,0 0 2,0 0-10,0 0-24,0 0 21,0 0-4,0 0 13,0 0-23,0 0 21,0 0 2,0 0-7,0 0-9,4-1 30,-4 1 3,0 0 2,0 0 3,0 0 8,0 0 1,0 0 5,0 0 5,0 0-2,0 0-10,0 0 5,3-4-9,-3 2-8,0 2-8,-3-8-4,0 1-9,3 2-8,-1-3 1,-2 1-13,3 0-6,-3-4 0,-1-1-7,1 2 14,-1 1-20,1-1-3,-1 1 0,-2-2-2,-1 4-2,3-1-3,-1 4-1,-1-3-6,0 3 1,-1 2 0,-3 0-7,2 0 3,-1 4-6,0 3 3,-12 7 8,8-3-3,0 1-7,-4 5 2,5-1 1,-1 5-4,7-3-2,-4-1 3,5 3 3,0-1-2,1-2-4,4-1 1,0 3 0,2 0 7,3 2-4,7 3 0,0 0-7,2 2 10,0-2-5,3 0-4,0 4 9,2-2-2,-1-2 2,-3 2 2,2-2-5,0-3 0,-6 1 0,2-5 3,-7-3-1,5 2 1,-7-2-1,-1-4 2,1 1 1,-2 1 1,-2-5 5,-6 4 5,1-1 8,-3 0-8,1-3 1,-7 1 2,0 1 1,-10 0 6,7-4-6,-4 2 0,-1-5-10,-1 0 11,2-3 0,5 3-6,1-2-3,-1-1-2,4-1 2,-2 3 0,7-1-2,-2 0-2,5 2-11,1-3-13,-3 3-17,4-4-33,0-1-35,2 0-15,4-5-50,2 3-25,4-5-181,2-3-405,4 0 179</inkml:trace>
  <inkml:trace contextRef="#ctx0" brushRef="#br0" timeOffset="92270.7474">2905 12155 33,'-7'0'242,"7"0"-22,-4 3-27,4-3-12,0 0-28,0 0-3,0 0-28,0 0-8,0 0-9,14 0-8,0 0 4,6-3-10,8 1-4,12-5-9,0 2-3,4-2 8,3 2-13,19-4-7,-21 3-5,5 2 5,-6 2 4,1-1-13,3 2-6,-8 0 8,-1-2-16,-11 7 1,-1-4-9,-2-4-2,-9 2-14,-4 2 11,-2 2 4,0-2-8,-6 0 4,1-2 13,-5 2 10,8 2 1,-8-2 8,7-2-10,-7 2-2,0 0-7,0-7-15,0 7-18,-4-11-5,0 7-14,-3-4-8,2 1-4,-2-1-8,-2-1 7,0 2 2,-1-5 3,-2-1 0,-1 1 0,3 1 6,-3-2 0,2 3 13,1-1-7,3 3-4,0 1 12,1-1 11,2 2-3,0 4 2,1-1 8,0-2-14,1 2-1,2 3-5,0 0 4,0 0 0,0 0-2,12 9 3,0-1 2,6 5-3,0 6-1,-1-2-2,1 0 4,-2 2 3,2 0-6,-2 5 2,-3-5-4,0 1 5,-3 3 1,-4-6-3,-2-3 4,-4 6-2,0-2 4,-3-1-7,-1 2 6,-4 4 3,0-7 1,-2 0-1,-5 0-2,5-2 1,-2-6-26,1 3-40,-1-1-31,-1-1-51,5-2-60,-2-2-55,0-1-143,2-2-430,-1 0 191</inkml:trace>
  <inkml:trace contextRef="#ctx0" brushRef="#br0" timeOffset="93739.3167">4574 11847 86,'0'0'111,"-2"13"-8,2-13-10,-2 7 9,2-2-18,-2 0-6,4 0-11,-2-1-3,0 1-7,2 0 1,-2-3 2,0-2-5,-2 7-4,2-7 6,2 4 0,-2 0 1,0-4-2,0 0 15,-4 2 3,4-2 4,0 0 7,0 0 1,0 0 13,0 0 2,0 0 6,0 0 8,0 0-2,0 0-13,0 0-8,0 0-9,2-12-5,-2 2-8,0-1-10,2 1-4,0-4-11,-2-4-3,2 4 2,-4-4-5,2 2 1,0-1-3,0 5 1,-4-4 3,2 5 3,2 0 2,-2 0 5,1 0 5,-1 6-2,-1-4 1,2 4 5,-2-3-15,3 3 8,-3 1-8,2-1-3,-2 2-6,0-1-2,-1 1-9,4 3-9,-7 0 5,0 2-3,-1 4-7,-2 1 4,1 2-9,-9 8 10,7-5-7,1 2-2,-9 6 0,3 0 1,0 6-8,3-3 5,1 0-4,-1 1 2,-3 3 3,5-3 4,1 0-7,2 6 0,-2-4-6,4-2-1,2 1 8,0-7-1,1 2-6,0-1-8,-1 1 14,4-3-4,-1 12 5,-1-6-6,1-3 5,2 5-4,5 1 1,-5-7-3,4-1 12,-1 1-9,1-2 4,2-5-2,3 10 1,-3-5-3,0-1-5,3-6 6,0 3-4,-3-3-3,0-5 12,2 3 4,-1-3 0,2 0-3,-3 0 14,4-3-11,-1 3-3,4-3 10,0-1-6,1-1-9,8 1 19,-1-7-5,3 3 1,-2 1-1,3-5 2,-1 0-3,2-1-2,-2 1 16,2-3-24,-3 3 4,-1-3 7,2-2-11,-4-2 10,2 2 2,-3 0-16,-5-6 5,3 2 0,-5 0 11,0 6-10,-2-5 7,-3 1-16,1-1 5,2-1 1,-5 3 5,0-3 13,-2 4 1,-2 2 5,0 5-23,0-8 10,0 5-3,1-1-6,-3-2 7,0 6 3,-3-5 0,2 4 2,-2 1-4,0-2-2,-3 0 2,2 0-9,-3 4 7,0-1 1,0 1-13,-3 3 1,0 0-7,1 0 14,-4 7-10,-3 1 3,2-3-4,-4 11-1,1-2 2,4 9-5,-1-11-1,3 2 5,1 1 22,3 1-20,0 2-3,3-3 5,1-3-7,2 0 9,1 4-7,1-6-10,2 0 5,-2-1 16,6 1 0,-5-3-10,3 0 18,0-2-26,0 0 10,2-3 8,0-1-12,2-1 2,-1-3-5,1 1 11,-1-3-3,2 0 3,3-2 5,-2-5-17,0 0 17,6-5-8,-6 2 3,1-1 6,3-2-6,-5 6 2,-2-2-8,-1-1 7,-1 7 2,1 2-5,-3-4 9,-2 7-6,-1-4 12,5 5-13,-6 2-2,3-6-2,-2 0 0,-1 6-2,0 0 0,0 0-2,0 0-6,6 13 1,-5-7 15,-1 6-9,4 3-3,-2-4-5,-1 1 14,3 5-13,-1-6 10,4 5 7,-4-6-19,4 2 12,-4 1-3,1-5 6,0 0 1,-1-1-3,4 1 4,-3-6-3,2 2 18,-1-1-19,1 0 13,1-3 5,2 0-22,2-1 7,-2-1-7,0-1 20,1-1-15,-3 2 7,3-3-5,-3 2 5,0-1-20,0 0 15,-2 1 17,0-2-3,-2 2-13,0 1-3,1-2 5,-2-1-2,3 3 14,-4-2-38,3-1-21,-2-1-29,2 3-40,-2 0-34,2-2-38,-1-1-41,-2 2-45,4-4-37,0 5-241,-2-5-591,1-1 262</inkml:trace>
  <inkml:trace contextRef="#ctx0" brushRef="#br0" timeOffset="94441.0852">5615 11918 151,'2'-17'203,"-1"0"-11,1 0-9,-2 0-9,4 5-4,-3 0-5,-1 6-11,2 0-18,-1 1-7,-1 0-20,2 2-11,-2 3-7,0 0-12,2 11-5,-4 6-9,3 8 0,-2 6-3,-1 2-5,-2 3-5,0-1-6,2 1-3,-1-2-2,2 0 4,-1-2-14,0 1 1,-3-4-2,4-2-5,1-8 4,-2-1-5,2 2-6,0-10-5,-1 2 5,-2-2-1,3-3 0,-1 0-2,1-2-8,-1-1 7,-2 1 3,3-1 0,0-4 0,0 4-4,0-4-3,0 0-27,0 0-35,-7-12-36,5 5-35,1-3-43,-2-3-33,0-3-186,-1-1-415,0 0 184</inkml:trace>
  <inkml:trace contextRef="#ctx0" brushRef="#br0" timeOffset="94811.2411">5470 11907 106,'-4'-2'283,"3"-2"-11,-2 1-10,3 3-17,-3-4-18,3 4-5,-1-3-28,1 3-9,0-5-19,0 5-21,2-6-4,1 2-22,1 0-14,3-3-15,6 0-3,1 1-5,9-3-15,1 3-3,-2-1-8,5 6-1,0 2-9,2 6-1,1-1-9,5 9-8,-8-1-1,1 3-1,-7 3 2,0 1-7,-1 2 9,-3 3-13,-3-1-1,-3-3-3,2 3 4,-6-2 11,-3-5-10,-1-5 2,-5 5 3,2 2-5,-5-3-8,-2 9-1,0-4 3,-7-2-4,-3 0 3,0-1-3,-4 1 0,-3-6 2,1-1-3,-1-1-2,2-1 0,-3-1-3,-1-6 3,3 4 12,0-4-13,1 1-6,6-5-12,0 0 4,5 1-7,-2-1-9,5 0-13,-1 2-7,4-2-23,-1 0-21,2 0-29,-1 2-31,5-2-20,0 0-19,-1-5-25,1 5-219,10-9-469,-3 6 208</inkml:trace>
  <inkml:trace contextRef="#ctx0" brushRef="#br0" timeOffset="95163.5656">6065 12164 13,'4'-9'319,"-1"1"0,1 0-29,0-2-12,-1 4-28,-2 0-19,2 1-18,-3 0-15,3-1-12,-2 2-14,-1 0-18,2 2-13,-2 2-8,0 0-9,0-6-20,0 6-5,0 0-18,0 0-3,0 0-6,0 0-6,0 0-7,4 16 1,-4 0-6,-1 5-6,-1 4 8,2 6-10,-1-2-3,1 6-10,-2-4 6,0 2 16,0-2-24,-1-1 1,0 2-6,-1-1 3,3 0-5,1-7-6,-3-3 8,2-3-5,1 2-1,-2-2-6,2-7 0,-1-1 2,1 0-9,0-3-8,0-2-19,0 0-36,0 0-34,0-2-31,-2 2-34,2-5-42,0 0-40,0 0-61,0 0-222,0 0-563,-1-13 249</inkml:trace>
  <inkml:trace contextRef="#ctx0" brushRef="#br0" timeOffset="96197.5281">2436 13367 138,'0'-16'194,"1"6"-3,-1-2-11,0 0-2,0 2-9,0 4-14,0 2-16,2 0-20,-2 0-3,0 4-19,0-6-11,0 6-9,0 0-9,-3 17-1,3-2-5,-1 13-2,-5 0-6,2 5 6,1-3-15,0 4-4,-1-6-9,1-1-7,-1 1 4,4-8-5,-6 6-1,5-6-2,-3-3-1,2-2-3,2-3-2,-1-1 2,-1 0 1,1-2-5,1 3-1,0-8 1,0 2-4,-2-2-6,2-1 4,0 5-5,0-4-15,0-4-23,0 0-39,0 0-43,0 0-40,0 0-31,-10-17-146,7 5-362,0 2 160</inkml:trace>
  <inkml:trace contextRef="#ctx0" brushRef="#br0" timeOffset="96577.5064">2269 13312 119,'-3'-5'222,"3"2"-8,-3-1-10,3 4-8,-3-5-11,3 3-11,0 2-8,0 0-16,-2-4-16,2 4-9,2-6-15,-2 6-5,6-7-18,2-1-2,5 1-11,4 0-3,-2 3-3,11-1-6,-1 5-8,0 4-3,5 1-4,-3 7-11,0 2 3,9 8-6,-12-1-1,7 7-1,-12-1 3,0-4-6,-3 4-4,-2-1-3,-3-1 2,-3 6 11,-2-7-15,-5 3 3,-2-3-2,-3 0-3,-5 6 7,-1-8-8,1-8-5,-7 8 9,1-3-9,-4 8 1,1-11-2,-3 1 2,-6-4 3,6 3-8,-3-9-5,2 3-3,-1-3 7,0-2 2,8-2-4,-1-3 0,1 3-1,-1-3-1,2 1 3,4-2-21,2 1-6,2-1-12,2-1-17,-3 2-15,7 0-17,-3-4-29,3 4-15,0-11-13,6 0-35,1 5-24,3-6-178,1 3-409,3 1 180</inkml:trace>
  <inkml:trace contextRef="#ctx0" brushRef="#br0" timeOffset="96950.2067">2952 13588 30,'0'-9'270,"3"-2"-1,-2 6 1,-1-4-12,0 5-16,0 0-16,3-3-15,-3 2-21,-3 3-25,3-3-13,0 5-11,0 0-18,0 0-18,0 0 4,0 0-23,0 0-12,-6 27-5,2-10-7,0 9-7,0-6-6,-5 7-7,2-3-14,0 0 6,0 5 0,4-12-4,2 4-1,-4-4 0,1-2-9,3-3-2,-2 2 0,0-2-5,3 0 0,-1-2 2,0 0-3,-1-3-7,2 0 5,-4 1-2,3-1 3,-1 0-6,2-2 1,-1 0-31,1 0-30,-2-1-39,2-4-44,-1 6-36,1-6-30,1 4-21,-1-4-213,0 0-473,0 0 211</inkml:trace>
  <inkml:trace contextRef="#ctx0" brushRef="#br0" timeOffset="98142.5682">3294 13413 53,'0'0'214,"0"0"-17,0 0-7,0 0-6,-4-4-9,4 4-7,0 0-9,0 0 2,0 0-11,0 0-9,0 0-7,0 0-5,0 0-14,0 0 0,0 0-4,0 0-7,0 0-4,0 0-11,0 0 1,0 0-12,0 0-5,0 0 1,0 0-15,0 0-2,0 0-2,0 0-15,0 0 2,0 0-5,0 0-6,0 0-3,0 0-2,0 0 1,18 0-1,-9-4-3,3 3-4,5 1-8,4-3 5,3 3 0,4-6-3,-1 0 4,13 1 5,-1-4-10,-1 6-4,2-2 4,0 1-4,-11 2 0,14-2-2,-3 2 2,-11-3-10,9 1 10,-14 4-4,3-5 1,-2-2 1,-2 5 1,-9 1-1,0 1-2,-4-2 4,-2 1-3,1-1-2,-5 2 14,0 0 9,-4 0 2,7-2 7,-7 2 0,0 0 7,7-1-2,-7 1-4,0 0-1,0 0-3,0 0-3,6-1-3,-6 1 3,0 0-8,0 0 0,0 0 0,0 0-2,0 0-12,0 0 9,0 0-13,0 0 11,0 0-8,0 0 14,0 0-13,0 0 14,0 0-23,0 0-2,0 0-15,0 0-6,0-5-25,0 5-25,0 0-29,-11-6-17,5 2-30,0 3-32,-2-3-23,0 2-16,-1-1-7,1-2 1,-1 1 0,-1-1 16,2-1 1,-5 4 14,5-5-104,-1 0-326,1 0 145,-1 2 1279,2-2-888,-3-1 28,3 2 19,-4-4 11,4 3 35,3 0 7,-2 1 36,-1 1 0,-1-2 24,5 0 3,-2 4 9,-1-1 10,1-1 3,3 2 5,-1 0-5,3 3-2,-3-5-11,3 5-9,0 0-11,-3-4-1,3 4-9,0 0-4,0 0-7,-6-2-6,6 2-1,0 0-4,0 0-17,0 0 12,0 0 2,0 0-5,17 12 2,-4-5-6,-6 0 10,7-1 0,0 3-3,5 0 0,-4 2 2,5 0-7,0 1 0,1-3-2,-2-1 0,-4 2 6,-1-3-10,-2-3 1,2 1-5,-4-2 6,0 1-4,-4-1-1,-1-1 2,-2-1-10,2 1 13,0 0-2,-2-1-2,-3-1-1,4 2 7,-4-2 0,3 4-9,0-3-8,-3-1 9,-2 10-6,1 1 8,-6 4 2,-1 1 10,-4 8-13,-3-1-4,2 2 5,-4-1-4,2-1-3,-1-2 3,-2 1 0,5-1-2,0-7 2,2 1 0,1-1-32,3-4-30,0 2-34,0-2-29,4-1-55,1-3-8,2 1-23,0-1-142,0-6-373,0 0 166</inkml:trace>
  <inkml:trace contextRef="#ctx0" brushRef="#br0" timeOffset="98827.4437">4665 13125 73,'0'0'177,"2"-7"-13,1 5-25,1-3 3,2 3 2,-3-6-2,1 0-10,3-1-4,-3 1 0,2-1-3,-3-3 15,4 5-21,-3-3 1,0-2-6,-1 2-7,0 0-1,-3-1-9,3 1-2,-5 0 8,1-1-17,-2 1-12,0 0 7,-1 0-9,-3 3-8,1-2-8,-1 6-2,0-3-12,-1 1 0,-2 5-15,-1 0 1,-2 4-5,0 0-3,1 2 5,-1 5-5,0-1-4,-1 9-3,6-2-2,-2 5 2,4-4-4,2 5-4,4 7 0,0-4 1,6 3-2,-1-2 6,4-3-7,-2 0 3,3 3 0,2-2-6,0 0-8,0-3 9,0 5 4,0-5-3,-5-3 0,-1-1-5,-1 0 2,1-3 6,-2 2 1,-2-3-3,-1 1 1,-1-1-1,-1 1 2,-2-5 2,-3 0-4,-1 4 3,-4-5-1,-1-1-2,-3 0-6,0-3 6,-5-2 0,0 3 3,-2-4-1,-2-2-2,6 0-3,-5 0 0,10-3 3,-4-2-3,3 1-1,2 0-5,3 3-14,1-7-23,-1 1-22,2-2-31,3 1-37,4 1-54,3-10-44,1 1-203,2 1-470,6-5 208</inkml:trace>
  <inkml:trace contextRef="#ctx0" brushRef="#br0" timeOffset="99716.3889">5123 13020 87,'4'-9'166,"-3"-4"-20,2 2 1,-1 1-8,-1 1 12,1 4-7,-2-4 6,-1 1 5,0 1-7,0 2-2,0 0-8,-2-2-6,1 2-14,-3 1-18,-2 3-3,0-2-11,-3 3-9,-4 4-7,0 3-2,-3 3-13,-4 6-6,1 1-8,1 3 2,0 4 3,1 2-12,0 3-8,2-2-4,1 2 2,5 1 6,-1 1-11,2-5-4,0 8-1,4-5-3,1 3 5,1-3-7,3-3-1,0 2 10,3-2-10,-2-7 11,5 5-7,1 0-3,-3-6 4,5 4-1,-2-8 2,1 3 0,2-3 4,0 0-2,1-2 7,1-2 0,3-1 13,-1-3-14,6 3 7,1-4-4,3-5 0,0 1-10,1-4 6,-1 1 3,0-4-7,1 1 4,-1-1-1,2-2-6,-2-2 3,-3-1 3,1 1-2,-3-2 3,0-3-1,-2 4 2,-3 0 9,-1-1-11,-3-2 3,1-1 5,-1-2 11,-2 1-10,1-1 6,-4 0-4,4-8 0,-3 8 6,-2 1-11,0-2-3,-1 8-1,-2-6 3,-1 3 4,0 2 3,0 1-2,0 3 5,0 1-11,-3 0 5,2 2 1,-3-1-16,1 3-1,-4 1 4,-3 6-6,-3 2 5,-8 10-8,1-4 0,-2 7-2,2-1-2,3 2 1,-1 0-2,0-2-1,5-2-8,2-2 7,1-1 0,3 0-4,1-6 5,2 2 8,1 0-12,2-1 1,-2 0-5,3-3 3,3 1 1,-2-2 1,2 3 4,0-4-1,1-1 0,3 1-6,2-3 14,-1-4-5,0 3 1,4-2-3,-1-3 8,3-2-5,-3-4-8,1 0 4,0-2 3,1 1 2,-2-2 0,-2-2-2,1 3-3,-2-3-6,2 6 9,-6 2-4,0 5 2,-1-2 7,1 1-12,-2 1-1,1 1 2,-1 0-5,-2 2-5,0 0 9,3 7 1,0 2 19,-3 1-14,3 0 2,-2 4-6,2 2-1,0 0 1,1-4 0,0 5-6,2-3 1,1 0 2,0-4-3,0 0 6,-4 0 1,5-1-2,-1-4-1,2 5-19,1-7 22,-2-1 2,2 0-1,0-2 4,1-2 3,0-1 0,5-4 0,-3 1 2,1-5-7,-3 4-4,0-7-29,1 3-23,0-3-27,-3-2-39,3 3-41,-3-1-48,-1-1-43,0-2-49,2 0-222,0-6-564,-4 10 250</inkml:trace>
  <inkml:trace contextRef="#ctx0" brushRef="#br0" timeOffset="100796.5924">6746 11514 134,'2'-18'139,"1"2"-2,0 5-1,-2-1 0,0 3 1,0 3-5,1 0-11,-2 1-8,1 0-17,1 1 2,-2 1-5,0-1-6,0 4-7,1-5-3,-1 5-11,0-5-5,0 5-2,0 0-8,0 0 3,0 0-14,2-3-2,-2 3-6,0 0-4,0 0 3,0 0-8,0 0-2,-3 12-9,3-4 5,-2 9-3,-1 1 5,1 10-2,-1-2-5,0 21 3,-1 1 3,0 4-5,2 3-2,-3 4 14,3-1 0,-2 26-3,0-29-2,1 1 0,-3-1 1,1 3-5,2-5 3,-1-1-7,0-4 5,1-2-2,0-12 1,1 2-4,1-6 2,-2 1 7,3-1 4,-4-5-3,2-5 0,0 1 11,0-4-13,2 0 4,-1-6-1,0 1-3,-1-3-1,1-2-18,1 0 0,0-2-2,-2 0 3,2-1 4,-1-1 1,1 2-2,0 0 10,0-5-10,0 4 1,0-4 1,0 0-2,0 5 9,0-5-11,0 0 1,0 0 1,0 0-1,-3 2 6,3-2-5,0 0 2,0 0-2,0 0 0,0 0-1,0 0-15,0 0-17,0 0-27,0 0-25,0 0-20,0 0-61,9-14-15,-7 5-54,1-1-127,0 2-385,1-2 172</inkml:trace>
  <inkml:trace contextRef="#ctx0" brushRef="#br0" timeOffset="101931.1533">7476 11938 154,'1'-8'172,"-1"-4"-15,1 0-2,-2 2-4,2-2-3,-2-3 8,1 4-17,-1-6-6,-2 1 2,2-1-14,-2 3-2,0-2-5,-1 1-1,1-1 0,-1 4-8,0 2-5,1-1 0,-2 2-8,0 0-1,-1 3-8,1 3-14,-1 0-5,0 4-8,-1 3-5,-8 5-2,-1 10-8,-1 6 10,-5 11-2,6-4-5,-5 13-5,3-2-4,0 2 2,5 0-9,2-1-3,5-15-4,2 2-5,2-1 5,2-2-4,2 3-1,1-4 3,4-5-7,1 2 6,3-2-4,1-9-3,0 1 1,5-3-4,-1-3 0,-1-1 1,5-2 1,-3-2 3,5-5-5,2-2-8,-4-2 0,0 1-8,-5-3-11,5-4 1,-2 0-1,-5 0 2,1-4-9,2-1 5,-1-1-8,-2-2-2,-1-1-1,-2-1 7,3 1 2,-5 3-2,2-4 6,-4 8 1,1 0 2,-3 2 3,-1 2-2,2 1 8,1 2 13,-6 1 3,2 2 9,1-2-2,-2 1-1,2 4 4,-3 1-11,0-3-2,0 3 0,0 0-1,0 0 2,-6 21-6,3-6 5,-4 2-5,2 0 4,0 3-1,-3 3 1,0 1-2,3-4 1,1-2-3,-3 6-2,4-5 2,-2 0 6,0-2-3,1-2 4,0-1-3,1-2-4,2-2 7,1 0 1,-2-4-4,-1 0 1,2-2 0,1 2 0,-1-5 2,-1 5 10,2-2 17,0-4 9,-1 5 16,2-2 14,-1-3 11,0 0 10,-3 3-5,3-3 9,0 0-5,0 0-35,5-14 16,-4 7-4,3-2-11,3 0-5,0-7 13,3-1-30,-1 4-2,6-7-2,2 1-4,0 1 3,1 1-11,3 4-5,-4 1 6,-3 4-5,0 3-22,-1 0 13,1 1 1,-4 3-9,0 2 11,-3 4-2,0-2 7,1 1-14,-2 2 2,0 2-2,-2 1-11,-3 3 6,-2 5 9,-2 1-4,-1 1-7,-6 6 8,2-9-4,-5 4 1,-4-3-15,6-5 18,-3-1-5,1 0 3,-2-2-18,3-1-6,2-4-9,-5 1-15,5-3-19,2 2-11,-2-2-15,0-1-16,3-1-17,1 0-22,-1-1-23,2-1-31,2 1-39,1-4-36,2 5-250,-1-8-567,1-1 252</inkml:trace>
  <inkml:trace contextRef="#ctx0" brushRef="#br0" timeOffset="102432.9451">8224 11780 202,'1'-12'198,"2"-8"-15,1 7 11,-1-4-3,0 9-2,-1-4-11,-1 7-8,0-1-19,-1 2-11,3 0-20,-3 4-13,0 0-13,0 0-3,-5 23-8,3 4-4,-2 3-9,2 18-3,-3-14-6,0 1-6,-2 0 4,4 1-12,2-4-6,-4-1-1,2 1-4,-3-5-5,5-6-3,-2-3 4,-1 0-5,2-3-6,2-3-1,-3-2-2,3 2 0,-1-6-1,0 0-3,2 4-3,-2-6-2,-1-1 1,1 1-30,1-4-37,0 0-47,0 0-56,-3-11-7,2 5-48,1-4-182,-3-6-430,1 1 191</inkml:trace>
  <inkml:trace contextRef="#ctx0" brushRef="#br0" timeOffset="102815.8614">8062 11757 81,'-3'-2'239,"3"-2"-12,-3 0-6,3 4-21,0-8-19,0 5-21,3 1-19,1-2-6,6-1-17,0-6-3,6 5-5,-2-2-11,9 1-3,3 3-7,-1 2-8,3 4-8,-1 2-2,1 8-8,8 5-7,-12 1 9,1 5-3,-5 1-2,1 1-4,-4 3-7,-5 1-3,5 0 4,-10 1-9,-2-3 3,-1 1-6,-3-1-1,-1-1-5,-3 1 4,-5-3-4,2 1-1,-9-4 1,2 0-5,-1-4-2,-4-1-3,-1 1-6,0-3 5,-4 0-3,1-3 3,-2-4-6,1-2 7,9 0-7,-2-1-4,2-4 2,0 1-5,3 0 1,3-2 3,-2-2-16,-1 0-20,8-1-21,-4-3-28,5 4-31,-4-2-35,4-2-41,4 1-20,1-3-43,2 0-176,-1-2-453,6 0 200</inkml:trace>
  <inkml:trace contextRef="#ctx0" brushRef="#br0" timeOffset="103234.0631">8658 12092 106,'0'0'315,"-3"-2"-16,3-3-25,-1 2-21,1 3-31,2-9-20,0 1-20,6 2-22,1-5-7,-1 2-14,6 0-19,6-4-17,1 4-6,-7 1-11,3 4-13,-3 1-1,3 1-13,-5 2-2,-1 2-7,-2 3 0,-1 1-11,-3 4-2,-1 3 7,-2 4-12,-7 4-4,0 4-3,-6-1-2,-1 3-3,-5-5-1,3 0 3,-1 1-15,2-3 15,3-13-3,0 6-5,2-1 4,2-1 1,2-3-11,2-6 0,0 4 1,-1-2-6,3 1-1,1-1 13,4 1 10,2 0-4,3-1 3,7 0 5,5 0-8,2-5 0,1 2-4,1-2-3,5 5 6,-2-7-6,1-1-1,-2 0 5,10 0-5,-10-2-3,-1 3 2,-6-1 0,-4 3 0,-3-4-4,-4 2 3,0-3-11,-4 5 14,-1 0 11,-1 0-8,1-2-3,-5 3-10,7 0 14,-3-1 0,-4 1-14,3-3-21,-3 3-33,0 0-37,0 0-44,0 0-52,0 0-28,-12 9-44,4-4-31,-6-3-167,-6 3-490,-1 3 217</inkml:trace>
  <inkml:trace contextRef="#ctx0" brushRef="#br0" timeOffset="104230.9774">2401 14439 57,'1'-12'168,"-1"0"0,0 0-7,3 2-11,0-1-9,-3 1-5,0 0-11,2 6-7,0-3-22,-2 1-1,3 3-10,-3 3-3,0-4-18,0 4-7,0 0-2,3 14-9,-6 3-1,6 10-5,-6 2-6,0 3 10,-1 2-13,-6 15-2,7-19-4,0-1 3,-3 2 8,1-2-21,1-1 2,1 0-1,-1-4-7,1-6 0,-1 0 27,1-1-5,3-4-3,-1-2 1,-2-1-15,0 3 4,2-9-17,-1 0-15,2 2-25,-1-1-6,1-1-17,-3 1-28,1-4-63,2-1-37,0 0-101,-5-7-316,2-2 140</inkml:trace>
  <inkml:trace contextRef="#ctx0" brushRef="#br0" timeOffset="104647.8044">2257 14425 52,'-1'-6'209,"-2"4"4,3 2-28,-3-4-11,3-1-13,0 5-9,-1-3 5,1 3-25,-3-4-10,3 4-7,0 0-14,3-5-2,-3 5-18,0 0-5,4-3-9,3 0-4,2 1-13,-1-2 2,9 2-3,7 0 0,-3 1-7,7 6 6,0 0-11,9 8-1,-7-2 0,3 8-8,-10 0-1,12 10-2,-12-8-5,2 16-2,-8-11 3,-3 0 2,-4 3-7,-2-3 2,-5 5-5,-3-2 2,-1 3-3,-5-3 4,-4-3-6,-1 0-1,-6-1-1,0 2 4,-1-7-6,-2-2 5,-7-3-5,6-2 1,-1-2-3,-1 0-10,2-6 12,1-1 0,6-3-10,0 1-9,4-4-4,0 0-11,2 2-16,4-4-22,0-1-19,1-2-30,3 0-20,0-3-36,4 0-23,3-4-143,3 2-363,6-6 161</inkml:trace>
  <inkml:trace contextRef="#ctx0" brushRef="#br0" timeOffset="105037.3234">2825 14801 92,'0'0'296,"0"0"-21,0 0-21,0 0-30,10-6-22,-9-1-23,6-1-15,-1 1-21,5-4-10,-1-2-17,1 1-13,2 0-9,-2 4-7,2 2-11,0-1-6,-6 4-8,4 2-7,-4 1 0,4 3-18,-5 2 4,2 5-3,-2 4-7,-2 3-4,-4 2-3,-3 8-2,-5 3 5,-1-4-9,1-2-5,0 2 8,-2-3-10,1-6-2,2-1 1,0-1 0,0-8-9,3 5 5,1-10 3,0 5-6,2-3 6,-2 0-9,3-1 5,-2 1 1,2-4-1,0 0 3,2 5 7,2-5-5,-4 0 2,13-1-2,1 1 1,-1 0-5,2 0 1,6-5 1,0 4 0,2-1-4,-2-1-12,3-3 6,-1 0-28,1 1-39,1-6-59,13 1-63,-13-1-265,-1-5-494,3 3 219</inkml:trace>
  <inkml:trace contextRef="#ctx0" brushRef="#br0" timeOffset="105859.1895">3559 14497 165,'-3'3'189,"-1"-1"-11,2 0-19,2-2 3,-6 0 1,6 0-13,-5 4-2,2-3-18,3-1 5,0 0-8,0 0-6,0 0-8,0 0-4,0 0-7,-7-5-10,7 5-4,0 0-6,0 0 7,0 0-21,0 0 2,0 0 0,23-2 1,-6 1-11,5 0 2,4 2-1,3-5-9,9 0 1,3-1-5,-3 4-9,3-2 0,-1 2-8,-1-2 0,-10 3-10,9 3 6,-9-6 0,-3 6 5,0-3-12,-1 7-3,-4-9 3,-1-2-6,-5 4 6,-2 0-2,-3 4-6,-2-4 0,-2 0 3,-2 0 29,0 0-1,-4 0 9,8 0-12,-8 0 23,4-1-19,-4 1 13,5-3-7,-5 3 5,0 0-12,3-1 9,-3 1-33,0 0 21,0 0-4,0 0-8,0 0-12,0 0 7,0 0 0,0 0-17,0 0-9,0 0 8,0 0-37,0 0-40,0 0-30,0 0-37,0 0-20,-5-9-22,5 9-19,-7-8-29,5 3-9,-4-5 3,1 6 1,2-1 10,-3-1 16,-1-1 17,-4-2 14,4 3 28,-3 0 16,2 0 21,-3 0 25,2-2 25,-1 2 36,3-2 6,0 3 18,-3-2 24,3-1 25,0 1 24,0 2 12,4 1 1,-2 1 6,3-2 3,-1 3-1,-1 0-13,0-1-6,4 3-8,-3-3-4,3 3-15,0 0-1,0 0-4,0 0-4,0 0-5,0 0 13,0 0-23,7 10-1,-3-6-7,2 0 13,1 1 13,-1 2-1,5-1 1,-4 0 8,7-1-6,0 2 6,-4 2 1,4-7-4,-3 4 4,3 0-2,-1 0-2,0-1 2,-2-3 2,-1 1-7,0-1 7,1 2-1,-1-3 0,-4 1 2,2 1 4,-1-3 3,-4 3 3,3-2-2,-2-1 10,1 1-13,-5-1 17,0 0-2,6 0-25,-6 0 16,3 2 4,-3-2-9,1 4-7,-1-4-16,0 0 6,3 3-7,-3-3 0,-7 8 0,4 3-4,-4 5-6,-7 5-3,3 3-6,-2 0 0,-1-2-6,1 0 5,4 3 3,-4-7-3,3-1 6,0 0-39,3-2 27,0-1 10,1-5-28,4 2-25,-1-5-35,0 0-35,0-2-33,1 1-35,0 0-31,2-2-24,0-3-35,2 6-220,-2-6-524,0 0 232</inkml:trace>
  <inkml:trace contextRef="#ctx0" brushRef="#br0" timeOffset="106787.3461">4827 14369 36,'4'-5'189,"1"-3"-8,-2 2-9,3-3-6,-2 2-12,-1-3-3,1 0-5,-4 0-8,3 1-4,-2 0-11,-2 0-4,1-1-4,-3 0 0,0 1-16,-1 2-6,1 0 6,-2 2-26,0-1-11,-3 1-6,0 1-9,-2-1-7,0 10-1,1-3-3,-5 4-6,0 1-2,0 4-6,3 1-2,1-1-5,0 4 1,-1 2-2,4-1 1,1 2-3,1-2-2,3 1-5,2 1-1,0 0-2,2 1 3,3-3 0,1 2-1,1-3-1,3 10 1,2-4 0,-2-7-2,4 5 11,-2 4-12,0-4 3,-2-2-2,1-5 2,-5 2-2,0-2 1,-2 4-1,0-5 2,0-1-6,-1 0 2,-3-1 2,2 1-2,-4-4 3,0 0 6,-1 1-2,-2-2 2,0 0-1,-4-2-1,-1 2 0,-4-2-1,2-1 3,0-2-1,-3 0-5,1-1 2,4-3 4,-6 1-1,2 0 0,3 0-5,0 0 0,2 1-2,-1-2 2,3 0-3,2 1-2,-1 3-19,2-2-15,0-1-23,-1 1-14,5 2-22,-1-5-35,1 5-37,3-8-41,1 3-153,2-3-391,1 0 174</inkml:trace>
  <inkml:trace contextRef="#ctx0" brushRef="#br0" timeOffset="107706.0657">5349 14240 149,'4'-4'156,"-2"1"-8,-1-1 5,0 0 4,1 1-6,-1-2-11,1 0 5,-2 0-4,0-1-8,-2 0-7,1-1 0,-2 2-4,2-2-1,-5 1-10,2 0-8,-2 1-18,-1 2 1,0 1-8,-1 2-6,-2 0-10,0 7-6,-6 2-8,0 8-3,-7 3-6,5 6-1,-8 10-7,8-9 1,0 2-6,-3 12-2,9-12-7,1-1 4,4 0-6,4 4 4,-1-13-6,5 5-1,5 2-3,-3-8 5,1-1-1,5-3-4,0-1 4,-2-2 8,2-3-7,6 9 6,-2-10-12,0-5 9,2 5-1,1-5 2,1-6-4,-3 2 6,8-2-9,-8 0 1,6-7-2,-2-2 5,-1 1-4,-3 1 3,4-9-5,-2 3 0,-3 5 1,1-8-5,0-1 5,0-1 0,-5 6-1,1-5-1,0 4-19,-2-5 26,-3 8-2,2-2 10,-1 0 2,-3 2-2,-2 2 17,2 3-1,-3 1 20,3 3-23,-2 0 15,1 1-15,-1-3-1,-1 5-2,0 2-15,0 0 0,0 0-4,-1 17 1,-2 0 4,0 1-4,-4 7-8,4-1-1,-4 4 1,2-5 3,-1 9-5,-1-9 3,1 8 4,1-3-11,-1 1 2,3-5-1,-2-5 2,0 7 9,2-7-5,-1 6-1,4-7 5,-3-2-12,2-6-2,-1 1 2,0-6 4,2 6 4,0-7-3,-2 1 4,2-3-9,-1 2 8,2 2 9,-1-6 16,0 2 16,0-2 8,2 5 8,-2-5 2,0 0 9,0 0 5,0 0-2,0 0-6,0 0-2,0 0-9,0 0-13,4-14 4,0 5-7,-1-2-9,4-3-6,0 0 1,0-1-3,0-2-5,6-2-9,1-3 9,-4 7 3,1 1-12,6-3 0,0 3-6,-4 2-6,-1 2 5,2 3 10,-1-1-11,0 6 0,-2-3 0,-1 10-4,-2-5-9,3 2 12,-1 6-1,-1-1-3,1 5-7,-3-1 11,-2 3-2,1 2 0,-3-2-4,1 1-5,-4 1 13,-4 2-5,1-4-4,-3 1 0,1 0 5,-2-1 14,-2 1-13,-3 6-2,-7-11 4,8-1 0,-9 2-23,5-5 16,-1-2 2,1 1 10,-2-2-7,3-1-7,-2-2 2,1 2-4,1-6-4,4 3 9,0 1-2,0-6-10,3 3-24,-1 1-32,1 2-43,2-2-50,0 0-51,2-1-56,-2 0-84,3 2-322,-1-2-727,3 3 322</inkml:trace>
  <inkml:trace contextRef="#ctx0" brushRef="#br0" timeOffset="110111.0238">9452 11641 67,'9'-30'139,"-1"-4"-4,-1 0 16,-1 5-1,0 0-7,2 12 1,-5 0-1,1 2-10,-4 6-6,3 0-9,-1 1-14,-2 1-14,0 5-11,0 2-15,0 0 1,5 28-5,-2 3-7,-3 16-8,2 6 2,-2 1-3,0 3-5,-2 3-5,-1 1 2,3-2-8,-5-4-2,1-2-1,0 1-3,2-4 4,-6 1-2,3-1 1,0-1-1,1-3 6,-2-12-11,1-1-3,1-3 8,-3 1-9,5-1-6,-2-1 2,1-11-4,0-1-4,2-4 6,-2-1-3,2 0 2,1-7-2,-3 4-6,3-5 1,-3 2-6,6-4-11,-3-2-10,0 0-8,0 0-38,0 0-32,9-12-27,-4 1-67,6-1-134,-4-4-358,4-5 158</inkml:trace>
  <inkml:trace contextRef="#ctx0" brushRef="#br0" timeOffset="111639.2189">10227 11757 67,'-6'14'116,"5"-11"-30,1-3 2,0 4-12,0 0-5,0-4-15,-1 5 1,1-5 2,0 4 8,0-4 0,-1 3 0,1-3 1,0 6 1,0-6 1,0 0 15,0 0 6,0 0 1,0 0 2,0 0 9,0 0-11,0 0 1,0 0 0,0 0-12,0 0 1,0 0-14,0 0-9,2-15 0,-1 10-10,-2-2-8,2-3-3,-1 1-5,0-3 1,0-5-7,0 6 1,0 0-7,0-5 1,-1 5-2,-1-1-4,2 2-1,-2-1-1,0 3 5,-1-1 7,1 4 1,0-3-2,1 1 0,-1 2 0,-1 1 5,1-1-10,0-1-3,-2 4-8,1-2 5,0 3 0,-2 1-3,5 0-4,-12 2-2,8 2 1,-1 0 3,-4 3-8,1 1 3,-4 2-5,4 1 6,-2 5-7,0-4 9,2 4-3,0 0 1,-1 0-2,-4 2-3,2 7 4,-1-1-5,1 1 2,2 1 2,-1-2-1,0 1-2,2-2 15,0 1-2,-1 1-3,0-3 2,5-3-3,-2 8 0,2-8 4,0 5-8,0-6 1,4 3 0,0-1-2,-2 6 0,2-2 3,0-9-2,2 11 3,-2-9-6,4 0 2,0-1-1,-1 3 1,1-1 2,3-1 3,-1 0-1,1-4 4,0 0-3,-1-6 0,0 6-4,4-1 4,0 0 6,-1-7 0,2 5 1,2-5-5,1-2 5,0-1 1,3 0-2,-2-2 2,1 0-13,0-2 13,4 1-3,-4-1-4,5-1 4,-4-1 5,-2-3-9,2 4 4,1-2-8,-3-2 7,1 0-4,-1 0 4,0-8-3,-1 7-1,-1 2 5,-2-1-4,2-2-1,-1 1 1,0-5-3,-1 4 0,0-1-1,-1-3 0,-2 0-2,1 0-2,-1 1 5,0 2-1,1-5 1,-2 2-1,-2 5-8,-3-2 7,3 1 2,-3-1-1,1-2 4,-1 5-1,-1-5-3,-1 4 0,0 1-3,0 1 3,-3 1-1,3-4 4,-3 5-9,1-1 6,-3 0-4,3-1-2,-3 4-3,0-2 1,2 1 1,-7 1-2,2 0 1,-7 2 0,6 3 2,-5 1-2,2 2 3,-1-2 0,0 5 0,1-2-3,0 7-3,0-3 2,3 0 0,0 5 3,-1-4-5,2 2 2,2 1 4,2-4-2,1 5-7,0 0 7,2-3-3,0-4-6,1 3 9,0 0 3,0-4-1,2 1-2,1-2 10,-2 1-10,2-2 0,-1 0 1,1-1-2,1-1-7,-3-1 7,3 4 3,-1-5-4,-1 0 6,3-1 2,-2 1-3,-3-2 0,9-4-8,-4 1 16,1 1-6,-1-3 1,4-2 0,-1 2-5,2-7 5,-3 1-5,3 0 1,0-3 7,-1 1-14,0-2 7,0 1 0,-2 2-1,1-1 3,-4 2-3,1 1 4,0-4-3,0 4 0,-1 1 0,0 1 2,-3 1-3,1 0-1,-1 1 6,1 2-6,-2-1 1,2 3-3,-2-2 0,0 4-6,3-4 12,-3 4-7,2-3-2,-2 3 1,0 0 4,1-3-5,-1 3 4,0 0-8,4 12 4,-4-7 6,0 3 0,2-2-3,-2 6 7,1 0-7,0-3-1,2 4 1,0-2 3,0 1-3,-2 0 0,4 3 2,-2-5 1,-1-1 0,1 1-6,1-4 6,2 4 0,-2-5-3,2-1 3,2 3 3,-4-4-2,6-1 3,-1-2-3,-1 2-1,1-4 0,5 0 0,-2-5 0,1 5 5,-1-3-4,1-3 1,-1 5-5,0-6 3,-2 2-4,-1 2 5,3-6 1,-4 6 1,-2-3 0,0 4 5,0-1-7,-3 3-4,1-2-11,-2-2-25,0 5-31,-1-3-39,2 0-36,-3 4-41,0-10-39,0 3-222,0 2-484,0-2 214</inkml:trace>
  <inkml:trace contextRef="#ctx0" brushRef="#br0" timeOffset="112820.2127">11168 11731 51,'0'-6'167,"1"-1"-12,-1-3-5,0-2-8,2 3-9,0-2-5,-2-1-2,-2 2-4,0-1-9,2-3 1,0 3-2,-3-1 2,-1 2-5,3 0-6,-4 1-8,4 0 2,-4 1-7,0 0-11,0 4-4,0-2-11,0-1-5,-3 1 1,3 3-12,-1 2-3,-1 1-5,-3 0-8,1 1 0,-1 6-3,-2-5-1,-2 9-1,2 3-8,0-2-2,-3 6 0,-2 1-1,2 5-11,-1-4 6,3 3 2,-2 1-4,4-5 2,-1 8-5,1 0 1,1 0 0,0-1-2,1 0-3,3-1 7,-1 3-3,1 0-1,2-1 2,0 1-1,-2-2 0,3 2 1,0-2 0,3-2-4,-1 1 6,1-5-1,0-2 5,1-1-5,2 2 7,0 0 1,1-1-1,2-1-1,1-2 6,0 1 4,4-3-6,-1-5 4,2 7 1,0-5-4,1 2 7,1-4-3,1-3 1,7 2 3,-3-3-10,-3-1 2,3-8-1,2 7-2,1-5-10,-8-4 12,7 2-3,-7-3-4,6-5-3,-7 3-2,5-5 8,-1 4-8,-2-8 1,-4 7 6,5-8-4,-3-1-3,-5 4 1,3-4 1,1 0-4,-5 5-2,1-9 2,-2 8-4,-1-3 5,-1 1-5,-1 0 2,0 1 1,1 0-3,-4-1 4,3 1-2,-3 0 0,0 3-1,0 4 1,-3-2 3,3 2-4,0 2-1,0 0-3,0 1 3,-2 5 5,2-3-2,0 1-2,0 2-7,0 3 3,-2-8-1,2 7 2,0 1-3,0 0-1,0 0 4,-6 9 1,4 3 0,0 0 2,-3 5-6,0 2 5,0 6-3,-1-1-5,1 3 7,-2 0 6,2 1-4,0-1-1,0-2 1,-1 3 4,3 1-8,0-4 4,0-7 0,0 9 0,-4-2-1,4 1 3,-1-6-1,3-3 2,-2-3-1,1 0 2,4 1-1,-4-3 0,1-2 1,0-1 1,0-2-5,0-1 2,1 1-8,1-2 7,-3-2-2,2 1 3,0-4 1,0 5 5,0-5 9,-2 5 14,2-3 11,0-2 16,0 0 23,0 0-3,0 0 1,0 0-14,0 0-1,0 0 6,0 0-19,7-15-7,-5 10-19,1-6 12,-2-1 3,5-1-11,-4-3 1,4 1 6,-3 5-14,3-6-9,-3 2 12,3-1-15,-1 2-2,0 3-2,1-4 14,0 6 7,-1-1-24,2 1 9,-1-1-11,4-1 6,-2 0-8,3 4 1,1 3 5,0-2-4,1 1-10,-4 0 0,4 3 10,-3 2-4,5-1 4,-6 4 6,0 0-2,1 1-4,-3 0 2,-2 5 3,3 1-6,-6 1 11,1 4-12,-2 0 7,-2 1-5,1-2-2,-5 4 0,-5-3 4,3 0-4,-6 5 11,3-6 4,-7 4-12,3-8-1,-1-3 6,0 2-6,-3-3 4,-2 3 1,6-4 4,0-1-6,-1-1-1,2-4 10,1 0-22,3 0 0,-1 0 27,2-3-16,1 2 0,1 0 1,0-1-22,2-1-8,0 3-41,0-2-54,4 2-54,-5-5-62,5 1-64,0 4-332,0-8-685,0 1 303</inkml:trace>
  <inkml:trace contextRef="#ctx0" brushRef="#br0" timeOffset="114748.6061">2676 15548 43,'0'0'134,"0"0"-18,0 0 1,0 0-6,-2 14-16,1-9-2,-2 2-1,2-2-17,-1-1 10,2-1-24,-3 2 7,3-1-5,0-4 0,-1 5-1,1-2-11,-3-1 20,3 4 3,0-6 1,0 0 3,0 0 6,-1 3 8,1-3 2,0 0 13,-2 4-6,2-4 0,0 0-1,0 0 3,0 0-1,0 0-13,0 0-1,-7-7-14,6 1-9,-2 1-1,2-4-14,0 1-10,-1 0 5,-1-2-10,0 4-2,0-3-2,-1 0-3,1 4-1,-1-3-3,1 1-2,-1 2 0,-3 0 4,3 2-8,0-1 5,-2-1-1,0 1-9,-1 2-4,0 1 5,7 1-4,-11 0-4,3 2 1,-1 3-4,-1 5 0,-2 1 2,0 2-2,-2 4 2,-1 7 1,2-5-7,2-4 4,-2 9-6,2 2 1,-2-3 5,6 3-4,-3-1 6,2-1-9,2 0 2,1 4 3,2-10-1,1-1 1,-2 6-1,4-5-2,0 2 1,0-1-2,4-2 5,-2 2 8,2-4-12,3 1 2,0-1-3,0 2 7,0-3-10,7 0 7,-4-3 1,4-2-8,0-3 7,-1 1-1,8 1 0,-1 5 3,2-15 8,-1 0-14,4 1 11,-2-8-10,4 0 4,-3-2-2,2 3-2,-3-5-3,1 2 7,3-3-3,-2-2-4,-3 2 7,-3 1-2,2-2 1,-2 3 0,-4-5-2,-4 5 10,2-2-7,-3-1-3,-3-2 0,0 3 10,0-1-2,-1-2 0,-2 0-8,-1-1 1,1-2 5,-4 4-7,0 4 3,0-5-6,-1-1 2,-2 1-1,1 6 6,1-10 1,-2 15-7,2-4 7,-2 7 2,0-2-5,2-5-1,-3 9-13,4 1 14,-9-3-11,6 3 8,-4 6 0,0 4-7,0 2 4,-3 2 1,0 8 1,-1 1-1,1-7-3,0 7 7,2 0 3,-1 2-7,5-11 2,-1 7 0,2-1-4,-3 4 2,6-7 0,0-7-4,2 2 5,-1-2-4,2 1-4,1-2 0,-1-4 4,0 2-15,2-3 10,1-4-3,1 3 3,1-1 2,-2-4 1,1-1 3,3 3 2,1-10 3,2-1-3,-2-2 6,2-5-5,-2 4-1,-1-2-6,-3-6 5,1 8 6,2-10 1,-4 5-1,0 9-2,-1-2 3,-4 4-1,4 1 0,-2 4 3,-1-1-17,1 1 20,-3 3 1,0 0-6,0 0-7,0 0 3,3 12 1,-1 5-2,-2-2 4,-2 12 0,1-8-6,2 0 5,-1 7 2,2-10-5,2-3 3,-3 3-2,2 0-2,1-1 1,-1-3-2,3-5 8,-2 3-9,4-3 5,-4 3 2,2-6 0,1-2-2,-1 1-4,-2-2-6,6-6-18,-2 4-23,2-3-35,0 0-36,3-4-31,7-4-25,-1 2-14,5-2 5,-3 2-161,2-1-380,1-6 169</inkml:trace>
  <inkml:trace contextRef="#ctx0" brushRef="#br0" timeOffset="115350.8613">3670 15691 92,'-11'-1'272,"2"1"-3,2-2-28,0-3-26,7 5-26,-10 3-17,10-3-15,0 0-13,-1 6-13,1-6-10,14 3-8,4 2 0,-2-3-17,12 5-8,-4-4-11,7 0-2,8 1 8,2-3-21,0 1-7,3-3-12,-6 2 9,1 2-1,2-4-5,-3-6-5,-8 6-5,-1 0-2,-3 1-3,-1-3-2,2-1-1,-5 0-16,-6 5 13,-6-3-6,2 2 2,-3-1 3,-2 2 13,-7-1 8,8-5 3,-8 5 6,0 0 0,10 0-16,-10 0-1,3-6 2,-3 6-8,0-6-17,0 6-30,-8-8-13,3 3-19,0-2-24,-2 1 2,-1-4-10,-3 3 8,0-4 3,0 2-10,0-2 17,-2 3 13,0-5 0,-1 1 1,3-1 8,-3 2 2,0 4 11,3-4 2,-1 0 13,5 4 11,0 3 11,-3 4 11,6-4 2,0 2-4,4 2-3,-6-5-1,3 1-7,3 4 1,0 0-7,0 0 6,0 0 0,13 11 4,-3-6 0,1 3 2,3 1-3,2 0 2,2 7 0,0-3-1,1 3-2,-1 2-4,-1 2 5,0 4 0,-6 0-6,0-2 1,-4 2-3,0-5 5,-2 7 4,-4-7-7,-2 0 6,-1 2 5,-1-6-9,-5 12 0,1-13-5,0-2 6,-2 3-2,-1-4-1,2-3 4,2-2 3,-1-3-7,2 5-5,-1-6-31,2-1-29,4-1-18,0 0-48,0 0-36,-7-8-28,8-3-28,2 5-165,0 0-414,4 0 183</inkml:trace>
  <inkml:trace contextRef="#ctx0" brushRef="#br0" timeOffset="116128.8939">4898 15601 2,'0'0'110,"0"0"-11,0 0-14,0 0-6,0 0 2,0 0-3,0 0 13,0 0 4,0 0-5,0 0-7,0 0 13,5-4-5,-5 4-16,0 0 25,0 0 5,0 0 2,0 0 0,0-6-1,0 6-10,-2-7-10,2 2-7,0 5-10,0-14 1,0 4-4,0-7-5,0 9-10,-3-3 3,-1 0-8,1 1 0,1 4 1,-1-5 2,0 5-10,-1-5 9,1 2-4,0 7-1,0-5 6,-1 2-13,4 5 1,-7-9-8,1 6-2,2 0 1,-6 3-8,-1 3 2,3 0-7,-4 3 6,2 4-10,-5 3-3,-3 2 0,9 0 4,-5 3-6,3-3 0,2 6 0,1-7 0,-2 11-4,3-6 4,-3 5-5,4 1 1,2-11 6,1 6-9,3-2 4,3-1-9,-3 0 11,3-2-3,0-4 1,1 2 7,-2-3 0,3 0 0,1-2 3,-2-1 7,3-3-3,-1-4 7,2 5-3,2-7-2,-3-1 5,4 0-6,1-5-6,-1 0 1,0-2-1,5-9-4,-4 0 4,0 4-7,2-7 8,-3 0-2,-1-2-7,-2 7 7,1 4-5,-4-5 4,0-2-3,-1 5 5,0 4 4,-3-2 7,4 6 6,-4-3 3,0 5 0,1 1 0,-2 4-10,1-9 4,-1 9-11,0 0 3,0 0-5,0 0 3,0 0-2,-5 24-5,3-10-7,2-1 4,0 3 6,0 4-10,0-5 2,0 2-4,0-1 5,3 2 1,0-3-10,1-3 7,3 1 4,-3-3-7,2-1 3,1-2 1,1-3 3,5 7-1,-6-8-3,7 0 3,0-3-11,0-1 17,3 0-1,3-7-6,1 0 0,-1-1 1,0-1 1,-1-1-1,-5 2-3,3-4 2,0 0 7,-4 5-10,-2-3 1,-1 1-5,1 2 7,-4 2 3,-1 1-1,-2 2-6,2 0-1,-2-2 5,-2 1-16,3 1-14,-2 0-13,-3 3-16,7-4-24,-7 4-18,3-3-37,-3 3-44,0 0-54,3-4-36,-3 4-188,0 0-490,0 0 216</inkml:trace>
  <inkml:trace contextRef="#ctx0" brushRef="#br0" timeOffset="117652.8116">2729 16677 64,'0'0'117,"0"0"-13,0 0-12,0 0-2,0 0 5,0 0-22,0 0-3,0 0-5,0 0-5,0 0-18,0 0 8,0 0-11,0 0 18,0 0-22,0 0 24,0 0-17,0 0 8,0 0-11,0 0 21,0 0 3,0 0 8,0 0 12,0 0 3,0 0 11,0 0 11,0 0 35,0 0-3,0 0-3,0 0-20,0 0-14,0 0-7,-7-2-12,4-5-8,-1 2-3,1 0-7,-1-2-7,1-3-5,0 1-14,-1 1 13,0 3-5,1-2 6,-1 1-10,0 0-4,0 4 2,-1-5-6,1 4-2,1 1-3,-4 2-8,7 0-3,-11 3 5,2 2-5,1 4-1,-2 4-8,-4 11 1,-3-1-3,3 4 1,0 1 2,1-1-6,-1 2 5,4-4-6,1 6 1,0-4-2,-1 4-5,5-1 7,0-7-7,1 6-4,1-9 5,5 6-8,-1-9 11,3-2-10,-1 2 11,0-5-6,0 2 14,5 3-6,4-1-12,-1-3 0,0-3 15,3 1-1,6-2 1,-2-4-15,6-1 15,-5-2 0,6 1-1,-3-5-1,2-8-3,0 7 0,-1-7-1,2 3 6,-4-5-2,0-7 1,2 7-16,-5-4 13,-4 3 2,3-7-2,0-4 3,-1 4 19,-1-5-25,1 2-3,-7-1 6,1 1-2,0 0-1,-6 7 2,-1 1-4,1-2 6,-1 2-3,-1-2 9,-1 5-10,0 0 3,-2 2-5,2 2-2,-3 4 4,2 4 4,0-13 1,0 13-3,-2-5-3,2 5-20,0 0 18,0 0-13,0 0-1,-10 28 18,5-3 35,-1 0-35,0 2-4,2 3-8,-3-1 8,3 2 8,-2-2-8,2 3-4,0-1 11,0-4-11,-1-1 9,4-6-7,-2-3-3,0 1 9,2-1-5,0-1-3,-1-6 1,-1-1-6,2 1-16,-2-3 25,0 5 7,2-10-13,1-2 9,-3 7 4,3-7-6,0 5 14,0-5 4,0 0 0,0 0 2,0 0 4,0 0-3,0 0-8,10-17 3,-6 8 12,0-8-20,4 3 9,0-9-17,2 9 11,1-8 12,2 0-25,-3 8 5,1-2-4,0 4 7,6-4 1,-7 7-6,2-4 7,-3 9-11,2 1-14,2 3 27,-3 3-22,-3 2 14,3 2 12,-2-2-20,0 3 2,-2 0 8,1 0-6,-1 4 4,-2 3-12,-2 1 4,-2-4-10,0 0 5,-2-2 4,-2 2-9,-5 2-4,1-3-3,-2-2-2,-3-1 17,-1 2-24,-1-3 1,2-3 0,-1 7 3,0-7-8,2-2 3,-1 4 5,0-6-4,3 2 1,2 0 1,2-1-9,6-1-6,-10 0-14,6 0-19,4 0-26,0 0-25,-10-4-27,10 4-16,0 0-41,3-12-19,-3 12-146,6-9-409,6 0 182</inkml:trace>
  <inkml:trace contextRef="#ctx0" brushRef="#br0" timeOffset="118221.853">3598 16840 107,'0'0'295,"-11"0"-16,11 0-22,-3-3-21,3 3-20,0 0-29,0 0-19,0 0-17,0 0-19,0 0 3,0 0-26,0 0-8,33 0-12,-11-2-5,4-3-16,12 2 4,5 4-6,-15-5-10,13-3-4,-3 6 4,3-3-14,-10 5-5,-4-3 1,2 2 0,-5-5 2,0 3-12,0 2-5,-8-5-3,-2 2 6,-6 2 3,1 0 0,-5-2 8,-4 3 7,11 0 14,-11 0 2,4-5-6,-4 5-28,5-5 10,-5 5 4,1-7 19,-1 7-42,0-9 11,-1 1-14,1 8 15,-7-12-8,2 3-12,0 2 2,-1-1-27,-4-4 28,-1 4-13,4-1 11,-3-4-2,0 7-21,3 0 14,-3 1-6,3 1 12,3 0-3,-3-1 3,2 2-1,5 3-2,-5-5-3,5 5 2,0 0-18,-5-1 12,5 1 0,0 0-2,0 0 5,0 0 4,0 0-4,22 13-9,-12-8 10,4 4-2,-1 2 3,-2 1-7,2 2 3,-3 1 2,-1 2-8,0 8 9,-1 5-2,-5-13 3,-2 8-2,-1-6 0,-4-2 23,1 8-21,-2 5-4,-2-13 4,1-2 7,-1-1-20,0 0 19,0-8-8,-2 3 1,1-2 2,-2 3-1,3-5-25,3 0-36,-2 0-39,6-5-36,-10 2-31,10-2-49,0 0-54,0 0-211,9-21-518,-5 11 229</inkml:trace>
  <inkml:trace contextRef="#ctx0" brushRef="#br0" timeOffset="118824.0015">4674 16385 87,'0'-10'265,"0"-2"-10,-1 2-12,-2 1-18,3 2-16,0 7-26,0-10-16,0 3-18,0 7 0,0-8-26,0 8-16,0 0-8,0 0-8,0 0 11,-4 38-23,-2-8-5,2 5-7,-2-2-5,-1 15 2,-1-4-9,2-8 1,-1 12-4,3-14 0,-3 10-8,0-10 6,4 12 2,-4-16 5,4-2 0,-2-2-22,5-6 11,-3-3 1,0 2-1,2-4-7,-4-4-8,5-1 9,0 0-5,-2-3-4,2-2 6,0-5 3,-2 10-2,2-5 5,0-5 22,0 0-2,0 0 0,0 9 13,0-9 8,0 0 5,0 0-9,0 0 2,0 0-24,0 0-2,0 0-4,0 0 0,2-27-6,0 15-9,-2 0 3,2-8-21,2 5 11,-1-12-9,0 12 7,4-4-8,-3 8-7,3-2 7,-1 3 1,2-5-2,0-2-12,2 7 14,2-1-18,-1-4 5,-1 5 2,1 1-8,3 2-15,-1 2 23,-3 4-15,2 0 10,-2 2-3,0 4 3,0-2-4,0 0-2,-3 4-2,4 5 4,-7-3 5,3 3-1,-1 5-5,-3-2 0,-2 1 1,-2 0-41,-2 3 49,-3 7-1,-2-11-17,-1 2-1,-2-5-4,0 2 15,-6-1-12,-3-2 2,-1-1-5,1-1-14,-1-5-9,0 4-2,6-8-8,-2 5-21,4-4-14,-1-2-13,0 2-22,4-4-20,0 1-25,2 1-28,8 1-27,-10-4-43,7-1-41,3 5-219,0 0-561,-3-17 249</inkml:trace>
  <inkml:trace contextRef="#ctx0" brushRef="#br0" timeOffset="123117.7603">11814 11280 67,'-3'-20'144,"2"3"2,1-1-10,0-7-10,0 5 4,0 1-7,6-6-2,-2 6-9,0-2-10,3-2-7,4 0-9,2 2-6,1-2-9,3 3-5,0 3-7,-1 0-8,6 1-5,3 4-14,1-1 10,-1 7-8,2-2-5,0 3-5,-2 3 5,3-1-8,-3 5-1,2 2-5,-3 2 0,-1 3 7,-2 1-8,0 1-1,-6 6-3,2-3 0,-1 4 0,-1 5 0,-5-1 4,-3 2-3,0 5 4,-1 2-1,-2 1 3,-1-2-6,-2 2 7,-1 3-5,0 1 4,-2 15-12,-3-2 5,1 2 13,-1 0-10,0 0-2,-3-1 6,-1-1-7,2 2-2,-1 1 0,-1 1-1,-5 0-1,4-2 2,2 0-1,1-2-4,-6 1 3,1-2 1,1-1-1,0 4 2,0-1 3,-4 1 1,2 5 8,2-6-4,-2 1 1,-4 0-3,0 0 3,4-5-2,-6 7 2,1-2 0,-1-3 2,0 3-2,-3-1-1,1-2-3,-3 2 0,-4 24-3,6-24 4,1 2 1,-1-4 11,3-1-4,-2 4-3,4-5-1,1-2 0,2 3-7,4-13 2,-2 10-5,7-13 1,-1 1-1,3-1 4,1 1-7,1-3-1,4 3 3,-2-4-4,4 4 9,3-3-9,-1-2 2,2 3-1,3-5-3,-2-3 0,2 0 3,2-1-1,-4-7-1,7 2 4,-4-3-4,4 2 5,-5-9-3,1 3 4,1-2-2,2-2 0,-4-3-1,2 1 6,-1-1 6,1-2-10,-4 1 0,-2-4 6,2 0 5,-3 2 0,0-3 3,-1-2 3,0 4 12,0-1-3,-2 0 10,0 0-3,-1-1 3,-1 1-1,1 1 9,-1-1 2,0-1-1,-2 4 0,2-5-16,-2 5 1,0 0 0,0 0-3,0 0-11,0 0-1,0 0-3,-7 10-3,1-4 4,-3 2 5,-3 2-8,3 4-5,-7 1 0,0 3 6,-2 6-17,2-1 7,-2 4 0,4-3-29,-4 5 6,-1 0-5,5-1 5,-7 10-1,7-7 7,0 1 4,-4 12-6,5 1 1,2-12-5,-1 13 12,3 0-6,0-12 4,0 18-1,3-8 10,-1 7-10,2-2 5,3 0-4,0 9 3,1-9-7,1-2 4,-2 2-2,2-3 1,2 0 4,-2 3-7,3-3 10,-2 0-9,5 4 9,-4-14 2,3 12 4,1-2-13,3 0 3,0 0 6,-4-13 28,2 13 0,2-1-6,1 4-5,-3-15-2,0 1 0,1 10 5,-1-11-11,2 16 2,-2-18-7,-1 1 7,0 4-12,0-3 10,-2 0-7,0 2 22,2-1-26,-3 2 3,0-6-6,-1-2 1,1 4 11,0-2-7,-1 0 7,2-4-10,-3 0 1,-1-1 7,0 2-5,3 0-9,-2-3 6,-1-7-39,0 2 1,0 4 10,-3-5 4,2-5 6,-2 2 0,1 0 17,-3-4-16,0 5 4,-1-2 2,0 2 1,-1-1-2,0-5 2,-1 7 4,-3-5 4,2 1 3,-2-3-8,1 0 8,-3-4-6,2 4 11,-4 3-7,0-6 6,-4 3-1,4-1 4,0-4-10,-5 9 11,-1-5 3,0-1-2,-1-2 5,0 1-4,3 2-5,-2 7 2,0-8 2,-1-1-4,1-1-3,-3 2 5,1-3-3,-2-2 7,2 3-9,-3 1 3,2-6 0,1 7 1,-5-8-12,3 1 16,-3 0-5,3 1 0,-5-5-5,3 1 10,-2-1-12,2 2 12,-4-2-11,4 2 11,-2-3 4,0 1-3,3-3-2,0 5-1,2-7-1,-1 5 5,5-1-3,3 6 1,1-11-2,3 6-6,3-1 28,3 1-25,1 2-22,1-3-26,-2-4-42,7 2-33,-3-4-50,0 0-50,9-8-40,2 2-42,3 1-174,2-9-511,7 7 226</inkml:trace>
  <inkml:trace contextRef="#ctx0" brushRef="#br0" timeOffset="124665.4215">12838 13261 3,'3'-7'170,"-2"-1"-5,1 1-2,-1 1-6,1 1-14,-2-1-4,0 1-10,1 3-13,-1-2-8,0 4-11,2-6-5,-2 6-10,0 0-5,0 0-14,-2-4-5,2 4-4,0 0-6,0 0-5,0 0-5,0 0 2,0 0-8,0 0 1,0-5 7,0 5-7,0 0 3,0 0 7,0 0 5,0 0 2,0 0 15,0 0-3,0 0 2,0 0 4,0 0-4,0 0 1,4 0-2,-4 0-7,0 0-3,0 0-4,0 0-5,0 0-2,0 0 1,0 0-12,0 0-3,0 0-4,0 0-1,0 0 0,0 0-10,0 0-3,0 0 0,0 0 5,0 0-7,0 0-4,0 0 3,0 0-5,0 0 3,0 0 2,0 0 1,0 0-1,0 0-4,0 0-3,0 0 4,0 0-2,0 0 0,0 0 2,0 0-2,0 0-2,0 0 0,0 0 2,0 0-2,0 0 7,0 0-6,0 0 4,0 0-2,0 0-3,0 0 2,0 0-1,0 0 9,0 0-7,0 0 0,0 0-1,0 0 2,0 0-6,0-5 6,0 0-4,3 0 0,-1-2 4,-1-3-7,2 0 11,1 1-5,-4-6 3,1-2-7,1 5 4,-2-14-1,1 9 4,-1-2-11,-3 2 4,3 0 1,-1 1 0,-3 4 1,0 1-7,-1 1 3,3 0-5,-1 3 2,0 2-3,-1 3-8,1 2 3,-3-2 3,6 2-1,-10 9 0,2 6 3,2-5 1,-2 14-2,1-6 11,4 8-6,-2 0-3,0-6 4,2 6 0,0 0-3,2-8 1,0 10 6,1-11-6,1 2 2,0-2-2,-1 0 2,3-5-2,0 5 9,-2-5-4,3-1-3,-2 0 2,-2-5 1,3 2-3,-2-2 1,-1-1 4,0 0-1,2-1-2,-2-1 4,0-3-5,0 5 2,0-5 3,0 6-1,0-3-10,0 2 11,1-3 1,-1 3-9,0 2 6,0-2 0,0 0-1,0 5 1,2-5 1,-1 0-1,-1 2 2,1-2-4,-1-3 2,0 3 1,0 0-20,0-3 1,0 2 4,0-4 4,0 5 0,0-5-2,0 3 6,0-3-3,0 0 10,0 0-1,0 5 3,0-5 4,0 0-3,0 0 8,2 4 0,-2-4-1,0 0 0,0 0 3,0 0-3,0 0-1,0 0-1,0 0-3,0 0-3,0 0 5,0 0 3,0 0-5,0 0-2,0 0-1,0 0 4,0 0-4,0 0 5,0 0-2,0 0-12,0 0 10,-2 3-5,2-3-1,0 0 5,0 0-1,0 0-1,0 0 1,0 0-7,0 0 4,0 0 2,0 0 0,0 0 2,0 0 0,0 0-2,0 0 2,0 0-3,0 0 1,0 0 3,0 0-1,0 0 0,0 0-5,0 0 4,0 0 0,0 0-1,0 0-1,0 0-3,0 0 6,0 0-4,0 0 4,0 0 0,0 0-9,0 0 7,0 0-8,0 0-15,0 0-25,0 0-39,0 0-17,0 0-21,-7-12-29,7 4-14,0-1-28,0-3-14,-1 3-146,-2-6-383,1-4 170</inkml:trace>
  <inkml:trace contextRef="#ctx0" brushRef="#br0" timeOffset="125082.9324">12821 12998 84,'0'-3'97,"2"0"-12,-2 3-11,0 0-9,0 0 23,0 0-18,1 15 4,-1 1 6,-1 4-3,-1 7 10,0 4-13,-1 15-5,1 0 2,-2-9-5,1 13 0,0 1-10,6-2-2,-7-3-6,0-11-1,1-2-1,-1-2-10,2 0-2,1-2-6,-2-3 2,1-6-6,1-2 1,-2-1-3,3 0-13,-1-5 14,0-2-4,-1 1 0,-1-6-6,2 4-17,0-4-5,-1-1-27,2-1-33,0-3-20,0 0-39,0 0-14,-7-14-73,4 4-230,3-7 101</inkml:trace>
  <inkml:trace contextRef="#ctx0" brushRef="#br0" timeOffset="125516.3862">12807 13152 92,'0'-7'155,"0"1"-11,2 1-20,-1 1-15,-1 1-4,0 3-12,4-2-12,-4 2-4,10 7 10,-3 8-4,4 5-1,-1 6-3,3 3-12,2 17 9,0 2-4,0-3-3,-4 2-8,6-4-2,-3 0-4,-1-10-9,-2 1-3,1-6-5,0-5 1,-1 4-9,1-4-1,-4-7-17,1-2 12,-1-2 4,-1-2-10,0-6-5,-3 3-1,-1-2-21,1-2-21,-1-2-24,-3-1-42,8-6-39,-3-4-16,-4-4-121,4 0-294,-5-4 131</inkml:trace>
  <inkml:trace contextRef="#ctx0" brushRef="#br0" timeOffset="125555.4195">13120 13186 8,'1'-27'140,"2"7"16,0 4-5,-2 4-2,0 2-19,0 0-14,0 2-9,-1 1-15,1 3-12,-1 4-2,0 0-10,2 21 2,-2-3-4,-2 10-4,0 2-7,0 4 0,-2 0-3,1 2-4,-1 12-1,-2-3-3,2-10-6,0-3-7,-3-1-4,4-2 3,-1-1-6,-2-3-3,-3 0-8,6-7 10,-2 2-3,3-8-8,0-1-2,-4 0-44,6 1-27,-2-7-45,0 1-33,1-2-142,0-1-304,1-3 135</inkml:trace>
  <inkml:trace contextRef="#ctx0" brushRef="#br0" timeOffset="126247.9319">13283 13354 133,'0'0'189,"3"-1"-24,-3 1-17,3 5-12,-2 2-10,2-2-21,0 0-3,3 2-13,-4-2-7,3 2-9,0-2 1,0-3 0,0 1-1,-1 1-3,3 0 4,-1-3 2,0 0 0,2-2 5,1-3-1,-2-1 1,-4 2-3,4-2-4,-2-4-4,1 4 7,-2-5-10,2 1-6,-4-3-2,3 1 0,-2-1-8,-1-1 2,-2 2-1,0 1 5,0 1-5,0 2 6,-2 1-10,-1 0-13,1 0 2,-2 4-9,0 2 3,4 0-3,-12 6-5,1 7-1,0 0-5,-2 9 1,-1 0-3,0 2-7,3 1 1,2-3 2,2 3-1,3-5 7,3-2-16,1 3 5,1-5-3,2 0-3,1 0 1,2-2 3,-1-3-4,3-2 9,1-1-7,0-3-3,4 3 5,1-5-4,-2-1 1,2-4 1,0-3 1,3 4-2,-4-8 1,1 0 3,-1-4-7,-2 1 7,7-2 2,-5-7-2,-2 0-2,1-1-8,-5 4 12,3-4-5,-2-2 2,-2 9-2,-2-2-1,0 6 6,-1 3 4,0-1 3,-1 1-10,1 3 2,-1 0 0,-1 2-1,1 2-8,-2 1 5,0 0 2,2 9-2,-2 3-4,0-1 2,0 6 2,3 1 0,-3 2-3,0-2 2,2 0 2,-2-1-4,0 0 2,0-2-8,1-2 9,0-5 7,-1 2-11,3-1 1,-1-2-1,-1-1 4,0-2 4,2-1-9,-3-1 5,0-2 5,7 2 4,0-4 0,-1-3 2,2 0-1,4-7-3,-1 1 5,0-4 3,3-4-7,-4 4 0,1 0-8,-1 3 6,-3 0 4,0 4 2,-2 2-8,-4 1 0,4-1 0,-2 1 2,0 4 0,1-2-2,-4 3 1,0 0-7,8 7 5,-6-2 1,4 3-7,-4-2 6,3 4-3,-1 0-4,2 2-1,2 2 4,-3 3 1,2-4-5,1-4 3,1 4 4,-2-4-2,0-2 0,1 2 0,1-4-1,3 3-3,-3-3 1,1-2 4,-2 1-1,0-3 2,2 3 9,1-4-4,-1-4 3,0 0 5,-2 0 2,1-2 6,2-5-3,-1-1 0,2 0-11,-3-3 11,0-1-1,-1-1-8,2-3 6,-1-4-1,-4 7-5,2 0 1,-2-1-5,-3-2 1,1 1 8,-3-1 5,2 1-18,-2 1 12,-2 2-13,-1-1 4,0 0-7,-1 7 6,1-2 17,-1 0-29,0 2 0,0 3 0,1-3-12,-5 3-20,3 3-15,-2 3-28,2-1-24,-4 1-26,1 2-21,-1 1-33,2 1-26,-3 3-25,2-1-17,-1 1-186,1 3-475,2-6 210</inkml:trace>
  <inkml:trace contextRef="#ctx0" brushRef="#br0" timeOffset="127226.7447">14676 13067 119,'2'-6'212,"-1"-4"3,3 0-22,-2 0-1,2 2-8,-1 1 14,-3 5-14,1-5-20,2 2-16,-3 1-13,0 4-17,0 0-16,3 14-6,-5 3-10,2 9-2,-4 12-8,-3 12-10,-1 3 11,-1 1-2,0-3-15,4-1-1,-5-2-5,3-14-13,0 0 5,-1-5-6,2 3-7,-1-6 1,2 4-2,-1-5-6,4-7 1,-3 1-7,-1-3-4,1 0-24,0-4-34,4-2-27,-2-2-34,0-2-6,1-2-28,0-4-20,2 0-23,0 0 3,-6-10-18,6 3-145,-1-3-367,1-6 163</inkml:trace>
  <inkml:trace contextRef="#ctx0" brushRef="#br0" timeOffset="127659.6985">14589 13259 20,'3'-27'150,"2"-1"-8,0 10 2,2-4 2,1 0-3,-2 5-5,4 2-13,-1-1-1,1 5-17,5-2 0,-3 4-6,2 1-8,3 3-13,-3 3 0,0 4-9,2 8-9,-2-2 2,-3 5-2,-1 2-8,0 7-2,-3 2-5,-3 2 3,-3 4-8,-5-1-3,-1-3-2,-2 3-6,-4-3-3,-2 0-2,-3 0 2,2-2-8,-6-2 2,4-3-12,-6-2 2,6-1-20,1-7-25,1 2-23,3-5-21,1 0-26,3-3-28,2-4-37,2 0-146,-2-2-340,5-4 151</inkml:trace>
  <inkml:trace contextRef="#ctx0" brushRef="#br0" timeOffset="128153.8972">14931 13322 40,'3'7'155,"3"2"-10,-1 1-12,-2 7-23,0 7 10,1-4-13,-4 5-9,0 0-8,0 0 1,-1 2-11,-3-1-12,1-9-8,0 0 0,-1 1-11,0-6 8,1-4-6,0 1 3,0-1 13,3 0 21,-3-4 26,3-2 14,0-2 8,0 0-23,0 0-13,0 0-7,3-23-12,1 8-7,6-7-27,-1 8-4,4-18-4,0 5-1,3-3 6,-1 4-18,2 2 5,-3 1-6,3 3-2,0 2-7,-7 6 0,4 1-5,-1 1-5,-1 3-28,-4 3-26,2-1-42,-2 3-44,2 2-33,0 0-38,-5 2-173,-1 0-408,-4-2 182</inkml:trace>
  <inkml:trace contextRef="#ctx0" brushRef="#br0" timeOffset="128198.9337">15310 13259 92,'0'-5'238,"0"2"-17,0-1-24,0 4-21,-3-4-25,3 4-7,0 0-18,-11 16-12,1 0-11,0 6-4,-3 0-15,2 2-11,3-2-6,0 2-2,1-5-22,5-1 11,-2-1-12,2 1-4,5-2-3,0 1 0,1-4-1,1-4-5,0 0 1,2-1-3,2-4 3,2 4-1,0-7 0,3 0 10,1-1-9,1-5 4,-1 2-4,8-4 3,-9-2 3,0 1 1,5-7 1,-8 4-3,0-2 3,-2-1 1,-2-1 2,0-2-4,-3 1-9,0-2 7,-4 2 3,-2-1-3,0 7-3,-4-3-9,-2-1 0,-2 0-9,-1 6 1,-5-2-5,-1 8-10,3 3-13,-8 3-19,1 4-19,-2 2-19,2 4-34,5 1-13,-2 7-26,8-9-26,3-1-4,0 2-12,5 2-160,0-7-374,4 1 166</inkml:trace>
  <inkml:trace contextRef="#ctx0" brushRef="#br0" timeOffset="128871.682">15800 13365 64,'7'-19'208,"-2"1"-4,-2 2-13,-2 4 8,0 1-5,-1-1-12,-1 1-8,0-1-7,-2 7-21,0-1-15,-3 2-15,-2 2-12,-2 2-14,-5 6-2,-8 7-9,0 3-11,-1-1-5,0 5-8,2-1-5,2 4-8,4-4-2,1 2-4,5-6 0,3 2-11,2-5 0,2 0-5,0-1 3,3 1-3,3-1 12,0-2-9,2-4 12,2 2-6,3-2 0,3-2 4,1-6 2,1 1 6,0-3-2,6-2-7,-2-5 3,-2 1-3,-3-1 2,2-4-2,1-3 3,-5-2-3,-1-4-3,1 0-3,-1-1 0,-4-1-2,4-2-5,-6-2 8,0 2-1,1 2-7,-5 10 2,2-10-2,1 3 9,-1 8 14,-3 3 6,2 4-4,-1 0-14,-1 4 1,2-2-4,-2 7-12,0 0-2,0 0 1,-13 30 0,6 0 0,-3 1 2,2 3-8,-2 0-1,3 2 0,2 10-2,2-15 4,3 0-7,0-1 2,3-1 0,0-1-5,-1-10 5,5-1-4,3 5-10,-1-8-6,1-4-15,1-1-11,4-4-5,-1-2-10,7 4-8,-6-10-7,5-2 9,-5 1 1,5-8 7,-3 2-2,-4-4 9,2-3 1,-1-5 10,-1 3 0,-3-6 0,-2 1 11,0-3-2,-3 3 7,-2 5 2,1 2 23,0 2 2,-4 6 12,3-3 4,-3 7 0,4-2 3,-4 2-17,0 5 1,0 0-8,0 0 4,-4 14-9,1-2 10,-1 5 1,3 1-3,-1 7-1,1 0-4,1-6 4,4 7 2,-4-9-4,7-1 4,-3 0-3,3-2 1,0-1-2,3-3-3,2-1 5,-3-2 7,1-3-5,3-2-2,2-2-1,-2-2 1,4 3 5,-3-7-3,-1-4 0,1-1 5,-3-3-6,5-3 0,-4-5 4,-2 1-5,1 0-4,1-3 13,-5 6 7,-2 1 18,-2 5-2,0 0 22,1 4 2,-4 1-3,1 2 3,1-2 2,-2 2-12,1 3-12,-1 2-3,0 0-10,0 0 7,0 0-6,-4 12-1,0-2-10,3 2 0,-2 2 4,0 4-7,0-1 5,2-3-8,2 0 12,-2 2-13,2-3-9,2 2-26,-2-5-17,2 1-27,0-3-20,4 4-32,1-4-36,0-2-56,4-4-42,4-1-254,-2-1-554,1-3 246</inkml:trace>
  <inkml:trace contextRef="#ctx0" brushRef="#br0" timeOffset="129349.7861">16676 13215 82,'-4'-7'230,"-1"2"-29,0 2-11,-5 6-21,-1-1-8,-7 13-12,5-5-19,-4 6-9,0 1-14,3 3-9,1 3-8,2-1-11,7-4-3,-3 1-3,4-1-13,3 0-11,0-3 6,3-4-13,1 1 9,2-1-12,1 0 3,3-4-8,-2-2 2,9-2-2,-4 0-9,8-6-4,-4-1 3,-3-3-1,7 3-1,0-10-3,-4-3 0,0-3-3,1 1-1,-1-1-4,0-5 6,-3 1-9,-1-4 7,0 0-2,-1-1-1,-2-3 5,0 3 3,-3-3 10,0 6 10,0-1 12,-4 8 14,1 2 7,-4 8-1,0 0-5,3 1-1,-3 3-15,0 5-10,0 0 2,0 0-6,-7 14-9,1 3-3,-2 11 3,-2 5-2,2-5-4,-1-1-5,-1 3 3,3 2-5,0 1 1,3-5-1,-2 1-8,5 1 10,-3-4-6,1-1-4,2-8-3,1 0-2,0-5-3,2-1-7,1 1-20,1-2-12,1-2-27,3 0-20,-1-2-23,0-3-20,4-3-21,-1 0-31,3 0-11,-2-5-30,3-2-173,-4-3-428,3 0 189</inkml:trace>
  <inkml:trace contextRef="#ctx0" brushRef="#br0" timeOffset="129819.3269">16726 13297 47,'0'0'158,"0"0"-14,12-4-10,1 1-21,9-3-8,1 2 4,5-5-16,-3 2 0,1-1 1,1 3-1,1 1-7,-3-2 0,-1-2 1,0 4 2,0 4-13,-8-4-6,-4 6-6,-2-2-12,-4-2 1,-1 4-3,0 0 4,-1 2-2,-3 0 1,2 4 9,-4 1-3,-1 1-2,0 6-4,-3 1 2,0-2-8,-1 1-6,3-1-5,0-3-11,-1 4 7,4 0-2,-4-3-4,4-4-6,-3 0 9,3 3-11,0-4 0,0-1-2,0-2-3,0 2 6,0-2-5,3 0-1,-2 1 1,4-3-1,-3 0-4,4-3-16,-1 2-17,3-4-34,0-1-19,2 0-28,4-6-53,0-3-42,-4 0-158,5-3-388,-2 2 173</inkml:trace>
  <inkml:trace contextRef="#ctx0" brushRef="#br0" timeOffset="130389.813">17479 13264 241,'0'-5'350,"0"0"-18,0 0-17,0 5-18,0-8-36,0 8-24,0-7-25,0 7-27,0 0-9,0 0-20,-14 13-21,4-4-16,-1 6-7,1-2-14,0 9-10,3-6-14,-1 0-5,4-1-13,-1 3-13,3 0-9,-3-3-3,5-1-21,1-2-2,1-3-5,1 2 1,2-4-14,0 0 10,2 1-5,0-4 3,3 2 0,0-4 1,-1 2 1,1-3 13,0-1-14,0-5 3,-1 3 12,-1-1-13,-4 0 2,3-2-2,-4-4-1,1-2-2,-4 3-3,0-5-5,-2 4 6,0-8-8,-4 2-5,-2-2 3,1 3 2,1 0 2,1 3-2,-2-6 4,1 7 2,3 2 2,-1-3 3,1 0-5,3 1 0,2-2 2,3-3 1,5 1 2,4-3-2,4-1-2,2 4 2,1 2 2,1 3 2,1 1-3,1 5-6,-7 1 8,4 2-4,-4 0 2,-3 3-2,-1-1 1,0 5 2,-2 1 11,0 2-19,-1 0 8,0 4-2,-3 5 1,-3-1 3,-1 0 7,1 7-5,-2-7 5,-1 9 9,-2-8-1,-1 1-12,-1 0 2,2 0 0,-2-4-2,0 1 0,-1 0 1,3-8 4,-1-3 3,1 1-3,-2-3 18,3-1 12,-1 2 28,1-5 24,-2 7 38,1-7-8,1 0 0,0 0-19,0 0-4,-4-12-9,5 1-7,1-7-7,1 1-1,2-8-26,2-4 4,1 0-6,4 2-6,-1-1 2,5 1-11,-1 10-5,3-7-3,2 0 2,-4 4-8,2 4 3,0 6-2,-2 0-6,-1 6 0,2-1 2,-2 4-7,1 2 0,-2 3-11,0 1 2,-4 9 8,3-3-2,-2 1-3,-3 3 13,-2-1-10,5 7-4,-9-4 3,-1 0-2,-1 0 8,0 0-7,0 2-3,-2-2 5,0-1-3,-1 0 0,0-2-21,-1-1-22,1-2-31,0-1-29,-2-1-41,3-2-37,-1-3-46,1 1-40,0-1-27,-2 0-35,4-4-259,0 0-635,0 0 281</inkml:trace>
  <inkml:trace contextRef="#ctx0" brushRef="#br0" timeOffset="130973.7034">18483 13137 245,'2'-11'279,"-2"1"-15,0 0-11,0 3-24,-2 0-18,-2-1-29,0 6-15,1-2-15,-2 1-14,-1 0-9,-2 2-16,-1 2-17,-1 2-9,1-3-6,-3 8-10,2-7-6,-1 6-7,0-1-2,0-2-11,3 1-5,0 0-8,-2 2 3,3-3-5,3 4-5,-5-3 1,5 3-2,-3-1-2,6-1-8,-4 0-2,4-1 1,-1 2 5,1-2-2,1 5-1,-2-6-6,0 1 2,2-2 8,0 4-6,2 0 3,0-4-7,-1 1 10,1 2-4,-2-2 3,4-3 5,-1 3 2,0 0 1,4-3-2,-3 3 3,2-3-3,-2 3 6,3-1-10,0 2 1,-1-3-4,1 3 3,-1-3-11,-1 2 3,5-1 5,-6 2-6,3-2 1,0 1-8,-3-2 4,2-1 0,0 2 4,-2 1-4,0 0-5,1-1 7,-5-3-3,6 3-1,-3-1-3,0 4-2,0-5 6,-3-1-2,6 6 7,-1-4-10,-2 2-3,-3-4 3,0 5-2,4 0 0,-4-5 2,3 5 1,-3-5-3,2 6 12,-2-1-19,0-5 7,0 9 5,0-9 6,0 7-6,0-7 1,0 9-1,0-9-8,-2 5 11,1 0 0,-1 1 2,-1-1 1,2-1-2,-2 1 10,-1 0-8,1-1 1,-2 3 4,-1-2 0,0 2 19,-1-1-18,0-2 0,0 0-5,0 1 6,-7 1-17,3-3 16,-2 5 0,-1-5-18,0 0 21,-3 0-14,-2-2 5,-3 0 1,1-1-5,-1 0-5,-1-2-29,2 1-39,1-7-31,3 7-33,3 0-47,-2-2-42,3-3-44,1 1-264,0-2-570,1-1 252</inkml:trace>
  <inkml:trace contextRef="#ctx0" brushRef="#br0" timeOffset="133443.433">13895 5313 91,'0'0'111,"0"0"-5,0 0-6,0 0-10,0 0-5,0 0 4,0 0-10,0 0-3,0 0-3,0 0 4,0 0 7,0 0 9,0-5-5,0 5 0,0 0 5,0 0 4,0 0 4,0 0 0,0 0-5,0 0 2,0-4 0,0 4-15,0 0 0,0 0-5,0 0-8,0-4-7,0 4-2,-2-9-8,1 4 9,-1-1-1,0 0-11,0-2-6,-3 1-3,2 2-11,-4 0-2,2-2-1,0 5-8,-4-3 1,2 1-3,-4 2-7,-2 2 0,-3 3-4,-6 3 1,-1 9-2,1-1-1,-2 5 3,0 4-5,-4 9 3,7-5-3,-6 7 1,10-7 1,1 2-1,1 0-16,6 4-4,-1-4 3,4 1 4,2 0-5,2-2 7,2-1-3,6 0 3,-2-2 4,3-3 1,2-3-3,2-5 1,0-1 1,6 5 2,-1-4 2,-1-6 1,-1-1 1,7-1-10,-5-3 8,-1-3 2,2 0 2,-4 0-1,3-4 1,-2 0-4,-3-3 1,-3 3 0,4-1 1,-5-1 2,1-1-2,-4 1 0,2 0 3,-1-4-7,-2 1-1,0 1-8,-1-2-9,-2 1-2,0 0-3,-2 1 0,-1-1 0,0-1 1,-3-1 7,1 3-3,-2-1 5,2 1 2,-1 3-2,-2-3-6,2 0 3,-3 2 5,5 3 4,0-1 3,-2 0-4,2 1 6,-1 0-4,2 1-1,3 2 0,-5-1 3,5 1-1,-4-4-1,4 4 3,0 0-8,0 0-1,0 0 6,0 0-2,0 0-3,0 0 9,12-1-3,-5 1 6,1 0 0,0-1 0,2-2 1,6 0 0,-1-1 0,-1 2 1,-1 1 6,4-2-6,-3 2-2,2-4 3,-4 4-1,-3-1 1,3 0-1,-2 0-1,-3-1 4,3 3-7,-3-2 5,-3 2-1,1 0-2,0-2 0,-5 2 0,0 0 3,0 0-2,6 0 4,-6 0 4,0 0-1,0 0 7,6 0-2,-6 0-4,0 0 4,7 0-1,-7 0 0,0 0 5,0 0-9,0 0 1,0 0-5,0 0 5,0 0-5,0 0 3,0 0-1,0 0-3,0 0 0,2 7 4,-3-2-2,0 7 5,-4 4-3,1 8 3,-2 3 1,-2 5-1,1 2-1,-3 0 6,0 12-2,3-13-10,0 1 6,0-1 1,-1-1-10,2 1 12,2-4 7,0-2-13,-1-7 2,3-3 0,-3-2 0,4-4-2,-3 0 1,2-4 3,2-2 2,-1 4 4,1-5 6,-2 0 5,2 3 9,0-7 9,0 5 6,-2-2 3,2 1-10,0-4 8,-1 5-3,1-5-3,0 0-1,0 5-1,0-5-11,0 0 0,0 0-6,0 0 7,0 0-10,0 0-6,0 0-6,0 0-5,0 0-9,0 0-22,0 0-22,0 0-28,0 0-39,0 0-33,0 0-52,0 0-71,6-15-165,-1 10-471,-1-6 208</inkml:trace>
  <inkml:trace contextRef="#ctx0" brushRef="#br0" timeOffset="134588.7688">14507 5625 166,'-2'1'250,"2"-1"-16,-6 1-23,6-1-22,-3 2-25,3-2-12,0 0-15,0 0-10,9 3-15,-3-4-7,7 1-12,5-2-2,5 0-3,4 2-9,1-1-2,2 0-15,-1 1-6,-1-1 3,1 1-11,-3 1-23,-2-1-2,-1-1-15,-8 2-25,0 0-40,-6 0-55,0 1-34,-4-2-34,0 0-161,-5 0-370,0 0 165</inkml:trace>
  <inkml:trace contextRef="#ctx0" brushRef="#br0" timeOffset="135037.9083">14541 5796 16,'-2'5'111,"0"-4"4,2 3 9,0-4 1,4 7 2,2-2-8,4-3-3,5-1 2,6 1-2,2-1-15,2 0-8,2 1-8,2-2-4,12 0-10,-1-3-10,-11 0-23,1 1-46,9-4-53,2 2-60,-13-3-118,2-2-256,0-2 113</inkml:trace>
  <inkml:trace contextRef="#ctx0" brushRef="#br0" timeOffset="135078.9477">15471 5233 50,'-1'-10'245,"0"5"-17,1-2-18,-2-1-20,0 4-22,-3 3-18,-3 1-17,0 5-12,-9 13-12,-10 15 1,3 9-15,-2 2-7,2 8-1,0 1-10,3-2-4,2 1-8,1 0-3,5 1-6,2-3-8,6-3 0,2-15-5,1 4-4,5-5-1,1-1-5,2-1-1,5-3 5,-1-1-12,4-6 0,4-2-8,2-5-25,3-4-37,2-4-63,3-6-60,0-5-228,11-6-428,-3-3 189</inkml:trace>
  <inkml:trace contextRef="#ctx0" brushRef="#br0" timeOffset="135569.2775">15786 5485 267,'1'-11'294,"-1"0"-16,0 3-25,2 1-19,-2 2-36,2 3-22,-2 2-17,0 0-16,5 19-14,-2 5-11,-2 8-2,4 13-18,-3-9-10,1 13-10,2 0-8,-3-16-7,-1 1-4,3 0-4,-2-6-7,2 2-5,-1-5-8,0-8 2,1-1-2,-1-6-7,-3-3 3,3 3 11,-2-3 40,1-4 40,-1 0 41,-1-3 21,0 0-14,14-9-23,-4-5-14,4-6-11,0-1-4,0-2-1,2-2-16,-5-2-8,3-4-17,0 2 2,0-3-9,3-11-8,0-1-3,-7 10-10,7-7-5,-6 13 0,-1 1-8,1 7-2,-5 3 2,-2 7-8,1 0-2,-1 1-7,-2 1 1,0 4-25,-1-1-39,2 4-58,-1 0-63,-2 1-38,0 0-14,0 0-32,5 12-59,-3-1-43,-2 6-272,3 1-676,-2 1 299</inkml:trace>
  <inkml:trace contextRef="#ctx0" brushRef="#br0" timeOffset="135611.3073">16443 5891 361,'1'2'326,"-1"4"-37,0-2-23,-1 6-30,-2-2-25,-1 3-19,-1 6-19,-2 2-17,0 4-15,3 2-17,0-5-3,-2 2-24,2-4-30,1-1-23,0-1-29,-1-3-52,1-2-53,-1 1-66,4 0-46,-4-5-187,1 0-422,-2-7 186</inkml:trace>
  <inkml:trace contextRef="#ctx0" brushRef="#br0" timeOffset="136086.3766">16736 5518 240,'-3'-7'317,"3"2"1,-2 1-25,2 1-19,0 3-21,2-7-25,-1 4-17,-1 3-23,0-5-11,0 5-18,2-5-12,2 2-15,2 2-14,3-4-13,8 2-1,9-5-12,0 4-2,1 1-7,4-2-20,7-1 13,-10 3-6,-1 1-13,4-1 3,-4 0-16,0 2-9,-1-2 4,-3 3-17,-1-2 7,-5 2 7,-4 0-11,-5-3-5,2 3-6,-4 0 0,-2 0 1,-4 0 1,10-1-5,-7 1 9,-3 0-20,4-3-15,-4 3-18,0 0-6,0 0-6,0 0-16,0 0-11,0 0-12,-17 0 8,7 2-2,0 0 2,-1 2 5,-1 2 2,-3-1 15,4 1 2,-2 0-1,0 1 9,1 3 3,1 0 2,0 1 7,-1 4 2,-2 5 2,4 4 3,-4 1 4,3 1 1,3 5 8,-4-2-9,4 6 5,-3-5 5,5-1 1,0 0-8,0 0 12,1-1 0,1-5 3,1-4 3,0 0-4,0-1 3,1-6 0,0 2-5,-1-4 5,3 0 0,-2 0-1,-1 0-13,3-1-33,-2-4-24,1 3-32,-1-4-30,2-4-24,0 7-21,3-5-33,-3-2-121,0 0-361,0 0 160</inkml:trace>
  <inkml:trace contextRef="#ctx0" brushRef="#br0" timeOffset="136543.2022">17220 5750 86,'4'-5'271,"-1"1"-29,0-1-25,0 3-19,-2 0-24,-1 2-22,0 0-8,3 9-5,-3 0-15,0 4-10,0 5-2,-4 2-11,1 6-16,-1-8 2,0 1-16,1 0-5,-3 5-10,3-7-1,-4 0-10,3-2 1,1 2-5,-1 0-12,1-5-30,-4 2-52,4-4-34,-1 0-39,4-4-32,0 0-48,-3-1-132,3-5-365,0 0 161</inkml:trace>
  <inkml:trace contextRef="#ctx0" brushRef="#br0" timeOffset="137065.8499">17715 5531 61,'4'-10'252,"-3"0"0,2 3-7,-2 4-16,2-4-15,-3 2-20,0 0-22,2 2-12,-2 3-22,1-4-10,-1 4-21,0 0-12,0 0-5,0 15-8,-3 1-7,-4 9-7,-1 5-9,0 2-1,-4 0-3,5 4-6,-3-4-5,3 1 5,-1-2-13,-1 1-1,6-4-4,-4-2 3,2-1-11,2-7 7,-1-1-12,1-1-1,1-5-2,-2 0 4,4-3-5,-3 1-3,2-6 4,0 3 0,1 0 0,-2-3 1,2-1-1,0-2 16,-1 5 16,1-5 10,0 0-8,0 0-8,0 0-14,0-15 11,3 3-6,-2 0-5,0-5-3,4 0 0,-3-9 4,4-1-8,-2 0-8,-1-3 1,1-2 0,3-14-2,0 0-6,0 14 5,3-2 2,-3-2-2,6-8 3,-1 11-3,-3 4 7,5 1-1,0 0-3,2 9-5,2-2 0,-1 5 4,4 7-7,-7 0 9,7 3-1,-4 6 3,-1 2-16,-1 2 1,5 5 0,-6 0 3,0 6-3,-5-2-1,0 3-2,-1-4 5,-3 5 8,-1 2-10,-4-2 1,-4 0-2,1 1 0,-8 3-6,1-4-13,-7 0-9,0 0-12,-4-3-11,-2 2-5,1-3-12,1-3-14,1-1-3,-1-1-18,0 0-12,5-6-25,1 1-31,1 1-33,3-4-12,-2 2-210,3-2-460,3 0 205</inkml:trace>
  <inkml:trace contextRef="#ctx0" brushRef="#br0" timeOffset="137104.5869">18191 5836 50,'4'1'367,"0"2"-36,-2-1-43,-2 4-25,-2 0-25,-1 2-25,-2 1-21,-1 6-19,-1-1-18,1 6-22,-1-3-8,3-2-10,-6 8-10,5-5-14,0-2 0,1 1-12,1-1-12,-1-1-5,1-5-17,1 2-30,0-4-54,-1 4-56,2-5-52,-1-2-53,0 0-42,0-1-171,2-4-447,-5 2 198</inkml:trace>
  <inkml:trace contextRef="#ctx0" brushRef="#br0" timeOffset="137593.4859">18589 5600 1953,'13'-29'1,"-2"-1"-8,0 2 15,-1 0 39,-3 11 51,-1 2-9,1-2 14,-3 2 9,0 6-27,-1-1 3,-3 3-14,0-1-3,0 1-8,-3 0-5,-1 3-10,-3-2-4,-4 6-7,-6 1-4,1 1-1,-3 5-3,-2 0-11,0 1 3,2 2-3,5-1-7,0 3 5,4-2-6,-4 2-4,6 0 4,-1 2-1,2-2-2,0-2-1,4 2 7,0 0-3,1-1-2,0 2 2,2-2 0,5 3-5,-3-2 7,4 5-1,5-5 2,-1 2 0,1-2 5,9 2-4,1-3-5,2 3-1,-1-7 1,1 6 0,-1-3-20,0-1 1,-3 0 1,-2-1 4,-3 1-2,0 0 0,-2 2 2,-1-1 3,-2-1-2,-1 1 2,0 2-2,-4-3 3,-1 2 9,0 0-5,-3 2 3,-3-1 2,-1 0 4,-3 1 2,-3 0-1,0-1 0,-7 3 1,-1-1-4,-2-2 7,-1-7-7,-3 4-3,-3-6-5,4 0 4,-3-3-3,2-1-14,0-4-20,0 1-21,2-1-25,8 3-31,0-3-30,1-2-45,1-1-61,6 1-191,0-3-470,3-2 209</inkml:trace>
  <inkml:trace contextRef="#ctx0" brushRef="#br0" timeOffset="138088.1722">18992 5107 228,'0'-7'303,"3"2"-18,-3 0-21,1 1-30,-1-2-10,2 4-29,-1-1-33,-1 3 0,10 0-28,-2 5-17,11 7-7,1 3-14,2 7-13,10 9-2,-1 5-6,0 6-4,-2 5-12,-1 0 10,-3 1-17,-4 2-8,-4 1-4,-3-4 2,-7 8-2,-4-9-2,0-9 3,-9 9-9,-1-11 1,-7 12-2,-3-4-4,-3-5 4,5-8-2,-5-3-6,-8 10 2,-3-3-2,11-12 0,-13 6 1,9-9-10,-7 8 1,6-8-10,2-4-22,-4 6-27,4-8-44,-2 1-56,-1-2-68,4-2-62,-2 3-194,0-8-506,0 0 223</inkml:trace>
  <inkml:trace contextRef="#ctx0" brushRef="#br0" timeOffset="139571.6539">11871 10293 25,'2'-8'160,"-2"1"0,5 0-21,-4 3-12,-1 0-6,0 4-7,0 0-16,0 0-2,6 17-3,-6 0 15,0 3-14,-3 8 1,-1 3 1,0-3-15,1 1 0,0-1 4,-1 0-10,1-2-4,-3-1-4,5-5-4,-4-5-1,4 4-5,-2-3-1,0-4 0,2 0-6,1-2-7,-1-3-3,1-1 3,-2 2 3,2-4 5,0 1 9,0-1 15,0-4 18,0 7 14,0-7 15,0 0 14,0 0-9,0 0 12,0 0-10,0 0-8,0 0-7,0-24-16,2 11-3,-1-2-9,0-7-19,2-6 0,0 2 8,3-7-15,-1 4-9,1-2-14,0-5-1,5-8-8,-1-2-2,-1 12-4,4 3-5,0 2 9,1-3-9,4 8 2,-1 0-1,2 4-19,-1 6 8,0 1 2,-4 6-18,2 0 17,-4 5 8,1 0-10,-2 1-1,0 4 9,-3 2-13,2 6 1,-5-2-2,-1 2-10,2 4-14,-6 2-3,-1 4-11,-6 3-12,-5-1-11,-1 3-25,-8-4-10,0 0-10,2-1-11,-7-1-8,2 1-8,0-6-5,-1-4-2,1 2-10,1-3 16,2 0-1,7-5-7,2 0-2,0-3 2,4 0-26,2 0-19,2-4-18,4 2-149,-3-5-383,5 0 170</inkml:trace>
  <inkml:trace contextRef="#ctx0" brushRef="#br0" timeOffset="140027.8751">12497 9956 198,'3'-10'241,"0"1"-4,1 4-2,-4-1-23,0 1-20,2-1-21,-2 6-18,0 0-17,0 0-11,-6 17-15,-1-3-9,-3 10-16,0 0-1,-1 6-12,-2-5-6,1 3-7,-2-1-5,1 1-5,2 1-15,-2-5-42,2 5-51,1-6-49,0 2-48,2-2-47,2-6-144,-1-2-376,3-2 167</inkml:trace>
  <inkml:trace contextRef="#ctx0" brushRef="#br0" timeOffset="143042.5471">14551 10773 147,'0'0'161,"0"0"-27,0-4-18,0 4-10,0 0-9,0 0-6,0 0-14,0 0-8,0 0-5,0 0-7,0 0 2,0 0-10,4 12-3,-4-12-23,0 4 18,0-4-9,0 0 4,0 0 9,0 0 10,0 0-1,0 0 8,0 0 7,0 0 1,0 0 14,0 0-5,2 3 4,-2-3-3,0 0 2,0 0-4,0 0-6,2-12-5,-2 9-4,3-2-8,-3 1-7,0-3-7,0 0-1,-3 0-3,3 1 4,-1-3 1,-2-1-2,-1 4-5,3 0 2,-1 1-4,-1-1-3,0 3-5,1 0-1,-2 0-1,-3 3-10,-1 3-3,-4 6 10,-4 7-7,-5 5-4,1 4-1,-6 9 0,0 7-1,0-5 0,6 3 14,4-13-1,2 5-3,5-3 4,-1 0-10,2 1 0,3-3-10,0-1 7,4-1 6,2-4-3,1-2-8,1-1 0,5-2 2,-3-1 0,5 1-3,2-2 1,-1-2 7,1-1-7,0-1-1,1-2 1,1-2-1,2 0 3,-3-5-3,0 0-2,0 0-1,1-1 0,-3-3-5,-1-1 4,-1 1 0,-2-4-1,3-1-10,-2-4-2,-4 2-6,3-3-4,-3 4 1,-1-3-3,-1 1 0,-2-1 0,0 0-4,-2-3 0,-1 4-3,2 2 0,-2-1 1,0 0 8,-1 3-1,1-2 0,-2 3 4,-1 0-1,0 2 5,-1 2-2,3-2 5,-3 4 2,2-2 4,-1 2-6,1 2 2,5-1-3,-8-1 3,4-1-12,4 2 6,0 0-6,-6 0-2,6 0 0,0 0 8,0 0-2,0 0 1,0 0 8,0 0-4,0 0 4,18 0-2,-9-1 3,7-2 0,-2 0 4,5-2 1,2 2 0,2-3 2,-2 1 2,3-1 2,0 4-4,-1-2-1,-4-1 6,-3 1 7,-1 1-12,-2-1 0,-2 3 6,-4 1-8,0 0 7,-1 0-1,-2-3-1,-4 3 7,7 3-7,-4 0 2,-2 4 6,-1 5 0,-1 5 9,-6 9 1,0 3-2,-3 1 2,0 3-2,3-1 1,0 0-2,0-2-1,0 2 2,1-1-3,-1-2 0,3 0-2,0-2-2,-2-2 1,4-2-3,-3 2 4,3-8-4,-2-4-2,3-2-8,-1-1-22,2-2-22,-2-2-33,1-1-30,-1 2-25,2-7-36,2 5-167,-2-5-365,0 0 162</inkml:trace>
  <inkml:trace contextRef="#ctx0" brushRef="#br0" timeOffset="143518.6581">15033 11018 132,'-6'3'169,"6"-3"-6,0 0-19,0 0-7,-6 0-7,6 0-9,0 0-8,0 0-5,0 0-4,0 0 6,0 0 7,0 0 3,0 0 5,22-2-2,-13 0-3,8 2-3,3-3-6,3 0-1,-1-1-15,2 2-11,0-2-6,-3 2-3,3 0-12,-3 1-6,2 0-6,-8 1-5,-1 0-6,-4 0-11,-2-1-33,0 2-39,-3-2-38,0 1-41,-2 1-36,2 0-25,-5-1-36,0 0-145,0 0-394,0 0 175</inkml:trace>
  <inkml:trace contextRef="#ctx0" brushRef="#br0" timeOffset="143987.7159">15066 11190 222,'-1'2'203,"1"-2"-17,0 0-15,7 2-10,0 0-12,7-2-15,2 0-13,6-3-16,2 2-1,3 2-9,1-3-14,0 2-4,-4 0-9,2-1-5,0 2-7,-2 1-6,0-3-41,-7 2-37,-2-1-34,1-2-38,1 0-39,-4 0-149,-1-2-312,-2 1 138</inkml:trace>
  <inkml:trace contextRef="#ctx0" brushRef="#br0" timeOffset="144528.3039">16265 10412 146,'3'-4'202,"-3"0"-9,0 4-4,1-5-16,2 2-11,-3 3-8,0 0-14,0 0-16,0 0-14,0 0-13,0 0-3,-15 5-12,5 5-11,-6 8-5,-5 3-8,-6 13-9,-1 6 5,1 6-2,-4 1-2,-8 25-1,15-22 1,-11 26-11,12-24 1,-1-1-2,5 3-3,-1-2-3,0-5 0,8-3-8,4-11-7,2-1 7,-1-2-4,4 2 2,4-2-6,1-1-6,3-5 7,2 1-2,2 1-12,3-6-13,2 1-20,-1-9-27,8-1-28,0 2-28,3-6-35,0-2-36,0-1-170,0-2-383,7-5 169</inkml:trace>
  <inkml:trace contextRef="#ctx0" brushRef="#br0" timeOffset="146205.6231">16496 10762 137,'0'-5'167,"2"-1"2,-2 2-3,0-2-7,2 0-4,-2 1 0,0 0-6,0-2-4,0 3-10,2 1 1,-2 3-3,1-6-4,-1 2-10,0 4 1,0 0-17,2-6-13,-2 6-8,0 0-11,0 0-7,0 0-9,0 0-5,0 0-5,0 0-7,0 0-9,1 23 2,3-4-2,-4 8 9,0 6-12,0 1 2,2-1-5,-1 3-1,1-1-3,0 2 0,1-3-3,-2-1-5,2 0 1,-3-3-6,6-4 10,-5 1-5,-1-9-5,3-2 1,0-1 9,-3-5-8,1 1-6,2-3 1,-3-2 8,3 1-9,-3-5 2,0 3 0,1-1 5,1-1 6,0 0 6,-2-3 9,2 2 12,-2-2 6,3 4 10,-3-4 5,0 0-2,0 0-5,8-9 7,-1 2-18,0 0 11,3-6-24,1-1 3,4-5-3,-1-3 0,0-3-10,-2-2-5,1-1 5,4-1-6,-3 0 20,0 0-19,-1 0-9,-2-2 7,2 1-3,-2 0 0,0 0-8,1 4 9,-4-2-7,2 2 2,-2 2-16,-2 8 14,1 2 2,-3 1-2,-1 4-2,1 0-8,-4 2 11,3 3 2,-1-2-6,0-1 2,-2 4 10,0 3 1,3-1-11,0-2-1,-3 3-2,0 0-3,0-5-1,0 5-3,0 0-10,0 0 17,2-5 0,-2 5-4,0 0 18,0 0-8,0 0-8,0 0 0,0 0 4,0 0-6,0 0-2,0-4 4,0 4-6,0 0-14,0 0-8,0 0-23,0 0-31,0 0-26,0 0-28,0 0-23,0 0-15,0 0-9,0 0-8,0 0-12,0 0-19,3 14-13,-3-10-158,0-4-426,0 7 188</inkml:trace>
  <inkml:trace contextRef="#ctx0" brushRef="#br0" timeOffset="147737.6147">17192 10864 89,'0'-6'98,"3"1"7,-2 0-4,-2-4 4,2 1 0,2 1 12,-2-2-8,1-3 5,2 2-6,-3 2 2,2-4-7,-1 7 3,-1-2-7,1 1-8,0 1-8,-2-1-12,3 1-6,-3 3-3,0-2-9,0 4-10,0 0-5,0 0 8,0 0-17,0 13 1,0 0-2,-5 2-5,0 11 0,1-4-1,-3 4-5,0 0-2,4 0-1,-4 2 0,4-4-3,-1 2 0,1-8-1,-1 3-3,1 3-2,-1-6 1,4-1 0,0 0-1,0 0 1,4-1-3,-4-3 10,2-1-10,0 0-2,1-1 6,4-2-2,-4 1 6,1-2-2,2-2 6,-2 1 0,2-4 3,-1 1 12,3 0-3,1-3 4,0-1-1,-1 0 2,6-3 5,-4-1 9,0 2 0,3-5-2,-2-1-1,2-1 0,-1 1-3,-2-3-5,0-1 3,0 1-2,1-5-3,-1 0-3,0-7 1,-3 6 6,1 0-7,2-5-5,-3 5 5,0-7-6,-2 6 5,0-2-7,-2 2 3,1 1-4,-1 0-4,-1 1 4,1 2 0,-1-2-2,-2 4 3,3 0-2,-2 5-3,-1-1-2,2 2 11,-1-1-7,-1 1-9,-1 2-1,2-3-6,-1 3 7,0 2-1,0-3-1,0 5-5,0 0 6,2-4-5,-2 4 2,0 0-2,-2-6-2,2 6-8,0 0-10,0 0-26,0 0-23,0 0-29,0-4-27,0 4-38,0 0-14,0 0-32,0 0-11,0 12-28,0-12-129,0 5-402,0-5 178</inkml:trace>
  <inkml:trace contextRef="#ctx0" brushRef="#br0" timeOffset="148324.4013">17923 10674 122,'4'-5'173,"-1"-2"-16,-2 0-2,2 2-28,-1 0-10,-1-1-12,1 0-8,-1 1-3,-1-1-13,0 2-7,0 4-11,-4-8-3,2 3-10,-2 2-8,-3 2 0,0 0-8,-3 0-1,0-1-1,0 4-5,-4-1-3,-4 4-2,5 2-6,-1 3-3,0-2-2,1 2 1,4 2 3,-1 3-3,3-1-5,1 0 2,2 2 0,2 0 2,2 0-4,0 0 2,5-1-2,-2 1-1,2 1 13,2-2-14,-1 2 1,-2-1-13,7 0 16,-4-2-2,0 2-1,3-3 2,-3 2-8,0-1 3,2 3 0,-5-5 0,3 0 3,-7-2 4,0 1-4,0-4-1,0 3-4,-3 0 7,-4 0-8,-3 2 6,3-4-2,-4-1-13,-2 0 16,-2-2-5,1-1 0,-2-1 6,2-1-5,0-2 1,6 0 4,-1 3 14,4-3 11,-1 0 0,1 0-7,5 0-6,-6 3-7,6-3 6,-2 1-6,2-1 4,6 6-9,-4-2-2,4 6 1,0-2 5,0 6-3,-1 3-2,-1 1 7,1 8-8,-4-7 1,-1 8 1,0 0-5,-4 1 9,-2-4-5,1 4 0,-1-5 6,-1 2 1,0-7 10,3-1-14,-2 0 2,3-2 1,0-8-8,2 4 12,-2-3-6,3-2 1,3 1 13,1-3-4,1 3 3,3-2-1,2-2-5,2-3-1,3 0 1,0-3-3,0 2-9,2-4-34,0 0-41,2 0-59,3 2-58,-5-9-182,3 3-397,-6 0 175</inkml:trace>
  <inkml:trace contextRef="#ctx0" brushRef="#br0" timeOffset="149491.2926">18271 10785 40,'-3'13'91,"3"-13"3,0 0-21,0 0 10,2 4 3,-2-4-1,0 0 7,0 0-11,0 0 18,1 5-5,-1-5 6,0 0 12,0 0 15,0 0-14,0 0 2,0 0-4,0 0-12,0 0-9,0 0-14,1-14 4,1 10-8,-1-2 0,0-4-1,1 5 0,-2-1-1,1-5 0,-1 4-4,3 2 4,-3-2-11,0 2-3,0 0-2,0 0 5,0 0-1,0 0-3,0 5-6,0-6-11,0 6-3,0 0-1,0-2-8,0 2-8,0 0 3,-14 14-3,5 1-1,-7 4-9,1 5 6,0 3-5,-2-3 9,2 4-10,-1 1-1,2-2 3,4 2-3,0 0 20,2-4-6,2 3-2,2-3 2,3-7-4,-1 1-6,2 0-3,3 2-5,-1-4-10,3 0-12,2-2-11,2-1-19,3-2-28,1 0-43,4-1-31,4-2-50,2-5-40,-1 0-162,-1-7-435,2 1 193</inkml:trace>
  <inkml:trace contextRef="#ctx0" brushRef="#br0" timeOffset="150005.8295">18541 11021 171,'2'-10'175,"-1"0"-9,-1-1-14,2 2-10,-4 0-4,1 6-7,1-2-1,-2-2-4,2 2-13,0 3-10,-2-2-13,-1 1-9,-3 0-9,6 3-6,-14 8-4,4-3-11,-11 10-4,4 2 2,-4 1-13,1 7 0,1-6-1,-1 2-4,4 1-4,1-2 2,2 2-2,3-7-3,3-1-1,0-1-6,3-2 4,4 0-3,0-5 3,0 2 1,0-1 4,4-2 1,-1-1 3,1 0-7,6-1 9,-3-1 5,3-4-8,1-2 3,-1 0-3,3-4 2,2-2-1,-5-4-8,7-3 1,-7 3-7,3-8 9,-4 7 4,4-5 5,-3 5 2,-3 0 11,0-1 11,0 7 8,-4-1 12,3 0 4,-2 7 7,-3-3-15,2 0-8,-3 2 0,3-1-14,-3 5-12,3 0 2,-3 0-6,0 9-1,-2 3-3,2-4-7,-4 9 8,1 2-12,2-1-10,-2 6 11,0 2-4,2-8-12,-2 3 6,3 3-2,0-7-3,4-5-25,-1 4-10,4-1-43,-3 0-35,3-6-43,-1 0-42,1 1-53,6-5-30,1 0-208,-2-2-522,1-3 231</inkml:trace>
  <inkml:trace contextRef="#ctx0" brushRef="#br0" timeOffset="150473.1608">18764 11233 96,'1'-3'221,"2"2"-19,-3 1-20,0 0-15,0 0-26,4 9-10,-6-4-21,0 4-2,-3 2-15,0 1-8,1 2-4,-2 3-12,2-2-20,-1 1-22,-1 1-49,0 1-41,4-6-35,-3 5-166,1-6-285,3-1 127</inkml:trace>
  <inkml:trace contextRef="#ctx0" brushRef="#br0" timeOffset="151014.5442">19220 10730 129,'0'-8'208,"2"-2"-16,-2 4 2,0 1 0,1-1-19,-1 6-20,-1-5-12,-1 4-20,2 1-12,-13 4-14,2 4-7,-7 8 0,-2 5-18,-8 13-7,1-3-2,7-2-5,-5 7-9,6-8-6,2-3-2,3 5-6,1 0-1,3-1-1,0-4-6,3 2-1,4-3-2,3-3-4,0-5 2,5 3-4,0-3 0,5 2-2,4-1-3,3 1-14,-5-7-14,11 1-16,-1-3-35,1-2-17,1-5-29,0-1-16,2-2-2,-4-4-5,-2 1-14,2-4 9,-9-1 8,2-3 27,-2-5 26,4 0 23,-6 5 21,-2-5 37,-1 0 8,-1 0 19,-1-3 18,1 1 10,-3 1 16,2 0 13,-2 1 4,-1 7 3,-2 1-2,2 4-6,-3-2-4,3 2-11,0 0-13,-3 2-5,0 3-5,0 0-4,1 9-4,-4 4-7,2 3 15,0 5-8,-4 3-4,0 5 2,-2 0-6,1 0-3,3-4-4,-1-1-2,-2-6-1,2 2 0,0-3-1,-2 0-1,5-3 1,-2-5-5,0 2 5,0-3 2,3-3-5,0 0 14,0 0 5,-4-4 22,4 4 21,-3-1 22,3-4 16,0 4 20,0-4-18,0 0 21,0 0-45,7-11-18,-1 4 1,-2-4-7,6-2-4,-3-2-9,7 4-2,-1-1-7,5-4 3,-1 4-26,-1 3-12,3 1 18,-5 1-10,1 6-6,-3 1-2,2 1 6,0 2 0,-5 2-15,-1 2 4,-1 3-8,3 2 4,-6 3 0,-2-3-19,-1 5 17,-3-2-14,-6 2-4,-4 2-10,-4-2-23,-1-1-13,-9-6-7,0 1-8,2-1-7,-1-4-12,1-2-6,0-2-5,4-3-11,-1-3-24,7 0-21,1-1-16,6-2-17,1-2-38,5 0-199,2-3-467,5 2 208</inkml:trace>
  <inkml:trace contextRef="#ctx0" brushRef="#br0" timeOffset="151505.0336">19901 11260 361,'4'3'354,"-4"-3"-45,-2 6-26,0 0-34,0 5-20,-3 1-27,-2 1-23,0 4-8,1-1-28,-3 9-12,2-6-11,-4 3-11,5 3-14,-2-4-51,0-4-56,0-1-64,0-1-59,4-1-56,-2-6-237,-1-3-463,4 0 205</inkml:trace>
  <inkml:trace contextRef="#ctx0" brushRef="#br0" timeOffset="152034.0626">20147 10844 250,'0'-8'283,"3"3"-28,-2-2-27,1 2-26,-1 5-18,3-2-21,-4 2-15,0 10-14,3 2-8,-4 6-9,1 8-6,-2 5-13,-2 1-8,-3 1-7,3 0-2,-2-3-13,-1 3 0,0-3-11,1 0-5,-1-7-2,-1 2-3,5-7-5,-4-2-4,4 0-6,-1-6-4,1 2-1,0-5-12,2 0-38,-2-3-24,3 3-15,-1-2-17,-1-4-17,2-1-37,0 0-26,0 0-8,6-13 4,-5 9 5,4-8 2,0-2 5,2-3 2,-4 0 9,0-1 6,4-9 17,1-1 13,-5-3 25,2 2 26,0-3 27,-2 7 20,0-2 17,-2 7 23,-1 1 24,0 2 28,3 2 16,-3 4 20,0 0 14,0 4 5,0-3-3,0 5-10,0 1-14,0-1-14,0 5-9,3-6-14,1 4-5,3 2-7,4 1-9,2 5 0,8 0-9,0 3-3,-1 3-1,1 5-2,0-2-9,-1 2 5,-2 7-2,-1-2-4,-3 2-1,-3 0 2,-1-1 0,-7-5-2,-1 2 7,-4 5 0,-1-6 4,-5 4-5,0-8-5,-8 6 2,-2-3-3,-2-3-14,-1-1 12,-4-2-6,2 0-2,-2-4-1,-1-2-21,4 1-24,2-5-20,3 1-39,3 0-32,4-3-36,3-3-45,2 0-45,2 0-153,3 3-429,1-8 189</inkml:trace>
  <inkml:trace contextRef="#ctx0" brushRef="#br0" timeOffset="152074.6283">20551 11117 222,'5'-5'343,"-2"3"-31,1-3-28,-2 5-35,0-4-19,-2 4-28,0 0-25,4 12-16,-3-2-14,2 3-14,-3 7-12,0-1-8,-3 6-23,2 0 3,-2-4-17,0 2-11,2-3-1,0 5-8,-4 1 2,3-9-10,-3-2-39,3 2-46,-1-4-62,0-2-56,0-5-44,2 0-67,-2 0-151,1 2-450,2-8 199</inkml:trace>
  <inkml:trace contextRef="#ctx0" brushRef="#br0" timeOffset="152562.0593">21044 10856 160,'-2'-7'274,"0"1"-25,0 2-23,1 1-32,-1 2-19,2 1-19,-9 10-13,6 2-16,-7 11-13,-2 5-12,2 4-11,-1 0-7,3-1-7,-3 1-9,3-3-6,2 3-6,-1-3-10,0-3 0,0 1-5,4-9-1,0-4-4,-1-2-2,1-1-6,-1-1 3,1-2-14,3-2-20,-4 0-21,4-1-30,-3-4-45,3-1-45,-3 0-38,3 0-181,-4-9-391,4 4 173</inkml:trace>
  <inkml:trace contextRef="#ctx0" brushRef="#br0" timeOffset="153083.8938">20937 10889 4,'3'-11'206,"1"0"11,-4 5-11,0-2-8,2 4-25,-1-1-13,-1 0-16,3 2-19,0 2-13,-3 1-7,11 4-7,2-1 2,0 4-7,2 1 1,5 6-9,1 2-3,-2 1-7,1 1-8,1 6-8,-4-2-5,-1-1 5,-1 7 1,-2-3-5,-5 0-2,-1 1-4,-4 0-6,1-3-1,-1-7-3,-6 5-5,3-3 1,-4-1-8,-1-1 2,0-3 1,0-1-11,-4 2 5,1 1-2,-4-9-2,1 5-2,3-7-15,-8 1-17,5-4-23,-4 3-31,0-1-33,1-2-35,5-2-40,0 1-35,-1-3-186,2-1-428,-1 1 190</inkml:trace>
  <inkml:trace contextRef="#ctx0" brushRef="#br0" timeOffset="153135.9301">21351 11269 45,'3'-1'328,"3"-5"-22,-3 1-25,2 3-28,2-2-24,0 1-27,3 2-18,4 0-24,-1 1-11,1 1-11,-3 3-17,2 2-15,-3-1-11,-3 1-9,0-1 0,-1 6-22,-5-6-4,0 4-9,-2 3-2,-5 3-3,-1 0-8,-1-5-1,-3 1-4,-1 0-2,1-3-2,1 0-3,3 0-4,0-3-8,4 1 2,-1-1-1,1-2-10,3 0 5,-3 1 6,3-4-4,6 5 2,1-2-5,0-1 3,7 2-3,3-4-4,-3 0-2,2 0-15,1 0-26,-2-5-33,1 1-39,5-1-53,-6 0-48,6-5-37,-5 1-176,2-3-459,-4 2 203</inkml:trace>
  <inkml:trace contextRef="#ctx0" brushRef="#br0" timeOffset="153704.4239">21708 10790 2189,'-6'-16'23,"3"-3"-46,2-1 30,2 3 1,1 0 25,3-1 1,0 0 12,3 5 1,-1-1-3,4-1-8,3 4 3,-4 3-11,4 1 0,0 2-3,2 0-4,-5 3-3,5 2 2,-1 2-3,-1 1-5,2 3 0,-1 0 1,-2 3-1,-2 6-4,-4-1 6,3 3-3,-5 2 2,-1 0 2,-3 0 3,-1 5-7,-6 0 6,1 0-4,-1-5-1,-1-2 3,1 3-2,-1-4-3,-1 1 2,2-1-6,1-1 3,3-3-5,-3 0 1,0-2 0,5 1 1,-3-2-1,-1 0 3,4-3-4,0 0 1,0 2 1,0-3-6,0 2 1,4-2 2,-3 0 1,1-1-4,-2 2 6,2-2-4,-1 0 0,1 0 1,-2 2 1,2-2-2,-2 3 1,0 1 2,-2 1-4,0 3-2,-1-2 2,1 3 0,1 3 0,-3 2 0,4 1-1,0 0 0,0 0 0,0 5 1,4 2 2,-1-6-6,2 3 1,0 2 5,-5-6 4,3 1-5,-1-2-3,0 3-2,-2-3 8,-2-2 6,0 1 5,1 1 7,-4-4 15,1 0 1,-1 3-1,0-6 2,-2-2 2,-1 3-3,2-1 3,-2-5 1,-1 2-8,1 0-5,-3 1-11,2-1 13,1-1-2,-1-1-4,1 0-5,-1-3 6,-2 3-30,5-1-32,-2-1-49,0-2-27,-1 2-45,2-3-51,1-2-35,-1 1-215,-3-4-494,6 4 219</inkml:trace>
  <inkml:trace contextRef="#ctx0" brushRef="#br0" timeOffset="154319.8653">22296 11462 109,'0'0'275,"0"0"-12,0 0-16,3-4-32,-3 4-15,0 0-23,0 0-22,0 0-14,0 0-12,0 0-18,3 10-9,-6-2-8,2 5-10,-5 3-4,1 8-9,-2-6-8,1 7-6,-4-4-5,7-3-8,-8 6-3,7-6-29,-5-3-40,5 1-41,1-4-34,-1 0-47,1-2-28,0-3-30,2-2-123,-2-1-360,3-4 160</inkml:trace>
  <inkml:trace contextRef="#ctx0" brushRef="#br0" timeOffset="154836.4693">22657 10981 215,'9'-16'282,"-5"2"5,0 2-13,-1 3-15,2 3-18,-3 1-25,-1 0-22,2 1-20,-2 0-11,-1 4-24,0 0-17,0 0-8,3 18-4,-3 9-7,-4 0-13,1 2-7,0 6-12,-4-1-3,2-3-10,-1 1-2,1 5-7,-1-9-3,0 1 6,2-2-6,-2-2-12,2-7-4,1-2-7,-1 4 12,2-9-12,-2 6-3,3-5-2,-2-2-11,0 1-7,3-1-43,-1-3-46,1-2-35,0 0-30,0-5-27,-3 5-42,3-5-60,0 0-152,0 0-470,0 0 209</inkml:trace>
  <inkml:trace contextRef="#ctx0" brushRef="#br0" timeOffset="154882.0647">22635 11039 222,'0'-17'267,"2"-2"-6,1 2-20,0 0-19,7-6-26,0 3-15,2 0-12,5-4-11,0 3-17,4 2-12,-1 1-11,4 4-13,-5 4-13,3-1-7,1 7-6,-7 3-12,-2 2-6,3 3-12,-4 7 2,1-1-8,-4 4-4,-2 1-5,-1 6-1,-5-2 1,1 7 2,-5-7-11,2 0-2,-8 7-6,2-6 8,-2-2-4,-8 4-5,-1-4-4,-2-1 7,-3-3-18,4-2-19,-2-2-27,1-3-24,3 1-28,2-4-23,0-1-30,0-3-33,4 0-13,0 1-20,6-2-147,-2-2-394,2-1 174</inkml:trace>
  <inkml:trace contextRef="#ctx0" brushRef="#br0" timeOffset="155370.1745">23361 10394 8,'3'-11'261,"1"0"-15,-1 5-18,-3 0-21,3 3-19,-2-1-25,2 0-17,-3 4-15,0 0-17,0 0-7,0 11-13,-4-2-6,-2 8-10,-5 4-6,2 2-6,-2 3-11,1 3 2,-5 2-10,5 2-1,2-2-4,-5 0-3,3 3-5,0 0-1,2-1-2,-2-6-5,0 1-4,3-5-35,-3 2-54,3-6-82,0-3-55,1-1-162,2-2-397,0 0 175</inkml:trace>
  <inkml:trace contextRef="#ctx0" brushRef="#br0" timeOffset="156979.8221">23168 11465 235,'1'-4'260,"-1"4"-20,0-7-10,0 4-30,2-1-13,-2 4-22,0-4-10,0 4-17,0 0-16,0 0-14,2-4-9,-2 4-10,1-3-8,-1 3-14,0 0-4,0 0-5,0 0-4,0 0-7,0 0-4,0 0-5,-3-5-4,3 5-3,0 0-6,0 0 2,0 0-4,0 0-7,0 0 4,0 0-7,0 0 4,0 0-5,0 0 1,0 0-6,0 0 0,0 0 0,0 0-2,0 0 0,0 0 7,0 0-9,0 0 1,0 0-2,0 0 0,0 0 8,0 0-9,0 0 2,0 0-3,0 0 1,0 0-4,0 0 3,0 0-3,0 0-3,0 0-4,0 0 4,0 0-6,0 0 1,0 0 0,0 0-2,0 0 2,0 0-10,0 0-10,0 0-9,0 0-19,0 0-23,0 0-27,0 0-24,0 0-19,0 0-28,0 0-168,0 0-377,0 0 167</inkml:trace>
  <inkml:trace contextRef="#ctx0" brushRef="#br0" timeOffset="158215.5978">22188 10640 58,'0'0'165,"-3"-4"9,3 4-13,0 0-4,0 0-5,0 0-6,0 0-6,0 0-5,0 0-10,0 0-10,0 0-7,0 0-13,0 0-2,0 0-6,0 0-8,0 0-4,0 0-9,0 0-5,0 0-7,0 0-4,0 0-2,0 0-10,0 0-1,19-3-3,-7 3-4,2-2 2,10 1-4,0-3-4,0 4-3,4-2-8,-1 4 2,1-2 1,-1 0-2,-2 0-11,-2 0 9,-3 4-1,-8-4-3,-1 0 1,-2 1 5,-2-2 12,0-3-4,-3 6-1,1-2-7,-5 0 4,7 0-7,-5-2-8,-2 2-12,0 0-13,6 5-12,-6-5-14,0 0-19,0 0-23,0 0-3,-15 2-9,6-2-10,-1 0 5,0 2 12,-3-2-7,0 1 7,-1-1 4,1-1 16,0 2 13,3-1-1,-1-1 12,4 0 1,0 1 21,1 1 13,-1 0 5,3-1 5,4 0 7,-7 2-4,4-1 1,3-1-11,0 0 9,-6 6 18,5 0-9,-6 3-1,4 7 13,-2 2-2,0 11 4,-5-2 4,2 1-9,-1 4 6,1 0-4,1-1 4,2 1-3,-4-2-1,1 2-18,2-5 18,-1-2-1,4 0 2,-4-7-8,3 1-4,-2 0-24,2-9-27,1 2-16,-4 1-39,4 3-33,2-9-78,-2 4-227,0-6 100</inkml:trace>
  <inkml:trace contextRef="#ctx0" brushRef="#br0" timeOffset="158715.6563">22482 11100 4,'0'0'212,"0"0"-6,3-4-6,-3 4-10,0 0-15,2-3-8,-2 3-21,0 0-13,0 0-14,0 0-21,0 0-3,0 0-10,-5 20-6,-2-5-6,2 4-9,-4 5-6,-2 1-2,4-2-8,-3 1-4,0 2-36,-1-1-50,1-1-47,0-1-44,3-2-54,-1 3-115,2-8-327,3-5 145</inkml:trace>
  <inkml:trace contextRef="#ctx0" brushRef="#br0" timeOffset="160342.7561">23209 11408 92,'0'0'254,"0"-6"-13,0 6-18,0 0-17,0-5-19,0 5-22,0 0-14,0 0-18,0 0-15,0-4-13,0 4-11,0 0-13,-3 14-7,-1-2-9,1 5-3,-4 3-5,0-4-10,0 9 2,-3-1-7,3-7-18,0 0-33,0 7-43,0-10-43,0 0-23,4-2-54,2 1-166,-2-5-365,3-4 161</inkml:trace>
  <inkml:trace contextRef="#ctx0" brushRef="#br0" timeOffset="160903.7637">23735 11006 196,'4'-9'248,"0"1"-14,-4 3-12,4-4-19,-1 3-12,-3-2-12,1 0-11,1 1-5,-2-1-13,1 0-15,-2-1-11,-1 2-17,0-2-8,-1 4-13,-3-2-6,-2 4-6,-1-2-12,-2 5-9,1 0-6,-4 4-7,-6 1 4,5 0-10,2 7-3,-4 0 0,2-1-4,-1 6-1,4-7-6,-1 1-6,3 3 6,3-4-4,0 0 2,0 3-10,3-2 1,2-1 0,-2 0 0,5 1 2,2 0-6,-1-2 3,2 0-2,3 2 5,3 5-3,-2-11 1,5 7 2,1-4-7,4 3 3,1-1 1,-5-4 1,1 0-4,-2 1-5,5 0 4,-4-3 0,-2 0 7,3 5-9,-1-5-1,-4 0 0,3 4 0,-5-1 9,1-1-1,-2 1-3,1-1-6,-4 1-2,3 1 9,-4-2-11,0 1 5,-2 2 0,-1-5-3,0 2 5,-2 4-7,-3-1 5,-2 0 11,-2 0-11,-3 2 0,-2-1 8,-4-3-8,1 1-1,-3 0 2,-1-1-3,0-6-1,6 3-2,-1 0-19,1-3-23,-1-1-26,1-3-18,2 2-29,3-2-27,-1 1-26,2-3-32,2 2-28,0-4-142,4-2-406,3-1 180</inkml:trace>
  <inkml:trace contextRef="#ctx0" brushRef="#br0" timeOffset="162099.3822">23984 10428 135,'0'0'169,"1"-6"6,1 2-15,-2 4-11,5-3-2,-5 1-6,3-1-16,0-3-9,2 3-7,-3-2-4,7-1-12,0 2-1,1-3-4,4 0-9,-2 0-2,0 2-9,1-3-4,0 4-14,1-1 6,0 2-5,-4 1-6,4-1-8,-6 2 8,2 0-11,1-1-7,-4 2 1,0 2-4,2-1 4,-2 4-12,1 3 3,1-2-13,2 6 6,-1 0 2,-3 1-4,4 2 1,-4 1 0,3 5 0,-3 1-3,2-3-5,-3-4 0,-4 2 8,4 1-5,-1 0-1,0 6-1,-3-5-2,-2-2 8,0 2-3,0 8 0,-4-6-2,1-1 4,-4 4-13,2-7 12,-1-1 0,0 2-7,-5 6 4,4-10 4,-1 3-5,3-2 0,0-5-9,1 0 8,-5 2 1,6-4 0,-1 1 1,0-4-5,1 0 4,2 1-5,-2-2 4,1 1-9,-2 0 11,3-1-4,-1-1 0,1 1 8,1-4-11,-3 6 5,3-6-2,-1 1 1,-2 2-1,3-3 1,0 0-10,0 5 8,0-5 1,0 0-11,0 0 15,0 3 4,0-3-11,0 0 5,0 0-4,0 0 1,-3 4 2,3-4-1,0 0 2,0 0-1,0 0 6,0 0-5,0 0-2,0 0-1,0 0 0,0 2 3,0-2-6,0 0 4,0 0-1,0 0 2,0 0-1,0 0-1,0 0-1,0 0 1,0 0 4,0 0-2,0 0-1,0 0-8,0 0 9,0 0 5,0 0-5,0 0-4,0 0 12,0 0-11,0 0-1,0 0 2,0 0-2,0 0 10,0 0-8,0 0-3,0 0 2,0 0 1,-7 3 7,7-3-7,0 0-3,0 0 3,0 0-3,0 0 5,0 0-2,0 0-2,0 0 7,0 0-5,0 0 2,0 0-5,0 0 5,0 0-3,3 5 4,-3-5-5,0 0 4,0 0-5,0 0-4,0 0 6,0 0 4,0 0-3,0 0 1,0 0-2,0 0-2,0 0 6,0 0-6,0 0 7,0 0-2,0 0 1,0 0-8,0 0 5,0 0 1,0 0 6,0 0-6,0 0 0,0 0-3,0 0 1,0 0 4,0 0-1,0 0-4,0 0 5,0 0-5,0 0-1,0 0 2,0 0-1,0 0 8,0 0-6,0 0 1,0 0 0,0 0 1,0 0-1,0 0 6,0 0 2,0 0-2,0 0 4,0 0 3,0 0-2,0 0-1,0 0-9,0 0 15,0 0-8,0 0 1,0 0-6,0 0 5,0 0 0,0 0-2,0 0-4,0 0 2,0 0-2,0 0-1,0 0 5,0 0-6,0 0 7,0 0-1,0 0 2,0 0-6,0 0 3,0 0-1,0 0-2,0 0-1,0 0 2,0 0-2,0 0 6,0 0-10,0 0 10,0 0-5,0 0 2,0 0-2,0 0 0,0 0-1,0 0-1,0 0 1,0 0-1,0 0 3,0 0-4,0 0 5,0 0-10,0 0 4,0 0 5,0 0 4,0 0-3,0 0-5,0 0 2,0 0-4,0 0 6,0 0-5,0 0-1,0 0 1,0 0 1,0 0 5,0 0-5,0 0 1,0 0 1,0 0-6,0 0 8,0 0-4,0 0 0,0 0-1,0 0-1,0 0 12,0 0-12,0 0 2,0 0-1,0 0 3,0 0-8,0 0 9,-3 3-5,3-3 1,-3 4-1,0-4-13,-1 2-34,1 2-46,-1-1-46,1 2-17,-1-2-46,1-2-17,-1 3-149,1-2-401,3-2 179</inkml:trace>
  <inkml:trace contextRef="#ctx0" brushRef="#br0" timeOffset="163608.3799">24263 10897 112,'0'0'135,"0"0"-7,0 0-9,-2-7-7,2 7 11,0 0-28,-2-3-2,2 3 0,0 0-14,0 0-11,0 0 4,0 0-12,0 0-12,0 0 8,0 0-8,0 0-4,0 0-17,0 0 7,0 0-12,-6 21 5,3-12-9,0 2 9,-4 4-23,3 2 21,-6 12-5,-4-6 5,4 2-5,-2 5 11,0 1 6,1 3 1,-9 7 4,-1-3 4,3 2 5,2-6 4,3-4 5,-7 10-3,0 1 6,0-1-2,-2-2 1,3 5-3,2-14-4,-4 10 0,4-10-2,2 0 1,-1-3-3,2 2-2,-3 0-3,-1 1 2,5-8-6,-4 0 6,3 0-6,0-4 3,3-3-2,-2-2 0,3 3-6,-1-8-12,4 2 6,-3-2 1,-1 1-3,2-1-1,1-2 3,-2 1-8,-1 2-1,3-5-5,-1-1 1,-1 1 3,2-1-10,-1-2-8,0 1-12,0 3-18,2-4-16,-3 4-26,2-4-22,2 1-16,6-1-39,-10 0-32,10 0-47,-8 0-193,8 0-451,-6-9 200</inkml:trace>
  <inkml:trace contextRef="#ctx0" brushRef="#br0" timeOffset="167659.8412">15041 10207 213,'3'-5'223,"-2"0"-21,2-2-20,0 2-19,-2 4-22,-1 1-19,0 0-6,-7 18-11,-2 2-9,-3 4-10,-5 5-7,0 0-8,-6 10-9,-1-4-12,5-6-2,2-1 0,0-3-2,3-2-4,0-1-8,0-1-5,7-7-1,-1 1 4,2-5-8,0-1-6,2-1-1,0-1-1,1 0-1,0-3-2,1 2-4,-1-3-19,1-2-29,2-1-68,0 0-67,0 0-160,0 0-361,0 0 160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15:40.1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9800 3002 104,'-1'13'118,"-2"-1"-26,0 13 9,2-6-15,-3 14-5,2 0-2,2 0 3,-3-1-13,2 4-6,-5-4-1,3-1-5,-1-2-7,0-4 3,0-6-4,1-2-4,-1-2 6,1 4 4,0-10-1,2 0 12,-1-1 6,0 0-3,1-4 13,0-1 15,0-1 36,-1 3 21,2-5-2,0 4 2,0-4-18,0 0-18,-1-17-16,1 6-4,1-8-11,1-6-13,0-5-4,1-1-7,-1-3-13,2-16-5,3 3-1,-3 2-17,3-6 12,4 1-10,1 4-11,2 2 7,-3 15-2,4 0-7,2 2-5,0 4-1,2 5-1,-1 2 6,-4 11-9,1 0 1,0 5-2,-3 0 1,2 6-8,0 2-5,-4 4-12,0 0-5,-3 3-11,-3 4-9,-2 5-8,-6 6-11,-5-6-9,-1 4-3,-4-3-9,-3-1-5,-2 3 13,-3-2-8,0-4 10,1-4 8,1-3 4,0 0-3,5-6 16,2 2 8,3-6 9,2-1 14,-1 1 12,4-1 6,2 0-3,3-3-1,-3 3 1,3-3 11,0 0-9,0 0 0,11 5 3,-2-2-7,-2 0 0,3 2 7,5 5 12,-1-1 2,3 4 0,-1 3 3,-5-1-3,0-1-4,-1 1 5,3 4-6,1 1 3,-6-4-4,-1 0-3,0-4 4,-1 2 0,2-2-2,-3 0-10,2-2-3,-2-1-8,0 0-16,-1-3-10,0 1-5,-1-2 0,3 1 4,3-2-27,-4-3-11,2 1-10,-7-2-13,21-3-16,-11 1 1,2-5-3,-3 3-11,-3-3 5,-1-2 5,3 1 1,0-1-69,-4-1 161,0-2-53,2-4 23,-2 0 10,-1 2 23,-2 2 25,2 0 13,0 1 22,-3 1 31,0 4 19,2-1 18,-3 2 9,2 1 2,-1 4-3,0-8-5,0 2 0,0 6-9,0 0-12,0-6-7,0 6-12,2-4-2,-2 4-11,0 0 3,3-6-10,-3 6-2,5-5-10,-5 5 12,9-2-7,-1-1 2,1-2-4,-1-2-3,6 3-4,0-2-1,-1-2 1,1 0-5,-1 0 3,-2-2-11,0 6 4,-4-3 2,0 0 11,-1 2 11,1 0 5,-6 1 10,4 1-4,-4-2-2,1 2-12,-2-1-1,0 4-12,0 0-5,-13-4-3,0 7-4,0 2-1,1 4-3,-6 7-5,-1 0 0,2 1-1,0 2-11,3 3-14,0-2-14,1 1-25,6-6-26,2 4-12,2-4-23,2 1-19,2-5-5,2 0-6,2-2-25,2-2 8,5-1-14,0-3 7,5-1 9,3-2 17,1-2-90,-4 0-254,0-8 112</inkml:trace>
  <inkml:trace contextRef="#ctx0" brushRef="#br0" timeOffset="625.4881">10393 3263 118,'4'-12'135,"0"2"10,1-1 12,-5 5 2,1-1-5,2 3-14,0-1-19,-3 5-14,3-5-5,-3 5-14,0 0-11,0 0-12,0 0 2,0 0 3,3 17-10,-3-9-4,0 3-7,0 1 2,0 0 5,0 0-8,-3-2-1,1 2 0,1 0 2,-1-1-2,-2-1 0,3-3 0,-1-1-2,1 1 1,-2-4-4,2 3 4,-1-3-3,-1 1-6,2-3 3,0 3 3,-1-1 6,2-3 3,0 0 6,0 5 4,0-5 7,0 0 0,0 0 2,0 0-5,0 0-6,0 0-10,0 0-6,0 0-2,4-17-1,0 8-6,-3-2-8,0 1 10,2-2-18,0 4 4,-3-3-3,5-1-4,-2 0 7,1 3-8,-1-1-8,0 2 5,3-1-5,-4 0 0,3 2-2,-1-2-1,1 3 4,4-4-5,-1 5-4,2-2 4,-1 2 1,-1-1-1,2 4 2,0-2 11,-2 2-26,1 2 13,-1 1-7,1 2 4,-2 2-5,0 2 8,1 7 1,-1-1-3,-2 4 5,-1 0 5,-1 4-5,-2 4 5,-1-5 14,-1-2-26,1 0 13,-2 0-4,1-6 1,-1-2 11,1 1-9,-1-1 1,1-2 7,0-3 18,-1-2-2,2 2 26,0-5 12,0 0-7,0 0-15,0 0-19,0-17 19,2 0-3,0 3-11,3-5-11,2-6 10,0 2-15,1-3 1,4 3-9,-3-1-3,8 4-10,-5 1 11,0 7-4,5-6-21,3 4 27,-4-1-2,3 6-20,-3 1 11,-2 6 9,-2 2-31,1 5 26,-4-1-7,0 0-4,-4 2 25,1 4-29,-1 4 4,-1 1-6,-4 2 5,0 0-17,-4 3 10,1-1-13,-4 0-12,3 0-9,-2-1-20,-1-3-24,0 1-18,0-4-18,0 0-20,3-1-19,0-5-16,-1-2-17,2 1-8,3-5-18,-1 5 5,1-5-4,0 0-6,0 0-121,0 0-380,20-10 170</inkml:trace>
  <inkml:trace contextRef="#ctx0" brushRef="#br0" timeOffset="934.0933">10910 3199 188,'4'-16'227,"0"6"16,1 0 5,-3 3 8,-2 0-7,0 4-30,2-1-10,-2 4-30,4-7-13,-4 7-20,0 0-10,0 0-15,-6 20-14,4-9-8,0 6-15,1 0 2,-2 2-28,2 0 6,1 3-12,0-5 1,0 2-10,2-2-2,4-5-1,1 1 6,-1-3-13,0-1-2,2 0 0,3-5-7,0 0 0,2-1 1,1-6 0,2-1 6,-2-3 3,1 1 2,-2-4-5,0 1 3,2-10-2,-4 6 6,-2-4 11,-1 1-13,-1-1 1,0-2-10,-3-1 11,-1 5-17,-1 4 7,-2-2-8,-2 0-20,0 2 18,1-1-4,-6 2-7,-1 3-9,1 0-28,-6-1 18,1 11-9,-4-3-17,2 3-13,-3 1-26,3 1-26,1 4-32,-1 1-30,2 2-39,-2-3-24,6 3-22,1-5-212,2 3-500,1-2 222</inkml:trace>
  <inkml:trace contextRef="#ctx0" brushRef="#br0" timeOffset="1248.0447">11223 3160 96,'0'0'338,"1"-5"-40,-1 5-31,0 0-29,0 0-20,0 0-23,14 16-14,-5 0-16,0 0-19,4 5-16,-3 1-4,-2-5-17,4 7-9,-2-9-8,-2 0-10,2 0-14,-3-5 5,-3-2 6,2 1 5,-2-5 17,0 0-2,-2-1 59,-2-3 11,5 1-7,-5-1-10,7-8-9,0-2-26,-1-5-5,0-2-15,4-6-10,-3 6 1,2-8-19,-3 7-7,5-6-5,-2 2-15,-4 3-6,3 5 3,-3-3-2,-4 7-8,4 3-31,-2-4-17,2 5-17,-3 1-56,0-2-13,-2 3-33,5 0-25,-5 4-27,8 0-20,-8 0-38,7-1-33,0 3-30,0 3-214,-3 0-568,5-1 252</inkml:trace>
  <inkml:trace contextRef="#ctx0" brushRef="#br0" timeOffset="1571.8137">11634 3134 143,'0'0'238,"0"0"-14,8 1-4,-8-1-19,3 2-8,-3-2-22,0 0-14,0 0-16,3 1-18,-3-1 0,7 0 2,-7 0-3,11 0 1,-1 0 0,1-3-5,4-1-3,-1-2 4,0-1-10,-2-1 3,2 6 4,-4-7-3,3-2-2,-5 4 12,0 2-5,-1-2 8,-2-1 2,-2 2 10,1 1-6,0 5-13,-1-5-9,-3 5-17,0 0-21,0 0-1,-10-8-5,2 8-14,-8 6-2,-5 1 1,-1 7-10,-1 6-5,-1-1 1,3 3-7,3-3 1,0 3 2,6-1-15,2 3 2,3 2-20,3-4 0,6-6-7,3 3-8,4-4-1,3-1-5,7-3 0,2-2-7,1-4-8,1-3 2,1 0-44,-2-4-23,2-5-29,-3 1-29,-1-8-27,0 3-32,-2-4-55,-2-2-40,-4 4-254,0-3-613,2-4 271</inkml:trace>
  <inkml:trace contextRef="#ctx0" brushRef="#br0" timeOffset="2162.3909">12418 2871 22,'0'-2'296,"0"-4"-26,0 2-33,0 4-23,0 0-20,0 0-21,-7 25-15,4-6-19,-3 8-15,1 6-6,0 0-11,1-1-14,2 3-8,2-2-8,0 1-8,0-2-4,4-2-10,1-3-3,-2-8-11,3 1 2,1-5-4,3-3-1,-3-5-2,3-5 6,0-2 8,11-5-7,-1-7 3,2-2 3,1-6 0,-3 2 4,-2-7-2,2 1 8,-1-5 3,3-10 7,-4-5-3,-4 3 4,-1 10-3,-5-3-8,2-2 12,0 4 5,-5 6-22,0-2 5,-2 10 18,-1 3-29,0 3 9,1 1-12,-3 3-3,1 0-27,-1 1-21,1 3-36,-1 4-36,0 0-40,0 0-44,0 0-42,-5 19-33,3-5-52,2 3-209,0 0-540,-2 7 239</inkml:trace>
  <inkml:trace contextRef="#ctx0" brushRef="#br0" timeOffset="2555.808">12837 3131 172,'0'-6'291,"3"1"-24,2-5-23,0 3-21,0-2-18,5 4-24,-3 0-17,4 5-15,-2 0-16,4 4 0,-4 4-11,3 2-10,-3 5-5,1-2-8,-3 4-3,0-2-9,-1 2-6,-5 0-7,2-1-2,-3-3-8,0-1 6,0-2 5,0-1-7,-1 2 4,-1-7 1,2 1 12,0-5 20,-1 7 0,1-7 12,0 0-16,0 0 11,0 0-16,0 0-17,-2-24-1,4 15-5,2-8-9,2-3-12,5-5 3,-1-1-12,1 2-19,5 3 12,1 3-6,-3 2 3,5-1-9,3 4-4,-8 9 13,1 4-24,-2 0 2,0 4-2,-1 1 8,-2 3-31,1 3 23,-1 1-3,-3 3-6,-2-5-7,-3 4-12,-2 5-2,1 0-43,-2-4-11,1-2-46,-4 2-38,1 1-43,-2-6-46,5 2-37,-2-5-65,-1 3-200,2-6-594,1-4 263</inkml:trace>
  <inkml:trace contextRef="#ctx0" brushRef="#br0" timeOffset="2763.961">13426 3080 282,'1'-6'404,"3"2"-49,-1 1-36,-3 3-26,0 0-29,0 0-32,0 0-8,0 0-41,-7 24-3,4-9-29,-1 4-6,0-2-18,0 0-19,-1-1 3,2 2-21,3 0-14,-2-7 3,2 4-13,0-6-16,1 1 8,0 0-7,2-1 9,-1-4-24,3 3 1,-2-4-11,1 0-11,2-3-28,5 0-40,-1-3-56,-1 0-58,5-7-53,0-1-50,-2-2-42,1 0-168,-2-2-520,5-7 230</inkml:trace>
  <inkml:trace contextRef="#ctx0" brushRef="#br0" timeOffset="2887.9386">13583 2956 22,'-2'-12'245,"-3"5"6,1-4-4,1 4-13,0 0-25,2 0-24,0 4-19,1 3-45,-3-5-47,3 5-52,0 0-47,0 0-59,-11 6-60,6-2-111,1 1-274,4-5 121</inkml:trace>
  <inkml:trace contextRef="#ctx0" brushRef="#br0" timeOffset="3091.6813">13676 2884 139,'0'-1'240,"0"1"-22,0 0-16,8 11-13,-5 0-12,-3 4-13,0 4-7,-2 9-13,-1 1-8,-1 1-10,-2-4-12,0 2-9,-1 0-11,5-1-7,-3-7-17,4-2-3,0 0-10,-2-1 5,3-5-15,0 0-11,1-1-6,3-1-14,-1-4-13,1 3-10,2-5-26,0-1-29,2-3-50,2-3-37,3-2-43,-2-2-163,-3 1-383,2-6 170</inkml:trace>
  <inkml:trace contextRef="#ctx0" brushRef="#br0" timeOffset="3259.1373">13748 3050 246,'0'-2'365,"0"2"-19,-3-7-28,1 4-28,2 3-22,0-6-54,2 1 5,5-1-25,6-2-21,-6 1-11,6-2-18,-1 1-12,4-1-15,-3 2-8,2-2-34,-3 3-42,-1 3-48,1-2-58,1-1-54,-5 1-63,5-4-58,-4 1-211,-1 3-497,2-4 220</inkml:trace>
  <inkml:trace contextRef="#ctx0" brushRef="#br0" timeOffset="3834.6906">14502 2919 104,'1'-9'318,"1"2"-23,-1 4-22,0 0-32,-1 3-31,0 0-16,0 0-13,-4 28-22,0-2 1,-1 3-11,-1 5-12,-1-3-11,1 1-8,-1 0-15,0-2-9,1-1-7,1-2-11,0-10-5,3 1-5,-3 0-4,4-8 5,-2 0-11,0-3 5,3-5 16,-1 2 8,1-4 40,-2 8 27,2-8 10,0 0 3,0 0-12,0 0-19,3-17-11,0 1-12,0-2-19,1-12 3,-2 0-6,3-2-15,1-18-9,1 4-3,-2-2-6,5 2-20,-2-5 7,3 2-7,4 6-11,-4 11 9,4 3-11,4 2-1,1 4-4,-2 6-6,3 2 4,-1 8-5,-4 4 1,-3 6-4,3 6 1,1 5-6,-6-1-12,1 9 7,-5 0-5,-5 6-7,-2 4-8,-4-3-11,-6 1-10,-4-4 6,-3 0-2,-1 1-18,-3-1 0,-3-4-21,1-1-23,1-4-26,-2-1-26,4-4-31,-1-1-31,7-5-31,1 3-27,5-3-53,2-5-260,0-2-635,6 1 282</inkml:trace>
  <inkml:trace contextRef="#ctx0" brushRef="#br0" timeOffset="4115.901">14648 3002 24,'6'0'268,"0"-1"-32,-6 1-18,9 1-15,0 3-7,3 3-7,1 5-6,-2-2-14,3 8-14,2 4-12,-5-1-9,-1 3-17,-4-6-12,2 6-4,-5-6-14,-2 0-5,0 0-11,-2-8-7,0 2 1,0-2-9,-1-3 14,1-2 18,-1-2 9,2-3 12,-2 4-6,2-4-18,0 0 11,-3-21-7,3 5-27,3-1 12,1-2-13,0-7-9,3 2 2,-1 7 10,1 0-26,4-5 2,-1 9 0,1 1-14,0 4-4,-1 0 1,4 2 0,-1 3 0,1 3-19,0 0-34,-4 0-43,0 2-41,3 7-45,-5-3-42,3 1-50,1 1-31,-4-2 4,3 5-193,-4-6-509,0 4 226</inkml:trace>
  <inkml:trace contextRef="#ctx0" brushRef="#br0" timeOffset="4400.3348">15134 3101 57,'3'-5'254,"-1"2"8,-2 3 1,2-5-5,-2 5-16,3-4-30,-3 4-19,0 0-26,0 0-14,0 0-13,-7 17-16,3-8-11,-2 6-16,2-2-4,1-3-7,2 4-8,-1 0 2,2-2-15,2-1-1,0 1-16,1-3 14,2 0 3,0-1 10,2-3-7,4-4 0,-1 2 0,0-3 2,4 0 9,0-3-9,1-1-8,-1-3-7,-2 0 0,1-1 0,-2-2 9,0 0 3,-4-3-31,2 0 32,-5 4-8,2-4-2,-3 3-3,-1-4 3,-2 5-10,0-1-9,-4 0-1,3 1-9,-5-1-23,-2 4-6,-1 2-17,-3-1-5,-3 0-37,1 3-19,-3 2-53,6 4-37,-2-1-49,-2 2-39,8-2-43,-1 3-248,0 2-592,3-4 261</inkml:trace>
  <inkml:trace contextRef="#ctx0" brushRef="#br0" timeOffset="5251.5076">15592 3139 104,'4'-9'273,"-4"-4"-17,3 4-21,-2-3-19,1 4-8,-1-3-14,-1 4-7,0-1-12,2 1-11,-2-1-12,0 2-24,-2 2-8,-1 0-21,3 4-6,-9-1-14,9 1-9,-23 9-4,10 0-9,-4 7 2,-3-1-9,5 4-3,-2-3-7,6 6-2,0-8-6,1 7-6,4-7-1,5-2 1,-1 1-6,1-3-2,4 2-1,1-4 0,2 1 6,4-4-6,-1-1 2,1-1-2,2-3 6,3-4-11,6-1-2,-7-6-13,6-2-8,-3-3-7,-3-1-2,0-5-6,-1-1 5,-1-4-3,-2-4-5,-1-1 7,-4-2 3,5 0 4,-6-1 6,-1 3 15,1 4 13,-1 3 16,-1 10 12,-1-2 13,1 9 7,-2-1-15,0 4-5,0-1 1,0 6-18,0 0 2,-5 16-8,0 1-3,-2 7 3,1 5-2,0 5 2,-1-3-4,3 1-10,-2-2 11,6-2-9,0 4 8,0-9-14,4 5 9,1-10-3,-1-1-3,0-6-5,3 4-1,2-7-2,-4 2 0,3-5 0,1-1-14,1-2 14,0-4-3,0 0 5,1-5-9,3 1-2,-2-5-12,-1-1 9,4-8-12,-3 3 10,0-7-3,0 5 0,0-5 5,-2 9 0,1-7 0,-6 6 3,0 5 11,-1-5-13,1 6 15,-3 1 3,1 4 2,-3 0 3,5 0-15,-5-1-5,0 6 1,0 0 9,0 0 1,-2 25-4,-1-11-5,-1 3 2,1 1 0,0 2 10,0 6-8,3-10 2,-4 4-2,7-2 1,-6 0-6,6-3 3,-2-4 3,2 0 0,0-4-8,3 5-1,0-7 4,-1-1-1,2 0 2,0-1-3,0-1 2,3-3 4,0-3 3,-3-4-12,6 2 9,-2-5 2,-1 2 5,0-6-3,2-5-4,-2-1 2,-3 6-2,3-9 4,-3 7 4,-4 2 6,1 0 12,-1 3-1,-2 0 3,2 3 27,0 3 9,-2 0-5,0 0-2,-1 2 8,2-1-18,-2 5-7,0 0-12,0 0 3,0 0-20,0 0 1,0 0 14,0 0-4,-7 20-8,4-10 0,2 1 1,-2-3-4,3 4 2,0 0-1,0-2 19,3 5-32,-3-8 11,1 2-14,2-2-4,1 3-12,-2-5-17,-1 1-19,2 1-14,-1-3-20,0 2-12,1-2-26,4-2-16,0-2-3,3 2-20,0-3-24,3-2-27,-2-3-24,4 2-20,-2 1-153,-2 2-451,0-5 199</inkml:trace>
  <inkml:trace contextRef="#ctx0" brushRef="#br0" timeOffset="5756.2986">16395 2964 13,'1'-6'283,"-2"-3"-22,1 2-2,0 2-19,-2-2-11,2 7-7,0-10-20,-4 9-13,4-4-24,0 5-27,0 0-5,0 0-17,-19 10-11,9 4-9,-2 1-13,-2 3-5,0 3-7,4 1-8,0-5-10,5 1 5,-2-1-11,5 4-3,0-7-5,2-1-6,0 0 8,5-1-11,2 1 0,0-3-5,4-2 2,2-2 3,1-1-7,3-4-7,0-2-1,4-5 0,-7 1 0,6-3-3,1-7-4,-5 0-2,2 1-5,-4-8 11,0-2-12,0-1 7,0-2 0,-1-1-3,-5-4 2,2 4 8,-3-4 14,-4 5 23,1-2 6,-2 12 16,-2-2 20,1 7-2,-1 0-5,0 4 1,-1 2-16,1 3-13,0 3 2,0 0-7,0 0-8,-13 20-8,10-2 2,-7 7-3,5 4-11,-1 0 2,3 2-4,-1 4 9,4-5-9,3 0 8,-1-4-17,3 1-14,-2-5-11,2-2-27,5-4-27,-7-2-23,3-6-25,-1 1-16,3-2-31,-2-1-28,4-5-31,-3-1-26,3-1-30,-3-5-4,3-1-204,-2 0-523,-2-5 233</inkml:trace>
  <inkml:trace contextRef="#ctx0" brushRef="#br0" timeOffset="6151.1917">16675 2934 16,'-3'-10'209,"-4"0"1,6 1 27,-3-1 13,2 3-7,2 2-25,-3-2-19,5-3-23,3 0-17,0 1-16,4-4-17,1 2-5,10-4-15,-8 5 3,6-4-6,3 2 6,-3 4-12,-4 1 18,0 0-4,-4 4 12,-3-4-26,2 4-13,-1 1-10,-4 2-15,1 3 0,0 1 11,2 4 1,0-1-6,-4 5 1,1 0 7,-4 3-15,3-1-1,-3 3-10,3 0-5,-3-1-8,0-7 4,0 2 4,0-3-19,-3 1 13,3-4-4,0 1 7,0 0 9,0-6 9,0 6 0,0-6 7,0 0 18,0 0 8,0 0 5,0 0-4,0 0-1,0 0-13,4-17-8,-1 6 2,1 1-13,6-8-9,-3 2-6,7-5-4,2 2-14,-1 0 3,-3 7 1,0 2-5,2-2-4,-1 7 2,1-3-7,0 1-1,-5 5 3,2 4-9,-4 1-2,3 1 5,-1 4-7,-1-3 1,-3 6-1,1-5 2,-4 4 0,2 1-13,-2 4-25,-2 0-19,-2-4-31,2 6-41,-4-5-54,-1 2-60,0 1-57,2-7-79,-3 1-343,-1-1-776,3-5 344</inkml:trace>
  <inkml:trace contextRef="#ctx0" brushRef="#br0" timeOffset="6495.6921">17379 2735 178,'3'-10'360,"0"-1"5,-2 3-7,1-1-28,-1 1-27,-1 1-24,0 2-17,-1-2-45,-1 2-6,2 5-27,0-5-22,0 5-12,-1-5-32,1 5 9,-6-2-20,6 2-39,0 0 29,-14 11-23,10 0 2,-2-4-14,2 3 17,1 1-30,2 7-4,-2-2-10,3-3 9,0 4-6,4 7-8,-1-7-7,0-2-4,1 1 3,0-1-11,-1-3 2,3 4 3,-3-4 2,1-3-10,-1 0-4,0 1 7,1 5-1,-3-8 2,-1 2-9,2-6 5,-1 4 3,-1-7-6,1 10 16,-1-6-13,0-4-13,-1 12 10,-2-7 16,-1-2-16,-2 2 6,-1-1 4,-1 3-4,-5 1-24,3-3-25,-3 0-47,0-1-47,-3-1-40,0 0-41,-7 1-67,3-1-31,-7-1-264,3 0-624,0 1 277</inkml:trace>
  <inkml:trace contextRef="#ctx0" brushRef="#br0" timeOffset="7447.8459">12248 4050 202,'0'0'232,"-1"-4"-27,1 4-19,0 0-18,0 0-19,-9 22-8,1 2-2,-3-2-10,1 5-12,0-1-6,0 2-3,0 0-11,0-3-4,3-9-8,1 2-7,-1-1-2,0-5-7,3 2-1,0-5-7,4-1-5,-6 0-2,6-4 5,-2-1 20,2-3 18,-2 6 34,2-6-10,-3 5 8,3-5 18,0 0 2,0 0-15,0 0-12,0 0-6,5-21-26,-3 7-4,3-3-6,-3-3-12,4-4-9,-2-3-9,3 3 2,-3 7-8,-1 0-4,0 8-6,1-3 3,-1 4-6,0-1-8,-1 5-25,2 2 14,1 2 7,4 6 1,0 2-6,4 3 6,3 9-3,-2 1 0,1 0-6,3 4-2,-2-6-2,1 2 2,-1 1 4,-1-1-3,-1-3-1,-3-3-7,1-2 6,-4-3-10,-1-2 5,0-2-2,-1 0-14,-1 1 23,0-5-3,-3 0 10,-2-2 11,0 0-6,16-8 3,-10-4-6,3-1-5,4-11 3,-3 1 3,0-2-4,0-4-7,-2-2-10,-1-2 9,0 1-1,0-14 1,1 2 0,-5 10 6,2 2-16,0 6-6,-5 0-2,0 10-11,2 2-8,-2 2-14,0 5-19,3-4-21,-3 7-19,1-2-36,-1 1-30,0 5-25,0 0-28,0 0 2,0 0-19,0 0-19,4 18-19,1-10-218,-4 3-536,2 4 238</inkml:trace>
  <inkml:trace contextRef="#ctx0" brushRef="#br0" timeOffset="8178.4329">12793 4059 53,'0'-3'246,"0"3"-11,-3-5-30,3 5-18,0 0-18,0 0-25,0 0-9,-4 17-12,4-4-13,-2 4-10,1 3-6,-2 0-12,3 5-5,-1-1-10,1 1-3,1-6-6,2 0-10,0-1 2,1-2-5,1-5-4,0 0 5,-1-4-5,2 0 5,1-2-6,2 0 5,-1-5 2,2 0-3,3-5-9,-1-2-1,2 0 3,0-3-1,0-1 7,3-8 4,-4-2 3,-2-1 11,-1 6 21,-3-8-10,3 2 3,-6 5 8,2 0 2,-2 1 14,0 6 1,-1 0 7,-1 5-4,0-2-17,0 0-7,-1 5 2,0 0-31,-1 2 4,0 0-15,0 0 5,-2 22-20,-1-6 10,3 5-7,-1-3 1,-1 7-7,2-5-1,0-2-2,3 3 15,2-5-8,-2 2-9,5-2-11,-1-5-11,4 2-8,-1-4 4,1-1-18,-1-5-17,6-1 3,-4-4-4,6-3-1,2-5 13,0-2-10,-2-3 7,0-3 3,-1 0 8,-1-5-2,2 1 3,-7-5 3,2-5-2,-5 2 8,5-1 2,-4-2 12,-2 6 12,0 3 8,-6 10 14,3 4 14,-1 0-1,-1 3-2,0 2-16,-2 2 2,0 3-2,0 0-11,-7 20-10,0-2 12,0 8-12,-3 3 18,3-3-10,3 6-16,-3-3 15,1 1-9,6-5 3,-1-5 5,2-1-16,2-3 3,0-3-15,1 2-2,2-7-5,0 2 13,2-6-12,2-1-3,0-2 1,3-4 3,3 0-6,1-5 13,2-1-6,-4-7 10,3-2-2,-5-3 5,4-2 2,-2-2-2,-2-3 4,3-1-5,-4 1 21,-2 0-10,1 3 18,-5 10 3,0 5 19,-4-1 7,1 2-1,2 4-5,-4 1-16,0 0-1,1 3-1,-2 1-2,-4 11 1,2 5-17,-4 9 12,-1 0-4,3 2-4,-1 1 5,-2-3-8,5 1 4,2-8-11,0 0-3,2-1 9,0 1-2,3-6-7,3-1-1,2 2-7,3-3-10,3-6-15,1 1-18,6-3-28,-8-2-48,8-2-40,-2-3-48,0-4-53,0-3-43,-8 2-229,1-2-587,2-4 260</inkml:trace>
  <inkml:trace contextRef="#ctx0" brushRef="#br0" timeOffset="8693.8144">10127 4129 35,'0'-5'308,"1"-1"-32,1 4-23,-1-1-31,-1 3-19,0 0-21,-1 17-17,1-1-14,-3 1-13,1 3-16,-5 6-3,2-2-21,-2 0-34,1 1-45,2-7-39,-2-2-49,3 1-39,-1-8-37,6-1-32,-4-1-129,2-1-332,0-6 147</inkml:trace>
  <inkml:trace contextRef="#ctx0" brushRef="#br0" timeOffset="8850.6927">10259 4088 245,'2'-11'280,"-1"7"-23,-1-2-31,3 5-24,-3 1-19,0 0-18,-3 22-9,2-5-21,-4 8-10,0 1-13,-1 0-7,-1 4-13,1-1-6,1 0-11,-1-3-33,3 2-50,-4-5-56,3-4-58,3 0-65,-4-4-165,4-3-379,0-2 168</inkml:trace>
  <inkml:trace contextRef="#ctx0" brushRef="#br0" timeOffset="9640.2888">14519 3906 194,'2'-5'242,"0"5"-25,-2 0-25,0 0-13,-2 20-1,1 4-23,-2 5-14,-4 2-7,-3 14-7,2-12-11,0 2-8,2 0-13,-3-1-8,3-4-9,1-3-4,-2-3-2,4-6-4,-1-3-7,1-3 3,3-4 0,-3 1 24,1-5 21,0 3 12,-1-3 33,3 0 41,0-1 11,0-3 0,0 0-7,0 0-27,0-14-16,0 4-16,0-7-16,3-1-19,1-9-4,-1 0-11,3-7-6,-2-1-13,3-13-21,3-3 7,1 5-6,3 1-5,0 3-8,-1 10 4,3 4-17,-1 4 0,3 4-10,2 3 0,-2 0 3,-5 11 2,1 0-15,0 3 4,-1 3-3,-3 3-8,-2 3-7,-1 6 0,0 4-4,-3-1-9,-2 4-7,-5 5-2,-5 5-11,-5 0-25,-2-4 6,-4-1-9,-2-1-8,0 0 1,-3-4 13,0 0-3,1-2-12,0-3-9,2 0-26,2-6-20,5 0-18,1 1-30,3-5-31,2-3-40,2 2-36,2-1-252,1-2-586,3 0 260</inkml:trace>
  <inkml:trace contextRef="#ctx0" brushRef="#br0" timeOffset="9928.6667">14755 4121 278,'3'-1'303,"-3"1"-25,4-2-28,-4 2-27,6 3-20,-3 1-16,2 3-23,0 2-12,-3 3-5,4 5-20,-6 2-15,3 5-2,-3-6-13,-2 8-8,0-6-4,-3-1-13,1-2-7,1-6-8,2-2-2,-2-3-1,2 1-3,-1-3 17,2 0 15,0-4-15,0 0 0,0 0-10,6-17-3,0 3-8,2-10-17,6 0 8,2-1-1,1 1-7,-2-1-7,3 4 2,0 1-5,0 5 0,0-1 4,-3 4-13,-3 2 2,0 3-5,1 2-16,-3 3-34,-2 1-32,-1 0-38,0 2-37,-1 1-41,0 2-55,-1 0-31,0 1-190,-1 0-503,1 1 223</inkml:trace>
  <inkml:trace contextRef="#ctx0" brushRef="#br0" timeOffset="10221.428">15197 4134 85,'3'-2'314,"-1"-1"-10,-2 3-14,5-4-26,-5 4-25,0-3-28,0 3-23,0 0-16,-9 15-19,4-6-17,-6 5-17,4 1-5,-1-1-10,-1 6-15,2-4-2,0 0-18,3-1-7,1-3 0,0 0-7,3-1-4,2-1-8,0 0 6,1-1-1,3-1 2,1-6-1,1 3-2,2-2-4,-1-3 1,3-1 1,2-1 6,0-3-6,1 0 3,-3 0 0,-2-2-6,3-3 11,-2-1 13,0 1-8,-1-6-9,-3 3-2,-1-2-5,-2 0 13,-3 3-21,2-4-15,-3 3-6,-1 2-14,-3 2-6,-1-4-23,-3-2-17,-2 6-18,-1 0-31,2 5-23,-2 2-33,-2-3-20,-1 5-33,5 0-40,0 2-43,-4 3-184,4-1-511,-3 1 226</inkml:trace>
  <inkml:trace contextRef="#ctx0" brushRef="#br0" timeOffset="10667.5517">15662 4223 163,'-2'-18'290,"-3"1"-14,1 3-13,0 3-21,2-1-24,-2 3-20,4 1-18,-2 4-20,1-1-19,0 1-14,-2 3-12,3 1-13,-11 5-12,2 0-9,-2 5-13,0 0-1,0 3-5,-1 2-8,1-4-1,-2 2-3,6 1-10,0-3 3,0 0-13,4-1-1,-1-1-3,2 1 1,2-3-8,0-1 2,1 2 14,1-3-3,4-2-9,-1 0 5,4-3-5,1 0 3,2-3 1,1-5-10,6-3 1,-4-4-8,4-1 6,-4-5 0,1-5-6,-1-2-1,-4 0-6,2-3 14,1-2-11,-7 0-1,3 3 1,-3 1 3,0 1 10,-1 4 6,-3 10 11,-1 3 10,0 5-2,-1-3-12,-1 7 2,0 2-14,0 0 4,-1 19 5,-2-1-7,-1 13-6,-2 0 9,2 2-10,-2 1-3,2 1-3,0-2-1,2-3 8,2-3-11,3 1 2,0-2 3,4-3-1,0-9 3,-1 0-7,5-4-7,-4-1-15,6-1-24,2-7-39,-1-2-55,2-4-48,6-5-71,2-1-46,-4-2-207,0-6-548,-3-1 242</inkml:trace>
  <inkml:trace contextRef="#ctx0" brushRef="#br0" timeOffset="10998.1782">16102 3809 182,'1'-11'289,"1"2"-17,-1 2-34,0 3-23,2 1-20,-3 1-16,0 2-20,0 0-10,7 16-5,-7-5-13,3 5 0,-1 2-15,-2-1-5,1 0-13,-2 3-7,-1-2 1,-1-3-15,1-5-5,0 0-6,1-2-7,-1-1-1,1-1 9,-1-2 24,1 0 19,1-4 6,-1 2 0,1-2-7,0 0-21,0-19-6,4 1-17,2-8-7,-1-3-4,6-1-12,-1-3 4,2 8-4,0 1-6,2-1-6,0 7-1,-1 5-9,-2 0 15,5 6-17,-1 2-4,-1 2-6,0 3 12,-1 3-11,0 5-1,0 3 3,-2 1 2,-3 3 4,-1 4-9,-3 7 5,-1-8-4,-3 9 3,0-1 2,-6 0-6,1-4 1,2-1-22,-5-4-22,2 3-42,-2-5-47,-2-3-56,1 5-56,0-4-56,1 0-66,0-8-182,2 3-584,1-4 259</inkml:trace>
  <inkml:trace contextRef="#ctx0" brushRef="#br0" timeOffset="11837.9832">10110 5045 182,'0'0'273,"0"0"-27,0 0-28,0 0-17,0 0-18,0 0-15,0 13-11,-1 3-13,-2 2-11,1 2-15,-2 6-14,-3 3-5,2 2-12,2-6-8,0 1-5,-3-1-14,2-6-28,0 0-32,1-4-41,0-3-45,2 1-45,1-2-14,0-6-18,4 0-31,-3-4-106,2-1-325,-3 0 144</inkml:trace>
  <inkml:trace contextRef="#ctx0" brushRef="#br0" timeOffset="11989.0522">10273 5125 79,'3'-11'292,"3"4"-5,-3-3-13,1 5-21,-1 1-27,-2-1-29,1 2-18,-2 3-17,0 0-17,5 12-15,-8-4-3,3 3-20,0 7-8,-1 0-11,0 0-7,-1 1-17,1-2-28,-2 3-39,3-3-44,-4 2-40,4-5-58,0 0-43,-2-3-205,1-2-426,2-1 189</inkml:trace>
  <inkml:trace contextRef="#ctx0" brushRef="#br0" timeOffset="12663.7675">12040 4909 90,'0'-6'306,"0"2"-21,0 0-25,0 0-37,0 4-23,0 0-21,0 0-16,-7 22-19,2 3-17,-6 5-9,4 4-11,-6 15-10,2-4-14,-2 2-7,5-3-3,0 4-8,3-17-3,1-5-9,1-1-2,2-6-9,-2-2-5,6-1 0,0-4 2,-1-1 19,6-4 3,1-3 8,5-3 0,3-2 8,6-7-3,5-6-6,6-10-5,1 1 0,-1-6 8,-1 0 2,-4-1 8,-8 7-12,6-13-2,-2 1 4,-4-4-7,0-3-6,-4 0 0,-5 6 9,-3 4 4,-2 1-13,-1 7-29,-3 4 46,-2 9-7,2 3-11,-1-3-5,-1 5-12,0 2-36,-1-1-13,0 5-48,0 0-47,-10 9-20,3 3-40,0 4-29,-2 1-34,0 6-29,1 1-29,3-4-255,1-2-583,-1 0 259</inkml:trace>
  <inkml:trace contextRef="#ctx0" brushRef="#br0" timeOffset="12993.2301">12484 5143 189,'0'-5'286,"1"-3"3,-1 2-13,-1 0-7,0 1-13,1 1-21,0 4-17,-1-7-19,1 4-24,-3-1-21,3 4-13,-7 0-17,0 5-18,-6 2-6,2 2-10,-4 1-10,-2 5-6,4-6-11,3 5-9,-1-4-9,4 1 2,3 2-23,1-2-6,1 4-7,5-3-4,1 4 2,5 1 0,2 5 5,1-3-10,0-4 2,2 1 3,-3-3-5,-1 1-2,0-1 6,-6-4-8,3-1 6,-2-2-3,-2-1-2,-1 2-2,0 1 3,-4-3-2,-3 7 3,-7-3-1,0 0-7,-4-1-3,-6 1 1,-1-1-14,1-5-10,-2 2-4,1-4-15,3 2-9,-1-5-31,4 0-19,2 2-33,2-5-47,5 3-40,-2-2-211,4-2-475,-1-2 210</inkml:trace>
  <inkml:trace contextRef="#ctx0" brushRef="#br0" timeOffset="14111.4897">12562 5213 167,'0'0'200,"0"0"-8,0 0-18,0 0-14,-5 12-10,7-8-9,1 3-13,1-1-1,1-2-4,0 4-4,4-3-4,-1 0 8,1 0 0,6-5-10,-1 1-5,0-2-1,3-2 0,-3-2 0,-1-3-7,0 2 12,1-1-2,-3-2 5,-1-1-6,-3 2 2,0-1 9,1 3 4,-3-5 3,-3 8 3,3-5 0,-3 2-12,-2 3-6,3-4-13,-1 4-23,-2 3-1,0-4-9,0 4-14,0 0-9,-16 6-1,4 2-9,0-1 2,0 4-7,-1 2-7,0-2-6,3 0-16,1 5-15,-3 7-4,7-8-8,-1-1-16,3 2-2,1 0 5,2-2-9,2-4 4,1 2-2,2-2-3,1-6 3,1 4 13,0-4-7,7-1 7,0-1 5,1-3 0,0-3 3,8-5 4,-3 0 0,-1-6 16,2 0-8,-3-7-6,-1 1 12,1-1-1,-2-5 4,1-1 16,-3-1-2,3-1 20,-6 0 8,0 0-1,-3 3 22,0 3 0,-1 4 21,-4 3-3,1 2 2,-2 4 6,0 4-6,1-1-7,-3 3-8,2 1-19,-1 0-2,-1 4 4,0 0-15,0 0-6,-7 26-5,0-7 4,-1 1-8,-2 10 6,1-5-3,-1 2-3,0 4-5,1 15 2,2-20 3,0-1-20,-1 0 0,7 0-34,-4-7-32,3 3-24,-2-4-31,5-5-14,-2-1-13,4 1-6,1-3-9,3 0-16,1-4-3,6-1-29,3-4-11,6-4-6,-1-2-5,4-5 4,-2-1 11,0-5 25,-3 2 37,-2-3 32,-1 1 49,-7 5 57,-1 2 53,-1-2 48,-3 4 34,-5 3 26,2 1 2,0 0-4,-3 0-9,4 0-15,-4 0-11,3 0-10,-3 4-10,0-2-13,0 2-6,0 0-8,0 0 0,0 0-14,0 0 4,0 0-17,0 0-11,0 0-4,0 0-8,0 0-1,0 0-2,4 8 3,-4-8 7,7-3-5,-2 0 8,5-1 0,1-1-6,-3 0-4,3-3 6,-1-1 0,0 0-1,-2 1 6,0 1 9,-3 1 7,0-3 3,0 4 7,-2 1 24,0-1-9,-2 0-5,-1 5-10,0-6 2,0 6-12,-10 0-6,3 3-4,-5 2 4,-2 7-8,-3 2-4,3-4-5,-5 7-4,4 1-9,2-2-4,6 4-8,-3-4-8,5-1 1,2 0-12,1 3-4,1-7 1,2 3-1,2-4 2,1-1-3,5 1-3,-2-5 2,8 0-3,-3-4 11,6 3-8,4-8 0,0 1 5,3-4-2,-4-1 6,4 1 0,-2-6 3,-1-1 3,1-3 9,-2 3 5,-3-7 9,2 1 19,-4 1 18,-2-1 18,-4-2-9,2 0 6,0 1 2,-8 5 4,0-1 5,0 3-4,-2 2-1,0 0 3,-2 3-14,0 0 7,0 3-8,0 0-9,0 0 1,0 2-16,0 4 5,-5-1-4,5 1-6,-6 6-2,2 5-8,0-1-8,1-2-8,3 3-2,-1 1-7,2 5-2,0-5 0,4 1 6,-3-1-6,4 2 8,-2 3 4,0-8 0,-1 4-1,2-5 3,-3 4 1,1-3 2,-1 1 0,0-2 4,-2 0-2,0 1 2,0 2-4,-2 0 9,-3-1-2,1-2 3,-2-2-2,-1 2-2,0-3 18,-1 2-20,-2-2-11,2-4-6,-1 5-8,-1-3-7,0-1-20,3 1-23,-2-3-21,0-1-25,2-3-42,0 0-40,4-1-42,0 4-185,2-8-470,1 9 208</inkml:trace>
  <inkml:trace contextRef="#ctx0" brushRef="#br0" timeOffset="14454.9227">13986 5085 43,'0'-10'297,"0"1"-1,-3 0-12,-1 1-36,-1-2-20,-3 5-29,1-2-18,0 0-17,-4 5-20,-2 2-10,-1 2-21,0 7-9,-3-3-8,5 7-11,-6 2-9,3 1-8,7 0-7,-1-2-8,4 5 6,1-2-13,4 2-4,1-1-6,4-1-4,3-2-4,0 2 0,5 5 1,-3-8 4,-1 0-11,1-2-2,-3-3-2,0-1-2,-2-1 1,0-4-2,-5 3-3,3 2 3,-2-8 16,2 3 0,-3-3 15,0 12 7,-4-8 1,-3 0-5,-1 2 3,-1-1 0,-4 1-6,-1-2-5,0-1 0,0 2-6,-2-3 0,1 1-4,-2-3-14,-4-3-3,1 0-13,-1 0-36,4 1-29,3 0-33,-1-3-39,-2 1-37,1-1-55,5 2-47,-3-5-220,4 4-534,5-5 236</inkml:trace>
  <inkml:trace contextRef="#ctx0" brushRef="#br0" timeOffset="14887.4474">14381 4928 67,'0'0'263,"0"0"-22,0 0-27,0 0-15,0 0-6,2 18-5,0 0-11,-1 9-8,2 2 5,-2 1-20,2 5-8,-3-3-13,4-3-15,-4 4-7,3-9-9,4 1-12,-4-7-4,0 2-8,-2-6-13,3-3 16,-2 1 15,-1-6 22,2-1 14,-3-5 24,10-5-2,-3-4 1,4 0-15,5-11-5,-1 2-19,-1-4-3,3-6-17,0 2-3,-3-4-12,10-10-10,-4-1-9,3 2-2,-8 10-10,2-1-2,-1 4-5,-1 3-8,-5 8-5,1 2 4,-4 2-21,-2 2-20,1 3-49,-2 3-31,2 1-14,-2 5-29,2 1-22,-2 7-31,2 3-38,1 2-45,-3 1-42,3 0-288,-5 3-643,0 6 284</inkml:trace>
  <inkml:trace contextRef="#ctx0" brushRef="#br0" timeOffset="15768.4965">15005 5168 228,'0'-9'282,"-2"-2"-10,1 1-14,1-3-16,-3 2-15,2 1-25,-1-2-11,-2 3-16,1-1-12,-1 1-16,0 3-9,-1-1-25,1 1-3,-3 1-13,-3 2-9,0 3-10,-4 5-8,-7 4-6,4 3-9,-4 3 4,0 2-10,3 2-11,-1 3-5,5 2-1,0 0-5,4-4-1,3 0-5,3-3-1,1 1-6,3 2 3,2-4 5,0-1-16,3-5 5,0 4 0,1-9-5,5-1-1,2 1-10,0-7-7,1-1-9,-2-3-10,2-2-3,3-9-8,-4 5-1,3-8-2,-4 6 4,1-7 1,1-1 9,-3 0 4,-1 0 1,-1 8 6,-4-3 11,-2 7 18,1 1 19,-2 1 4,0 4-4,0-2-6,-1 2-4,-1 4-2,3 0 2,-3 0-7,0 0 2,-4 14-5,1 0 1,-1 1 1,0 3-3,2-1 6,-1 1-7,5 2 2,-1-1-5,2 0 0,1-2 4,3-2-3,-2-1 0,2-4-4,-2-1 2,3-1 2,1-3-5,0-5 1,3 2 2,2-6-4,-1 1 0,6-11 2,-6 4 4,7-4 8,-7 2-10,2-6 1,2-2-3,-4-1 4,-5 5 3,2-7-4,0 7-3,-2 1 1,-2 1 4,-2-2 1,1 4 2,-3 3 9,1 0-3,-3 2 2,3-1-12,-3 3 6,0 3-5,0 2-12,-3-3 2,3 3-7,-3 8-8,-1-4-11,1 6-2,3 1-5,0 6 4,3-6 0,-1 5 2,0 1 7,4-7-3,1 6 3,-1 1 10,0 0-7,0 1 6,0-3-5,0 3 6,-1-2-6,-3-5 9,-1 0 1,3-2-12,-1 3-4,0-5-7,-2 1-1,1-1-7,-1 0-2,2-2-1,-2-2 2,2 0 9,1 1-2,-4-4 7,12-3-7,-5 1-14,1-2-20,5-4-10,-1-1 4,1-2 3,-2 1-7,2-3 17,-3 2 14,1-5-12,-1 0 48,0 0 25,0 2 19,-2-3 23,5-7 13,-6 10 24,-3 0 10,3 3 8,-4 1 17,-1 5 3,0-2 5,0 0-9,-1 4-19,1 0-13,-2-1-12,0 4-4,0 0-12,0 0-7,-2 15-6,-2-6-6,1 5-3,0 1-2,0 2 0,-1-9-16,0 13 1,1-5 4,2-5-9,1 6 9,1-6-21,-1 1 2,0-2-18,3-2-3,-3-1-10,4 1 5,3-1 0,-1-4 0,-2-1 2,3 1-16,0-6 8,3 0-5,1-4-10,-1 0-13,2 1-18,-4-1-24,3-2-16,-2-3-28,-1-3-39,1 1-34,-1-1-32,0 2-199,0-3-473,-3 1 210</inkml:trace>
  <inkml:trace contextRef="#ctx0" brushRef="#br0" timeOffset="15901.4019">15652 4976 11,'-4'-2'219,"1"-1"-24,-1 0-20,1 2-33,3 1-66,-4-3-88,4 3-123,0 0-146,-8 7 66</inkml:trace>
  <inkml:trace contextRef="#ctx0" brushRef="#br0" timeOffset="16316.5421">15996 5134 49,'-2'-13'262,"3"3"4,-2-1-3,1 1-26,-2-1-16,1 1-24,-1 2-19,2 4-7,0-3-19,-1 3-11,-1 0-16,-2 2-15,-2 1-14,-2 4-10,-6 5-9,-2 0-4,-5 7-6,0 2-9,0 2-7,1 1-2,3-1-7,3 0-9,5-2-2,-1-2 0,4 0-7,0 0 0,6 3 7,-4-6-12,8-2-4,-2 1-1,1-3 2,4 1 1,3-6-7,3-1-4,0-4-8,1-3-11,7-4-7,-4 1-11,0-4-2,-3 0-8,1-4 2,3 1-1,-9-1 3,3 0 5,-4-1 9,1-4 14,-2 6 11,-3-2 17,0 5 14,-2 2 7,-1 1 8,0-2-4,-1 6-11,3 1-1,-3 0-5,0 4 0,0 0-5,0 0-4,-11 14-1,7-2-5,-2 3-2,-1 2-8,1-3-11,4 13-5,4-11-11,-1 2-12,3 1-13,2-2 1,0 0-25,4-3-26,0-4-21,4 0-41,-3-4-5,4-2-21,0-3-4,3-5-7,-2 3-122,-2-3-346,6-6 153</inkml:trace>
  <inkml:trace contextRef="#ctx0" brushRef="#br0" timeOffset="16676.3101">16191 5240 887,'16'-17'-45,"-6"0"33,3-4 18,0-2-1,-2-3 38,-5-1 17,1-3 22,-2 4 17,-1 2 23,-1 4 11,0-1 3,-3 9-5,2 2 9,-2 1-3,0 2-20,0 2-16,-3 5-7,3 0-15,0 0-6,-12 12-3,5 2-3,-4 8-13,-1 2-4,3-1-5,-1 0-5,0 1 1,0-2-8,6-3 0,-3-1-3,1 0-7,2-1 2,-1-2-3,0-5-1,3-2 1,0-1 5,-1-3 3,2 2 15,0-1 21,-1-1 23,-1-2 23,3 1 22,0-3 17,0 0 6,-1 5 2,1-5-6,0 0-19,0 0-6,6-9-26,-1 1 2,3 0-14,-2 1-11,1-2-8,6-1-18,-2 1 4,3 4-6,0-1-7,2 1-2,-3 3-19,1 0 8,0 2-3,-2 3-9,-2 1-10,-3 3 2,0-2-6,-1 2-2,-2 0 0,0 1-6,-1 4 4,-3-6-15,0 7 3,-3-1 0,-1-2-9,-6 4-11,-1-1-17,-2-4-7,0 3-17,-2-6 2,-4 5-12,3-6-9,2-5-15,-2 0-12,2 0-27,0-3-31,3-3-30,1 1-44,0-5-43,3 3-270,6-4-609,-1 0 270</inkml:trace>
  <inkml:trace contextRef="#ctx0" brushRef="#br0" timeOffset="16903.7872">16615 4784 14,'8'-15'308,"-1"5"-6,-3 1-27,-1 1-12,1 2-35,-1 5-15,-3 1-28,4 16-11,-4 1-16,-3 10-9,0 3-11,-3 15-7,-3-11-9,2 11-12,-4 1-4,1-12-12,3-5-7,-3 1-8,3 0-9,0 0-8,3-5 1,-2-4-11,5-2-6,-1 0-16,1-4-15,2-3-18,-1 0-39,2-7-22,-1 0-38,5 0-36,-2-3-38,6-4-32,0-1-33,2-4-176,1 0-452,1-3 200</inkml:trace>
  <inkml:trace contextRef="#ctx0" brushRef="#br0" timeOffset="17206.2979">16717 5177 261,'7'-7'136,"0"1"38,0 0 15,-2 1-4,-1 0-20,0 3-16,-1-1-12,0 2-19,-3 1-5,5-1-8,-5 1 5,9 5 4,-4-3 4,1 2 3,3-2 8,0 3-1,4 3-1,1-5 4,0 0-7,7-2 12,-4 1-11,-3 3 8,-1-9 4,1 3 10,-1-3 11,-5 0 9,-1 3 7,0-6 10,0 0-9,-4 1-4,2 0-11,-3-4-8,-2 3-16,0 0-18,0 1-12,-2-1-15,-3 2-6,-5 1-9,1 1-12,-4-2-7,-3 8-14,1 2 2,-1 4-2,-2 0-5,-1 8-7,4-6-12,5 1 3,-1 2-15,3 3-11,3 2-11,1-1-12,2 1-9,4 7-9,2-11-4,3 1-7,3-1 3,2-3-11,7 3-4,-5-5-25,6-5 3,4 4-12,-3-6-26,2-1-25,-1-6-30,2-2-20,-3 1-33,3-4-28,0-1-32,-1 0-37,-1-1-223,-1-2-603,-1-1 267</inkml:trace>
  <inkml:trace contextRef="#ctx0" brushRef="#br0" timeOffset="18203.3948">8328 4116 94,'2'-5'316,"-4"0"-2,2 5-8,0-7-17,0 3-23,-1 1-16,1 3-29,0-8-24,0 8-19,0 0-19,0 0-9,0 0-23,-2 19-12,1-4-3,1 5-15,-3 5-11,0 1-6,0 2-2,-1-3-15,3-5-5,-2-2-4,2 1-7,-1-2-7,1 0-1,1-4-8,0 3-29,-2-3-36,2-4-44,-2 0-43,1-2-50,0-1-35,0 0-43,1-1-30,0-5-160,0 0-475,0 0 210</inkml:trace>
  <inkml:trace contextRef="#ctx0" brushRef="#br0" timeOffset="18671.1391">8375 3805 185,'-9'-14'232,"-8"-4"-12,5 7-13,0 1-18,-2 1-17,-1 4-15,1-1-13,4 4-20,-7 2-2,-4 9-6,-2-1-2,1 4-1,0 9-11,1 1 8,2 3-3,-8 11-13,2 2 0,-1 6 0,4 1-13,3 2-8,2 1-5,1 1 1,0 5-2,6-8-4,1-10-5,1 10-2,3-11-5,3 14-2,2 0 1,2-14-1,1-1 9,2-2-10,6 2 5,-1-2-2,6-3 2,0-3-2,4 0 1,0-6-9,3-1 6,1-1-6,0-3-3,12-4 9,-7-8-7,0 1-15,10-7 15,-8 1-5,7-6-10,2-3 0,-5-2 11,3-2-4,-13 0 5,2 0 0,-3-4 2,-2-3-17,8-7 24,-7 10 8,-6-11 8,0 1 7,-3-4 3,3-11-1,-5 13 0,2-13-13,-2 0 7,-5 8-6,1-9-10,0 0-1,-2 9-15,-2-10 7,-1 10-8,-1 3 1,-4 0-8,2 0-3,-5 2-3,0 0-7,-2 2-11,-4 1-4,1 4-4,-5 2-10,-3 3-5,2 1-11,-7-2-13,2 5-16,-6 2-23,1 1-24,-4 3-31,-1 5-34,-8 4-36,9 6-28,-8 4-35,13 2-38,-3 0-30,-8 11-225,10-7-610,0-1 269</inkml:trace>
  <inkml:trace contextRef="#ctx0" brushRef="#br0" timeOffset="19757.1711">8248 7328 174,'-3'-10'251,"3"0"-9,0 1-14,0-4-23,0 2-13,4-1-18,2 2-20,2-5-13,1 4-17,2-2-11,2 6-14,1 0-11,0-3-4,1 10-7,-1 0-10,-1 2-10,-2 6-2,1 3-7,-5 2 3,-2 3-7,0 4-10,-4 2-1,-1 7 1,-4-2-3,-5-1-4,-3 0-7,-4-1 5,1 4-8,-1-5-1,2-2 1,-6-2 0,2-3-3,5-4 2,2-3 7,-2 0 4,6-3 9,-2-2 6,4-2 2,1 4 0,0-6-1,2 2-8,2-3 6,0 0-8,5 5-5,3-6 7,2 0-12,4-5-3,9 5 0,1-3-4,2 0-7,1 0-7,1-1-22,-2 0-27,0 1-43,1-3-42,-3-1-53,0 2-43,1-1-41,-5-2-152,3 0-454,-4-1 201</inkml:trace>
  <inkml:trace contextRef="#ctx0" brushRef="#br0" timeOffset="20285.4873">8638 6967 142,'-14'-23'227,"-4"0"0,2 0 4,-1 3-3,-1 0-9,-2 3-17,0 4-6,-1-3-22,2 3-8,-2 4-10,-5 1-13,11 4-18,-8 3-7,1 1-13,-1 0-7,2 5-9,-4 4-7,5-1-4,-7 5-13,5 4 10,-2-2-15,1 7-3,4 0-2,-3 1-3,-2 0 2,-3 14-5,6-9-4,0 11 12,-1 0-26,6-8 5,-2 11 0,0 0-1,-1 2 7,5 2-8,2-3-3,2-8 0,1 11-4,2-2 15,0-11-19,4 2-2,-1-3-1,3 0 3,2 1 7,0-1-5,4-1 1,2-2 2,2 0-1,0 2 3,4-6-10,4-3 11,1 0-4,1-2-7,6-3 11,-1 0-9,5-4-2,-2-1 13,12-3-14,1-1-5,-1-6 5,2-2-5,-3-2-5,3-5-4,3-4 5,-2-3-8,0-1 5,-1-2-4,-3-4 5,0-5-4,-3 0 10,-2-3-4,-1-1-2,-4-3 7,-11 4-1,8-11-8,-6-3 11,-2-4 3,1-1 2,-6-3-13,1-1 4,0-5 2,-6 0-6,2 2 7,-4 1-1,-1 7-9,-4 10-1,-2 4 8,-3 0 2,0 1-3,-1-2 1,-4 7 1,0 4-5,0 9 5,-2-9-19,-8 2 2,0 4-2,-1 3-8,-6 3-28,1 2-14,-1 0-25,-2 2-31,0 5-31,2-1-37,-1 3-54,6 3-43,5-3-62,-4 1-215,7 5-598,5-2 265</inkml:trace>
  <inkml:trace contextRef="#ctx0" brushRef="#br0" timeOffset="20895.7251">9838 7203 56,'0'-15'332,"-1"4"-10,-1 0-13,1 4-31,-1 3-30,0 2-25,2 2-30,-9 2-6,4 6-24,-5 7-15,-3 6-22,2 2-13,-2 1-11,3 0-5,-1 5-8,1-7-9,0-1-9,0-3-7,5-6-12,-1-2 7,5-1-17,-4 0 0,0-3-1,3 0 2,0-3 10,0-1-13,2-2 13,0 0-1,0 0-7,3-15-1,0 3 9,4-6-19,1-8 4,1 0-14,1-7 2,2 3-3,7-13-1,-1 2-4,1 0 15,-4 9-6,3 6 2,-3 2-11,3 2 0,-2 4 0,1 0-5,-3 10 4,-1 6-7,2-1 2,1 10 3,-1 6-4,2 4 3,-3 6 4,1 7-4,-6 4-3,6 9 2,-10-8-3,-1-1 14,2 1-23,0 11-16,-5-19-26,-1 2-27,-1-2-40,-1 0-35,-1-11-38,-4-2-44,1 0-32,1-1-32,-3-5-212,-1-1-543,1-2 240</inkml:trace>
  <inkml:trace contextRef="#ctx0" brushRef="#br0" timeOffset="21471.5057">9790 7302 135,'-3'-3'225,"2"0"-29,1 3-15,0 0-20,8-5-14,1 4-11,4 1-19,8 0-10,5 0-11,4 0-23,11-3-12,-2 1-16,4-1-14,-1-4-23,1-1-14,-2 3-36,-1-8-25,-11 5-17,-2 0-14,0-1 7,-3-5 6,-4-1 17,-1 2 23,-2-6 35,-3 0 29,-4-2 21,-3 4 16,-3-8 20,2 1 22,-5 7 22,-1 0 11,3 2 13,-3 3 6,-2 2 1,1 3-4,2 2-20,-1-4-15,-1 7-8,1 2-15,0 0-8,-5 23-5,-1-4-8,2 13-9,-2 2-4,1 15-3,-2 2-11,-2-1 2,2 6-1,-3-8-3,0 1-3,3 0-5,-4-4-4,4-9 2,-1-1-6,1-2 3,-1-2 0,0-3-9,4-2 5,-2-9-7,2 2-3,0-6-17,0-4-7,2-2-18,1-2 7,-1 0-5,-1-4-11,3-1-2,0 0 2,0 0-4,-2-11 8,4 0 2,1-5 5,0-9 2,3 0 4,1-2 0,1 0 4,0-4 5,3 0 4,3-10 9,-3 7 11,2 3 4,2-13 8,-1 14 3,2 2 1,-4-1 7,8 0-3,-2 2-5,1 6 1,-3 5 2,2 1 0,3 4 0,-6 4-4,5 2-2,-5 3 1,2 6 2,6 0-1,-9 4-8,-2 1 4,3 2 6,-6 1-11,-2 2-1,1 3-1,-5-2-15,1 2-7,-4-5-10,-4 5-15,-2-3-12,-6-3-2,0-1-11,-4-2-4,-4 2-2,-1-6 6,5-3 0,-5-1 0,6-1-9,1-5-14,-1 1-4,6 0-9,1-2-3,2 2-13,2-6-25,2 0-18,8 1-19,-2-1-36,2 3-104,7-6-337,4-4 149</inkml:trace>
  <inkml:trace contextRef="#ctx0" brushRef="#br0" timeOffset="21911.9874">10838 6962 86,'6'-13'266,"-5"4"9,3 2-1,-1 2-17,0 1-27,-2 0-27,1 1-18,-2 3-26,0 0-11,3 27-16,-6-1-10,0 7-10,0 16-8,-4-1 3,-3 7-8,0 0-9,2-2-10,1-1-3,-6 0-6,-1-4-7,3 0 2,0-4-11,2-12-6,1-1-9,1-2 0,-1-3-7,-2-5-17,2-5-33,4-1-30,1-3-35,-1-5-29,3 0-15,-4-2-11,4-1-15,1-4-6,0 0-8,0 0-3,-1-14 17,1 14 15,4-18 21,-1-1 14,2-6 29,0 0 11,2-4 31,0 3 22,2-3 25,1 1 8,0-3 10,0-1 15,4-13 12,-4 14 15,3-1 11,-1 0 8,4-11 3,-3 14 0,2 2-4,-1 3-1,3 1-8,0 5-5,3 6-11,-3 0-7,-1 4 3,6 6-10,-1 0 6,-4 5-13,-2-2-3,6 11-5,-7-4 2,-3 6-1,2 1-7,-4-1-9,-1 2 6,-2-2 1,-5 3 0,-2 0-10,-5-8-4,-2 4-4,-9 5-19,-1-3-8,-2-3-4,-3-6-5,2 0 2,-3-1-10,2-3-6,-1-2-9,6 0-9,1-2-14,1-1-8,5 1-18,-1-2-23,7 1-37,1-1-31,3-4-38,0 3-137,4-3-390,3-1 172</inkml:trace>
  <inkml:trace contextRef="#ctx0" brushRef="#br0" timeOffset="22595.2272">11348 6897 37,'11'-13'298,"-1"2"1,-4 4-10,-4 2-19,0 3-31,1-2-24,0 4-13,-3 0-27,-3 16-18,-3 3-15,-1 8-18,-4 4-4,-5 16-15,5-3-4,-6-2-18,2 1-6,3-11 0,3-3-18,2 1-6,1-4-11,2-2 4,2 3-5,1-11-10,2-3-19,1 1-18,-2-4-5,7-2-9,1-1-11,-2-5-13,4 0-18,-1 0-6,4-8-3,4 2 2,-4-3 12,2-3 2,2-7 2,-3 6 9,2-5 2,-2-1 17,-2 2 13,-4 0 19,0 3 18,-4 0 22,0 2 12,2 2 14,-2 1 0,-1 0 0,-3 3-20,2 0 8,-2 4-5,0 0-20,0 0 4,0 0 2,0 0-11,-13 15-4,10-7 0,-1 3 1,0-1-9,2 0-2,1 1-3,-1 1 1,4-3-12,-2 3 4,3-2-11,0-2 3,2 3-5,2-4 0,2-2 4,-1 0 2,0 0-5,7-3-2,-1 1 5,1-3-2,-1 0-4,2-4 5,1-1 6,-5 0-7,1-4 3,-2 0 3,3-2 1,-4-2-1,6-4-2,-8 2 7,1 1 4,-1-1 7,-1-2 9,-1 3 7,-1 3 7,0 2 4,-1 0 17,-3 2 14,2-1-2,-3 4 5,6 1-13,-6-2-11,1 3-2,-1 2-24,0 0 14,-6 22-6,1-5-10,-4 11 18,-3 4-17,-4 12 3,-4-4 14,5 7 8,-5-1-10,-7 29 7,11-30 5,-4-1 9,0 7-6,-1 0 20,-2 2 0,2-2-5,0 1 4,-11 18-7,12-24-4,6-13-5,-6 8-9,3-12 5,0 0-9,1-4 0,-3-3-4,2-4-4,5-8-3,-6 7 10,6-10 3,4-5 6,-4 0 1,4-4-6,0-5-2,-4-5-4,4-4-7,-1-10-6,2-6-11,6-1-3,-1 0-11,2-15-5,5 11-6,5-13-9,2 4-15,2 2-17,5-2-11,0 0-25,7 7-26,0 3-21,4-5-22,0 11-27,-1 1-23,-3 8-25,5-4-35,-5 7-27,8-7-33,-9 9-61,-1 4-204,2-5-634,-7 5 280</inkml:trace>
  <inkml:trace contextRef="#ctx0" brushRef="#br0" timeOffset="23074.21">12466 6943 4,'3'-16'287,"-3"4"4,2 6 2,-2-4-20,1 4-21,-1 1-28,1 0-30,-1 2-16,0 3-18,0 0-17,-7 17-13,0-3-11,0 9-16,0 1-3,-3 0-14,3 3-9,0-1-10,2-1-7,-1 1-12,0-1 25,2-7-6,1-1-5,1-2-11,0-2-8,1-2 0,1 6-6,1-9-9,1 2-11,0-2-16,3-3 2,-3 1-9,3-1-19,2-3-13,0 0-28,3-1-33,-1-4-28,5 2-25,2-3-21,1 1-21,-3-3-13,-1 2-19,-5 0-142,0-2-396,1-2 175</inkml:trace>
  <inkml:trace contextRef="#ctx0" brushRef="#br0" timeOffset="23596.2304">12313 7072 157,'0'0'214,"-3"0"-21,3 0-25,0 0-15,10-6-16,2 5-10,8-3-18,1 0-14,6 1-7,4 1-4,-3-2-12,12-2-8,-11 1 6,8-1-15,-10 2-4,0-1-12,-4-2 5,1-2 1,-4-1-8,-3-4 5,-4-1-1,2-2 6,-6 3 10,-1 2 9,0-13 10,0 8 12,-6-2-4,3 5 9,-4-1 6,0 6 11,-2-1 9,2 5-14,-1-5-11,0 6-7,0 1-13,0 3-9,0 0-10,0 0-5,-7 24-7,0 1-4,0-1 1,2 3-8,-4 2-4,2 3-10,-3 0 10,5-1-2,-4 0-4,0 0 1,4 1 3,-2-5-10,4 2 4,-1-11 2,-3-1-10,4 0 2,-1-7-2,1 0-3,2-1-11,-2-1 14,0-2 15,3-3 24,-2-1 31,1 3 14,0-2 22,1-3 12,0 0-18,0 0-9,0 0-3,7-18-16,1 1-9,1 1-10,6-6-10,4 1-2,-2-4-8,2 1-5,2 4-6,-3 3-2,5 3-3,-3 1-7,-5 4 0,-2 4-7,-2 3 1,3 3 0,-4 0-9,-1 2 4,2 1-18,-7 5 6,6 5-1,-6-4-2,2 3 1,-2-3 1,0 7 4,-1-1-6,0 1-10,-3-1-5,0 3-16,0-3-27,2-5-34,-4 0-41,2-1-40,-3 3-38,3-4-38,3 1-12,-3-5-16,4 2-15,-1-5-35,1 2-191,2-4-566,1-1 250</inkml:trace>
  <inkml:trace contextRef="#ctx0" brushRef="#br0" timeOffset="23949.2374">13148 7081 85,'2'-4'272,"0"-1"-29,-2 2-15,0 3-22,0-4-13,0 4-11,0 0-12,3-5-29,-3 5-4,0 0-11,5 0-11,-5 0-3,0 0-6,8 5-2,-1-5 1,1 1-1,-1 1 0,8-1-2,-1-2-7,0-5-1,-2 4 15,2-1-9,-4 3 3,-3-4 23,3-1 1,-3 2 14,0-2 12,1-1-4,-5 0 6,0 2 0,0 0-5,0-1-5,-2-5-16,-2 7-13,-3-3-13,-1 1-14,1 1-8,-3-1-5,-3 5-14,1 0-7,-8 0-5,3 9-6,-1-1-2,3 2-4,-1 2-5,2-2-3,1 2-11,0 2-1,6 1-1,-2 2-4,2 0-6,4 0-6,0-1-9,3 2-11,1-7 3,1 3-2,1-6 7,1 3-13,6-2-7,-4-2-4,3 0-8,1-3-19,2 1-24,2-2-29,-3-3-40,0-3-31,3-1-39,-3-1-52,0 0-45,0-4-28,1 1-264,-2-2-663,-1 2 294</inkml:trace>
  <inkml:trace contextRef="#ctx0" brushRef="#br0" timeOffset="25419.2979">14161 6961 63,'0'-4'175,"0"4"-10,2-8-13,-2 3 3,0 1-4,0 0-7,0 4-6,-4-7-10,4 5-9,0 2-17,-2-5-9,2 5-6,-12 5-15,5 0-6,-3 8-5,-6 4-5,-3 3-7,2 4-13,-1 2 0,3 1-5,-1-7-2,2 7-3,4-4-2,3-8-3,3 4-4,-1-3-9,4-5 3,1 2-4,3-4-2,1 0 5,5-2-4,1-2 2,4 0-6,0-4-2,8-4-4,-1-4-4,3-4-13,0-1-2,3-4-12,-3-2 16,0 3-4,-2-3 12,1-4-2,-5 4 11,-1-3-6,-3 0 4,-1 1 6,-6 4 16,0 3 14,0 4 25,-3-1 14,-1 3-2,-1 4-9,-2-1-7,0 4-6,0 0-4,0 0-5,-12 13-6,7 1-4,-4-1-2,1 4-4,-1-2-1,2 2-2,3 1-7,-1-1 3,0-1-3,2 1 5,3 0-7,0-5-4,2 0-2,1-3 6,0-1 2,2 2-1,3-3-2,-2-2-4,1 0 17,3-2-4,0-2-3,0 0 2,0-3-5,2 0 0,0-2 4,-1-3-4,-3 0-2,-4-1 3,4-1-5,-3-2 0,-1 2 1,2-4-3,-5-3-12,-1-1 1,-1 6 0,1-6 4,-2 6-1,-3 1-2,-1-1 4,2 1 0,-2 0-3,2 1 2,0 4 2,0 0-3,2 0 4,-3 1 0,3 0-4,0 1 2,-1 0-5,1 0 1,1-1 3,1 4 0,3-5 0,2 4 1,2-3-2,3 4 0,4-3 3,0 2-2,3 1-2,0 1 3,-3 2 2,1 4-1,6 4 2,-9 2-4,4 2 9,-4 5 1,-2-3-1,-3 6 7,0-4-2,-4-1 8,0-1-1,-2 0 5,-2-2-1,-2 1 4,0-3-2,3-2 5,-2-4-4,0-1 8,2-2 10,-3 1 7,3-3 6,-4 0-4,4-2 13,0 0-2,0 0-11,-3-13-1,3 3-17,2-6 4,3-8-9,2 0-8,3 0 4,0 2-4,1-3 0,2 4 1,0 0-7,3 4-3,-4 5 0,6-3-4,-4 5 1,0 3-6,0 0 4,3 6-4,-3 4 4,3 2 7,-3 2 3,-2 3-9,-1 0-11,-5 6-10,2 1 15,-4 1 1,-2-1-7,0 3 2,-2-1 5,0 0-4,0-1 1,-2-2 1,0-3-3,-1-2-11,2 0-6,-1-2-13,1-2-14,0-3-24,-1 2-20,2-2-21,0 0-17,0-4-25,0 4 6,0-4-23,4 0-38,-4 0-13,13-7-26,-6 2-166,4-4-445,1 1 197</inkml:trace>
  <inkml:trace contextRef="#ctx0" brushRef="#br0" timeOffset="26358.0541">15137 6967 162,'4'-2'206,"-3"0"-15,-1 2-17,3-1-13,-3 1-6,0 0-4,0 0-17,0 0-8,0 0-7,0 0-3,0 0-4,0 0-8,5-2-6,-5 2-1,0 0-15,0 0-4,0 0-4,0 0-1,0 0-2,0 0-12,0 0 0,0 0-9,0 0 3,0 0-13,0 0-2,0 0 3,0 0-9,0 0-2,0 0-1,0 0-2,0 0 1,0 0 12,0 0-9,0 0 6,0 0-4,0 0 0,0 0-4,0 0-1,0 0 2,0 0 2,0 0-1,0 0 8,0 0-1,0 0 4,0 0-3,0 0 12,0 0 8,0 0-6,0 0 10,0 0 1,0 0 7,0 0 12,0 0 5,0 0 7,0 0 24,0 0-29,0 0 19,0 0 7,1-4-1,-1 4 15,0 0-17,0 0 5,0 0 0,0 0-3,0 0-4,0 0-1,0 0-6,0 0 0,1-6-8,-1 6-7,0 0-5,0 0-5,0 0 4,0 0-16,3-1-5,-3 1-10,0 0 0,0 0-15,0 0-1,0 0 1,0 0-9,4-1 2,-4 1-5,0 0-1,0 0 0,3-4-3,-3 4-1,0 0-1,0 0-4,3-1-1,-3 1-4,0 0-1,0 0 3,0 0-4,0 0-1,0 0 4,0 0-4,0 0 2,0 0-6,0 0 4,0 0-9,0 0 7,0-7 0,0 7 12,0 0-13,0 0-1,0 0 0,0 0-2,0 0-2,0 0-2,0 0-5,0 0-19,0 0-14,0 0-10,0 0-17,0 0-10,0 0-30,0 0 14,0 0-5,0 0 1,0 0-10,0 0-4,0 0-2,0 0 9,-1 13 4,1-13 5,0 0-4,0 0 6,-4 4 2,4-4 4,0 0 2,-1 3 4,1-3-4,0 0 6,0 0 15,0 0 3,0 0 5,0 0 7,0 0 5,0 0 6,0 0-8,-4-11-1,1 7 9,1-1-2,-4-2 7,3 5-2,-2-3 5,-2 2-5,1-1 4,0-2 10,-4 4 11,2 1-11,-2-1-10,0 4 10,0-1-1,0 3 4,2 1 1,1 3-7,1-1 8,1 3-5,2-1 2,0 3 5,5-2-2,-1 4 1,5 0 4,1 3 3,2 0-1,8 5 2,-3 1 2,2 1-2,-3-4-2,-4-6 6,1 2-1,1-1 4,-3-1 0,-3-1 5,-3-1-4,0 1 2,-2-2-4,-5-2 4,-4 4-10,0-3 13,-3 1-1,-2-6-22,-2 2-4,-3-1-11,-4-3-7,7-6-11,1 2-16,-1-5-21,1 3-16,1-2-31,1-5-20,2 3-36,6-4-21,2 1-26,0-5-156,3-2-426,4-2 189</inkml:trace>
  <inkml:trace contextRef="#ctx0" brushRef="#br0" timeOffset="26902.5551">15279 6794 132,'7'-6'287,"-2"0"-5,0 2-21,-1 3-13,-1-2-31,0 0-18,-3 3-20,0 0-17,4 7-17,-4 3-15,0 5-8,-2 2-9,-1 7-7,-2 3-7,1 3-10,-3-2-9,0 4-6,-1-2-12,-1-1-2,2-1-7,0 1-7,-3-3 1,3 3-5,2-7-6,0-4-3,2-6-1,2 1-8,-2 0-11,3-4-15,0-4-13,0 3-15,0-2 0,4 0-14,-1-4-8,2 0-22,0-2-18,5-3-28,0 2-16,1-7-24,2-1-7,-2-3-4,0 1 2,-3-3-3,1 1 1,-3 3-3,0-2-92,-4 2-288,1-6 935,-3 4-462,0 3 46,-1-3 23,-1 2 18,0 2 15,-3-1 30,1 1 5,-2-1 30,2 0 19,0 3 17,0 0 13,2 0 13,-2 1-8,4 1-14,0-1-12,-3 0-11,6 2-11,1 0-9,2 2-7,2-3-8,8 5-6,-3-1-8,1 4-4,1 2 0,-1 1-10,-1 4 0,-2 0-9,-4-3 2,0 6-2,-1 0-2,-3-2 4,-2-1-7,1 1 8,-4-3-4,1 4 7,-5-7 2,0 2 1,2-1 20,0-6 5,0 3 18,-2-2 15,3-2 27,3 0-21,-6-2 0,1-3-11,2-2-6,3-3-25,3-7-5,1-2 10,3-6-1,3-1-11,4 5-15,1 0 2,1-4-4,5 4-9,-2 2-3,2 5 0,-1 0-4,2 3-5,-1 4-9,-1-1-18,-3 4-25,-2 4-23,-1-2-29,1 4-31,-6 1-33,0-1-36,-1 3-49,0-2-1,0 3-24,0 1-25,-1-2-202,-1 4-529,-2-2 235</inkml:trace>
  <inkml:trace contextRef="#ctx0" brushRef="#br0" timeOffset="27498.0666">15910 6954 213,'0'-10'269,"-1"2"3,-2-1 10,0-3-20,2 4-15,-2 3-13,0 0-26,0 0-26,-1 2-13,-2 1-21,-2 3-29,-2 1-7,-10 10-7,3 2-10,-4 2-5,0 2-10,2 3-11,-1-1-9,3 0-4,1 0-7,2-1-7,8-4-4,-2-1-4,1 2-6,4 0-3,1 0-8,4-9 3,-2 5-6,3-5 6,1-3-4,4 2-7,1-4 3,5 0-3,-4-3 4,6-2-8,-1-3 0,0-1-1,2-5 0,-5 2-7,1-3 4,5-4 2,-4-2-3,-3 5 3,-1 0 4,0-2-5,1-6 13,-5 5 22,-2 5-2,0 3 5,-1-1 7,1 6-4,-1-1-4,-3-1-2,3 4-4,-2-2-12,-1 4 6,0 0-2,0 0-10,-5 21-2,2-7 2,-1 1-1,-2 1 0,1 2-8,0-1-3,2-1 10,1 2-3,0 9-7,-1-13 2,6-2-3,-3 1-10,6-3 3,0-2-7,2 0-7,0-2-5,5-4 2,3 1-20,3-4-4,2-2-7,0-4-1,2-1 7,-2-2 1,0-4 1,-1 0 12,0 0-5,-4-6 7,0 3 8,-2-4 11,-1 1 17,-5 5 13,2 3 18,-6 2 26,2 0 22,-2 2-6,-4 2 5,3 1-6,-3 5-27,0 0 9,0 0 4,0 0-16,-7 8-5,0-1-6,1 7-7,-1 1-4,0 1 1,2-3-4,1 4 11,-1-5-21,5 5 2,-1-3 0,-1-1 3,4-1-21,2-3 9,0 3 5,2-3 13,1-1-18,1-1-12,5-4-1,1 3-10,0-4-14,2-2-31,1 1-39,-2-5-31,-1-1-44,3-1-35,1-4-30,-1-3-42,2-2-265,-7 1-595,1-5 263</inkml:trace>
  <inkml:trace contextRef="#ctx0" brushRef="#br0" timeOffset="27955.5377">16417 6909 324,'0'0'293,"5"0"-34,-4 3-28,3 6-23,-1-1-17,-2 4-16,1 4-13,-1 4-19,-1-2-15,0 5-15,-3-3-5,-1-2-12,0 0-7,-1-4-7,2-2-1,0-2 1,1-3 10,-2 4 2,3-7 10,-1-2 9,-1 3 41,3-5 1,0 0-12,0 0-18,0 0-12,-4-19-10,7 10-10,1-8-27,2 0 9,1-3 12,5-4-45,-2-1 15,3-1-4,4 5-13,-7 4-4,8 0-1,-1 0-22,1 5 20,-5 4-9,1 6-1,2 2 4,-2 2-2,-2 1-19,1 6 5,-4 1 0,0 5-5,0 2 15,-5 0-13,0 1-1,2 7-3,-5-6-10,-1 8 23,0-8-20,0-2-21,0 3-36,0-3-42,-1-2-27,-1-3-40,2 1-31,0-3-27,0-1-43,3-4-12,4-3-21,1-1-198,0-1-543,3-5 240</inkml:trace>
  <inkml:trace contextRef="#ctx0" brushRef="#br0" timeOffset="28167.7495">16903 6852 185,'10'-44'240,"-3"13"11,-1-1 9,-2 8 15,-1 8 3,1 2-5,-4 2-24,3 5-25,-2 2-32,-1 3-24,0 2-10,0 0-19,-4 23-19,-3 2-2,0 2-16,-6 17-6,5-8-9,-12 7-14,10 1 7,-1-13-13,1 1-8,0 1-4,3-2-3,0-3-14,4-2 2,-1-6-3,3-3-6,1-1-12,1-7-24,0 0-16,2-1-12,4-2-25,0-1-32,3-4-34,-1-1-37,6-4-30,-1-3-54,5-6-43,-7 4-171,2-3-497,-1 2 221</inkml:trace>
  <inkml:trace contextRef="#ctx0" brushRef="#br0" timeOffset="28363.3357">16907 6895 146,'-5'0'310,"5"0"-18,-3-5-20,3 5-27,0 0-17,0 0-12,14 0-10,-7 0-5,3-1-11,6 0-9,0 1-14,4-1-12,1 1-14,-4-2-20,-3 2-6,0 2-3,-1-2-34,-3 0 9,3-2-20,-5 2-39,-1-1-47,0 2-49,-1 1-67,-1-1-62,-1-1-55,2 1-230,-6-1-521,7 0 231</inkml:trace>
  <inkml:trace contextRef="#ctx0" brushRef="#br0" timeOffset="28688.6733">17358 6870 119,'0'-5'352,"0"-1"1,3 0-6,-3 2 6,0-1-28,0-1-34,-3 2-38,3 2-19,0 2-24,-7 0-27,7 0-13,-10 2-21,-3 8-14,2-1-9,-3 3-13,-1 3-12,2 0-16,3-1-10,0 4-3,3-5-27,0 4 17,3 1-6,0-4-11,4 0 3,0 1-20,4-2 11,-4-4-2,7 3-13,0 2-3,0 1-15,0-5 26,-1-1-15,-2 2-6,0-5 10,2 4-15,-3-5 19,0-3-8,-2 3-11,0 0 8,-1-3 11,0-2-5,-7 10 0,4-5 9,-7 0-18,-3 2 2,-3-2-15,-4 0 14,3-3-5,-1 2-3,1-3-21,0 1-37,-4-1-20,6 1-28,-2-2-45,1 0-43,2 0-45,0 0-56,0 0-53,4-2-205,0-1-594,3 1 262</inkml:trace>
  <inkml:trace contextRef="#ctx0" brushRef="#br0" timeOffset="29678.4333">17913 6464 140,'7'-33'273,"-3"11"4,-1 4-14,-1 6-25,-1 3-23,2 4-21,-3 0-27,0 5-15,0 0-13,-13 36 1,-4 10-11,0 10-18,-15 31-8,8 7-17,-10 4 2,3 5-10,-3 12-2,1-2-11,-5-3-2,-4-5-8,2-4-8,-4-1 4,2-4-5,8-4 5,-4-9 2,-4-8 1,15-27 9,0 1-6,6-1 0,-1-5-14,8-11 3,-1-5-9,0-3 0,5-1 2,3-9 1,0-5-21,3 6-13,2-9-12,-2-1-8,3-4 5,1-1-21,0 0-16,0 0-29,15-12-41,-8 2-53,2-5-52,6-9-42,-2 0-213,4-2-513,-2-3 227</inkml:trace>
  <inkml:trace contextRef="#ctx0" brushRef="#br0" timeOffset="30315.2345">18370 6812 288,'2'-13'317,"0"4"-32,-2 0-26,0 5-29,0 4-21,0 0-24,-9 36-16,1-3-16,-5 14-3,-1 5-27,-1 6-7,-7 23-9,7-26-12,-2 1-11,4-5-3,-4-1-3,2-3 5,-2-4-6,1-1-12,5-14-1,-3-3-7,7-3-2,-3-6-13,2 0 0,1-7-9,3 0 16,-1-1-19,3-4 8,-1 1 0,1-2 3,0-1-2,2-2-2,0 0-4,-1-10-9,3 1 6,2-7-11,2-2 8,0-5 6,0-4 12,4-6 6,0 0 8,1-1-1,2 2-9,4-12 5,0 1-4,-3 14-3,3 2-4,7-13-3,-6 17-4,3 2-5,-4 3-14,6 5 5,-4 2 2,-3 4-7,-2 3 1,0 4 0,-1 2-2,-5 1-3,-1 3-5,2 1 4,-5 3-2,2 2 4,-5 5-7,-2 0-17,-1 2 15,-1-4-1,-4 4-18,-4 1-5,-3 0 4,1-3-17,-2-8-7,-3 3-1,2 1-4,3-6-7,-1 0-5,-3 0-7,3-4 2,4 2-15,-1-1-8,3-2-29,2-2-19,0 2-10,2-2-48,4 0-4,0 0-29,0 0-25,0 0-221,10-10-506,-6 5 224</inkml:trace>
  <inkml:trace contextRef="#ctx0" brushRef="#br0" timeOffset="30600.145">18372 7197 62,'7'-10'240,"-1"1"-8,1-2-3,-3 3-8,3-1-12,0 4-10,-2-1-26,0 1-10,5 5-13,-1-2-9,0 4-9,1 8-9,2-1-10,1 3-10,-4 2-7,-2 2-4,3 0-13,-4 0-4,-1 2-4,-2 0-8,1-6-5,-2-2 4,-1 1-12,-1-5 3,1 0 13,1 1 13,-1-2 26,-1-2 12,0-1 21,0-2-3,0 0 0,0 0-4,0 0-28,7-14-12,-4 2-12,4-5 0,3-5-8,0-3-20,1 0 5,1 3-5,0 0-8,2 0-7,0 2 5,-4 8-9,0 3-12,4 0 3,-4-2-8,3 5-5,-3 3-44,-1 0-28,1 2-31,-2 3-29,0 0-37,-1 6-25,0-1-35,-2 0-30,1 3-28,1-1-39,-4 0-215,1-4-574,-1 3 255</inkml:trace>
  <inkml:trace contextRef="#ctx0" brushRef="#br0" timeOffset="30888.2547">18864 7145 104,'1'-6'273,"1"1"-6,-4 3-8,2 2 0,-1-9-6,-2 3-20,2 4-20,-4 0-23,5 2-20,-12 4-15,3 6-17,-2 2-11,1 3-15,-7 3-8,4 0-12,2 4-6,3-6-6,2 1-16,2 1 5,4 1 2,1-2-19,2-5 6,4 1-15,0-3 7,4 1-7,2-4-2,4-2-1,0-2-9,6-2 9,-1-2-7,1-3 6,-2-3 3,1-2 3,-2-2-9,-6 3 4,-1-2 13,-2-2 3,-1-2 9,0-1 6,-4 1 3,-1-2-5,-2-2-8,-2 2-4,-2 3-5,0 3-12,-6-3-11,2 2-15,-3-2-18,-1 5-24,1 2-34,-5-1-17,1-1-26,0 6-23,-2 0-27,2 2-37,-3 0-30,4 2-27,3-2-34,-2 5-232,1 0-557,1-1 246</inkml:trace>
  <inkml:trace contextRef="#ctx0" brushRef="#br0" timeOffset="31675.3998">19416 7172 131,'-7'-23'287,"0"-2"-20,1 8 3,1-1-3,-1 1-17,3 5-13,-1 3-23,-1-2-15,2 3-19,-2-1-19,3 6-17,-3 1-14,1 1-16,-6 2-17,-4 5-3,0 5-8,-3 1-5,-2 6-13,1 1-4,-4 0-9,5 3-4,3-1-7,-1-2-4,6-3-2,2-2-6,0 1-4,3-5 1,1 2-1,0 0-1,3-3 2,0 0-1,0-4 13,3 3-8,-2-4-2,6-1-6,-1-3 11,8-3 0,1-4-12,5-4-2,0-4 2,3-2-12,-1-1 15,-1-3-12,-1-6-2,3 2-3,-4-2 2,2-13 1,-3 11-1,-5 0-3,1-2-7,-1-1 3,-2 6 7,-2 1 14,-1 8 15,-5 2 34,0 6-13,1-3 1,-4 7-7,3-2-13,-3 7 5,0 0-18,0 0 0,-6 15 3,-5 7-16,0 2-4,-2 5 13,3 3-5,-3 1-14,2-1 10,3-2-2,2 0-2,1-1-3,2-1 5,3-1 2,1-9-11,2 1-3,1-1-19,4-2-13,0-4 9,4-3-14,-5-3 4,10 1-5,-4-7 0,5 0-6,2-5-2,1-4 2,0-3-7,2-1 3,-5-6 0,3-1 8,-4 1-2,0-5 8,0 4 5,-3-1 1,-3-1 9,-1 8 11,-3 1 15,-1 4 24,-4-1 11,0 3 5,1-1 1,-2 5-8,1-3-9,-2 3-7,0 3 3,0 0-7,-10 14 3,4-6-6,-1 7 6,-1-1-7,2 5-4,-1-2-6,0 3 7,4-2-6,-1 0-2,4-2-7,0 0 5,0-4-8,0-1-1,4 0-10,2-1-8,-1-2-13,7 1 17,-2-5-6,2 0-4,2-1-5,3-7 4,-1 1-16,3-6 5,1 0 4,-4-2 3,2-3-4,-7 1 8,5-5 3,-1 0-4,-3 3 10,-4 1 13,0-1 1,2 1 9,-3 5 25,-2 1 1,-3 3 16,1-2-9,1 3 5,0-1-12,-3 1 2,0 2 2,-1 2-12,0 0-5,0 0 3,0 0 6,-10 18-13,7-9-2,-2 3-6,-1 2-2,2-2 0,1-2 1,-4 5-13,6-3-27,2-1-7,-1 2-33,3-3-21,1-1-39,0 2-19,3-4-25,5 3-37,3-3-51,6-1-303,0-1-620,4-2 275</inkml:trace>
  <inkml:trace contextRef="#ctx0" brushRef="#br0" timeOffset="32075.7721">20281 7037 130,'0'-14'250,"-3"4"-26,0-1-14,-1 1-16,-2 6-16,-1 2-12,0 3-9,-5 7-11,-2-1-13,-3 8-8,-3 3-12,2 4-7,2 0-11,-1-1 6,5 7-2,0-2-12,8-2-8,-3-7-7,6 2-2,2-4-6,3 2-6,0 0-8,5-2-1,-1-3-7,5-3-1,0-3-6,2 0-1,5-2-1,1-3-5,2-6-1,-1-1-7,2-3 4,-3-5-6,0-3 0,0 2-2,-1-4-3,1-2 1,-4-5 0,1-2-1,-5 0-2,11-16-2,-7 0 1,-5 13 4,4-11 8,-6 8 12,-1 4 4,-4 4 13,2 8 2,-4 1 18,2 2 5,-3 5 22,-2 4-24,3 0-25,-3 1-10,0 5-5,0 0 0,-9 17-7,3 2 4,-3 6 0,-9 17-4,10-9-5,-7 13-3,1-3-5,1-9 1,5-2 1,2 2-3,-4-3-18,3-3-5,4 0-29,-1-2-2,1-4 16,2-3-21,1-3-7,4-5-6,-2 0-15,3-4-6,-2 2-20,4-3-17,3-2-33,-3-1-28,4 0-28,-1-5-28,0-2-19,0 0-182,3-2-471,-1-3 208</inkml:trace>
  <inkml:trace contextRef="#ctx0" brushRef="#br0" timeOffset="32450.6308">20423 7057 81,'-10'-1'204,"-1"-1"-13,5 1-14,1 0-14,-1-1-15,6 2-6,-5 2-7,5-2 3,0 0 3,15 8-8,-8-7-9,4 0-1,9 1 0,5 0-4,-2 1 1,4-2-3,-2-1-4,1 0 5,0 0-10,-5-1 11,0 1-3,2-1 2,-12-2 0,-2 2 7,-1-2-1,-2 3-8,-1-1-6,-5 1-6,6 1 6,-6-1-7,3 0-10,-3 0-21,4 5 2,-5 0-4,-2 1-7,-3 10-4,-1-3-20,0-2 4,-3 4 0,3 2-8,0-3 2,0 1-17,1 0 8,2-1-9,0-2 6,1-2-5,2 2-11,-1 0 11,1-2-19,-2-3-11,3 2-8,0 2-26,4-5-9,-1-2-12,0 2 0,4-1-19,3 0-17,-3-1-16,3-3-17,3-1-7,2 0 5,1-1-32,-1-3-10,0-1-21,2-2-11,0-5-8,-1 2 2,-2 0-3,-3-1 6,2 0 3,-1-7-116,-3 4-352,-1-2 156</inkml:trace>
  <inkml:trace contextRef="#ctx0" brushRef="#br0" timeOffset="32671.4627">20885 7037 47,'0'-17'128,"0"5"-8,-1 0 2,-1 2-21,1 2 31,-2 0-10,3 1-10,-1 4-13,1-3-17,-2 2-15,-1 2-25,3 2-32,-2-4-30,2 4-21,0 0-48,0 0-84,-6 6-186,9 1 82</inkml:trace>
  <inkml:trace contextRef="#ctx0" brushRef="#br0" timeOffset="33142.874">21116 7025 352,'0'0'327,"0"-4"-29,0 4-28,0 0-25,-7-5-25,7 5-12,-20 5-14,9 1-25,-6 2-7,-1 2-14,4 1-19,-6-1-8,2 5-9,7-2-15,2 3-10,0-3-2,1 1-9,4 2-8,0-4 10,2 1-25,2-2-3,0 0-1,3-1-1,1 0-5,3-1-2,2 0-1,2-3-6,1 0 8,0 0-13,-3-1 4,2-3-7,-3-2 0,0-1 3,2 0 0,-2-4-4,-3-2-9,2-1 9,0-5-10,-4 3 8,1-5-12,-1-1-10,1-4 8,-1-3 3,-3 4 7,1 1-4,-2 2 3,1-4 9,0 3 2,-3 0 11,6 3-7,-2 2-2,1-3 3,2 3-17,3-2 13,0 5-16,5-2-4,0 5-7,2 0 10,3 2 3,-3 4-8,3 2 2,-3 5-13,0 3 9,1 7-9,-6-1 4,1 0 1,3 4 8,-9-2-11,-2 1 10,3-1 3,-3 8 8,-1-6-17,-4-4 11,3 0 3,0-3-6,-1-2 5,-1-1 8,0-4 2,0 5 4,2-6 3,-1 1-1,1-2-3,-2-1 13,1 0 12,1-3 14,-2 2-2,2-2-3,0 0 3,0 0-7,-4-8-7,0 2 6,4-5-4,0-1-13,4-5 5,-1 1-7,1-2-4,6-6-7,1 2-9,4 1 6,-6 7-4,7-6-2,-3 11-1,1 0-12,5 0 7,-6 5-4,1 3-5,-4 3 1,1 1 5,-1 2-8,1 5-2,-3 4 0,-3-3 7,2 6-9,-3-1 3,-2-2-2,-2 3-13,0 4 18,-2-3-9,-2-1-10,1 0-22,0-5-42,-1 3-12,0-4-38,0 0-53,-2-2-31,3 0-42,-2-1-51,3-3-41,-2 2-55,4-2-209,-3-4-663,3 2 294</inkml:trace>
  <inkml:trace contextRef="#ctx0" brushRef="#br0" timeOffset="36628.7112">22008 6944 113,'0'0'159,"0"0"-27,0 0-13,0 0-10,0 0-5,5-4-24,-2 0 18,-3 4-5,3-4 14,-2 0-2,3 3 13,-3-5-9,1 5 0,1-5 1,-3 1-1,3-1-6,1-2-8,-2-2-6,3 0 0,-2 0-7,-1-2-6,3-3-8,-2-1 1,-2 1-4,2-2-7,-3 1-2,0-1 2,0 0-5,0 7 2,0 0-16,0 0-2,0 4-8,0 1-4,0 0-2,-4 3-7,4 2 0,-10 8 0,0 8-3,-5 11-1,-6 16-3,1 5 1,-1 3 9,-1 2-10,-3 26 2,7-28-6,3 4 2,-3-1-3,2-7 3,2 8-2,-2-6 0,-1-5 1,6 1 6,0-13-5,-2 1 0,0-2-6,-1 1 5,0 1 5,4-11-9,-4 6-1,0-10-3,4-4-20,6-4-11,-3-2-12,0 0-19,0-1-22,0-2-15,1-7-33,6 2-32,-7-5-22,3 0-199,1-1-418,-1-6 184</inkml:trace>
  <inkml:trace contextRef="#ctx0" brushRef="#br0" timeOffset="37311.5245">21727 7100 18,'-1'-5'230,"1"1"-15,0-1-17,0 1-16,1 0-17,2 0-15,0 1-15,7 1-14,4-3-14,0 0-5,9 3-10,2-4-7,3 2-5,0 0 0,2 0-8,8 0-7,-10 3-7,-3-2-1,-1 3-10,-7-3 5,-3 3-8,-4-1-1,0-1 7,-4 2 5,1-1 7,-3 1 1,-4 0-5,7 1-5,-3 1-2,-4-2-8,2 1-3,-4 5-7,-2 2 0,3 2-3,-8 6-4,2 0 0,0 3-4,0 3-8,0-5 3,1 2 0,2-3-3,1-3 1,-1 4-2,4 0-5,0-5 0,4 0 0,-4-3 8,5-1-7,-3-1 1,4 0 3,3-4 0,0 1 5,4-3-6,-2-2 0,6-2-5,-6 2 5,2-6 0,-2-1-1,0 1 1,-2-3 2,-2-2-6,2-4 2,-4 1-5,0-2 3,-1 0-5,-2 0 2,-2 2-2,0-3-2,-2-2 4,-1 3-5,0 1-4,-2 0 8,0 4-1,0 1-7,2 1-1,-2 2-4,-1-1 1,0 4-8,-1 1 4,-1 4 4,0 1 2,0 3 3,-2 4-13,-1 1 23,-2 2-14,6 1 5,-4 5 3,3-3-17,0 1 1,4-1-1,-2 1-4,2 2 3,4-4 3,2-2-1,0 1 4,4-1 0,1-1 1,4-2 9,2 1-5,1-5 6,0 0 4,7-3-10,-1-6 12,-4 2-9,-2-2 1,2-4-6,-3 3 7,1-7 4,6 2-2,-6-6-1,-1 5 3,-2-2-1,0 1-5,-1 0-7,-3-4 3,3 4 4,-7 2-4,0 3 2,1 0-2,0-1 1,-1-1-3,-2 5-3,-1 1-11,3 1-5,-3 3-9,0 0 6,4 10 1,-4-1 10,0 4 3,3 3 0,-3 4 0,0 0 2,3 3-4,-2 5 0,-2-5-15,-2 4-13,0-11-17,-1 4-9,1-6-16,-1 4-11,1-6-24,3-4-21,-2 5 2,-1-9-5,1 3 7,4-1 9,-1-2 7,3-3-114,2 1-258,-6-2 114</inkml:trace>
  <inkml:trace contextRef="#ctx0" brushRef="#br0" timeOffset="37769.587">22495 7128 84,'11'-15'196,"-5"0"7,1 6 10,-3 2-16,1 2-14,-3 2-20,1-1-19,-1 3-13,-2 1-15,0 0-10,-2 12-12,1 0-5,-5 5-4,2 0-11,-2 2-7,2-2-13,-4 7 7,3-7-10,-2-3-9,3-4-5,1 0 3,-1 0-6,1-2-2,2-2 17,-1-1 26,1-2 28,-1 2 27,2-5 16,0 4 10,0-4-2,0 0 0,0 0-37,6-16-5,-2 3-23,6-2 7,2-6-6,0-1-13,2 2-21,4 1 3,-2 0-5,1 5-17,-3 7 3,0-3-5,-3 3 3,2 5-6,-3 2-3,1 1-13,-2 2 6,0 7-7,1-1 4,-4 6-7,1 2 1,-3 0-1,-1 0-9,0 0 8,-3-5-3,0 0-2,-3 0 2,6 1 4,-6-2 2,3-6 1,0 0-5,-3-1 21,3 0 11,0 0 19,0-4 6,0 0 16,0 0-13,0 0 2,-4-12-15,8 2-6,2-9-3,-2 2-8,10-12-6,-4 8-9,7-3 4,-3 2-4,7 2-4,0 3-6,3 3-9,-4 3 4,1 4-3,3 4 0,-10 1-5,0 5 14,0 4-13,3 6 0,-5 1 4,-4 2-3,-2 2-1,2 7 2,-6-1-2,0 3-10,-4-7-4,2 8-15,-5-2-38,0-7-51,-4 5-52,-1-4-54,-4 6-62,4-12-70,2-1-41,-10 3-244,6-3-691,1-1 305</inkml:trace>
  <inkml:trace contextRef="#ctx0" brushRef="#br0" timeOffset="38915.5853">11773 8274 132,'-2'-5'258,"-3"4"-28,0-2-15,-4 5-27,2-1-19,-3 5-14,-1 2-17,-6 8-14,0 1-15,3 5-6,0 5-13,1-5-7,4 2-6,3-1-9,-3 1-5,7-7-9,2 0-2,2 0-4,2-1-5,1-2 2,1 2-7,2-9-4,3 4 2,1-3 1,-3-4-2,4-2-3,1-2 1,-1 0 6,-3-1-3,0-4 5,2-1 11,-3-3-4,-4 1 2,2-3-7,-1-4 6,-2 5 1,-1-7-6,-3-1-1,0 0 2,-3-2-6,-2-6-7,0 8-2,-2 0 7,0 0-6,0-1 9,2 2-1,0 0-8,-2 1 9,2 0-1,1 0-5,0 3-1,2 2-5,-1 0 1,3-1-2,0 0-8,5 5 0,1-2-3,-1-1-5,2 3 5,3 0-4,2 0-2,2 2-5,2 0-1,-1 2 9,1 2-20,-2 3 14,2 2 2,-3 4-1,0 1-8,-3 3-8,0 5 11,0 8-1,-1-2 1,-1 4-1,-4 2 1,0 5-3,-7-1 5,-1 19-3,-5-6 0,0 4-5,-4 0 18,-3 0-11,2-3-6,-3-2 2,2-2 0,5-11 2,-3-3 3,5-1-7,0-5-1,3-2 5,1 3-4,1-6 3,3-6-5,3 0 15,-2-3-13,2 1 1,4 0-1,-1-4 3,2-1 0,2-2-1,3-3-3,2-1 2,1-1 11,-2-3-11,2-1 15,-2-1-12,0-3 1,-2 0-4,-3-1 8,1-4-5,1-2 15,-7 0-17,0-8-2,-4-1 1,-4-1-12,0 1 5,-6 0-5,0-6 9,0 5-11,-6 1 5,4 4-1,-3 1 9,-1 3-3,5 3-4,0 4 6,2 0-4,2 4 2,3 0 6,-2-3-6,4 7 5,0-5 3,2 2-7,4 2 10,5-4-6,5 1 4,7-3-6,2-2 1,17 0 8,1 2-9,-3-6-8,3 4-34,-1 2-42,-1 3-56,3 4-64,-4-8-53,0 6-261,-7 3-562,-4 1 248</inkml:trace>
  <inkml:trace contextRef="#ctx0" brushRef="#br0" timeOffset="39658.6126">12740 8233 233,'0'-13'262,"0"1"-7,-2 0 5,-1 1-7,1 0-24,-3 2-19,1 0-15,1 1-17,-4 1-18,-1 2-18,-1 4 9,-2 2-30,-2 3-20,-2 4-12,-2 4-3,-5 7-8,2 1-12,1-1-4,0 5-16,3 3 1,-1 2-1,3-5-7,4 1 1,3 1-8,2 1-3,3-3 1,2-4 0,3 0-1,1-3 5,6-1-10,-3-2 0,7-1-4,6 1-1,0-6-1,2-1-12,1-6 2,2-1-28,0-4-6,-2-4-5,2 1-8,-1-7 2,0 0 15,-3 1-7,2-6 0,-3 0 5,-1 2 3,-3-4 4,-2-2 12,2 4 6,-2-4 5,-2 2 13,-5 7 10,0-3 13,-1 6 1,-2 2 7,-1 2 3,-2 3-12,2 2-9,0-2-2,-3 4-10,0 0 1,-10 18-3,3-4 0,-5 8 6,-4 0-3,3 6-4,-2-6-3,5 2-8,-3 1 5,3-1 12,2-7-16,-2-3 1,5 0-4,0-4 5,0 0-6,0-2 3,3-4 0,0 2 4,-1 1 11,1-5 30,-1 0 26,3-2 26,0 4 25,0-4-4,0 0-17,0 0 0,1-16-18,3 8-5,-1-8-9,1-2-9,1 0-12,0-7 2,0-4-2,2 3-5,-1-1 2,-1 3 3,2 5-15,-1 2 0,-1 2-5,2-2-1,-3 8-4,2 0-5,-1 2-3,1 0-13,-1 5 4,0 1 4,7 2-1,-4 4-4,7 3-8,2 6 8,1 3-1,0 1-6,-1 3 2,-1 2 8,5 4 0,-2-5-9,0 4 2,0 1-1,-1-5 5,-1 0-5,-2-2-4,1-4-3,1-1 9,-9-1-7,1-8 1,-2 1-2,0 0 15,-1-5-7,2-1 3,-2-1-5,1-1 15,2-5-1,-1-4 6,1-3 0,1-2 4,4-4-4,-1-1-1,-1-8-1,-4-1 0,0 2-7,2-5 5,-2-2-4,1 4 0,-2-1-4,-3-1 2,2 1-5,-2 1-1,-3 11-1,2 2-3,-1 5 6,-1-1-6,1 2 0,-2 5-9,1 0-34,-1 1-48,0 3-36,0 2-31,0 0-25,0 0-18,0 0-36,-3 17-25,0-6-31,3 5-38,0-3-24,0 4-301,0-1-702,2-5 311</inkml:trace>
  <inkml:trace contextRef="#ctx0" brushRef="#br0" timeOffset="40037.9012">13528 8250 117,'7'-10'254,"1"1"0,-1-2 0,2-1 13,-4 3 4,-1 1-5,0 2-17,0 2-27,-2 0-22,1 1-26,-3 3-16,0 0-6,2 11-26,-4 0-15,-1 6-13,-2 3 3,-2 5-14,0 6-5,-1-2-10,0-1-7,0 2-4,0-1 3,2-2-10,-1-3-9,0 2-5,3-11-2,0 2 2,1-6 10,2 0-21,-1-7 15,1 3 10,-1 1 38,2-5 27,-1 1 39,-1-2 27,2-2 9,0 0-10,0 0-17,0 0-14,-1-17-19,2 6-10,2-7-15,0-6-2,0-2-17,4-3-11,0-2-11,3 1-1,0 1-6,1-5-12,7-9-1,-5 11-5,4 3-4,4-10-4,-3 13 23,2 0-8,0 4 7,1 5-17,2 2-7,-4-2-3,2 7-5,-1 3-7,-6 3 4,0-4-4,0 8-2,0 0-5,-4 2 13,-1 0-15,1-2-10,-2 4-39,-2 0-25,1 1-30,-3-1-32,0 0-35,0 0-31,1 0-56,-3 1-31,1 1-42,-3-3-30,2 1-35,-2 0-30,-2 4-271,2-6-745,-4 1 330</inkml:trace>
  <inkml:trace contextRef="#ctx0" brushRef="#br0" timeOffset="40259.436">13548 8307 267,'-4'3'363,"1"-2"-22,3-1-30,-4 3-32,4-3-22,0 0-29,15-1-22,-2 1-22,3 0-19,6 0-12,2-3-19,-1 1-10,-1 2-6,3-2-21,-2 2-24,-1-5-44,-2 3-47,-3 1-44,-3 0-57,0-3-60,0 0-45,-1 0-231,-4-1-492,-1-1 218</inkml:trace>
  <inkml:trace contextRef="#ctx0" brushRef="#br0" timeOffset="56317.4551">12721 9537 152,'-5'-7'159,"5"3"-12,3-4 6,-2 1 1,-1 4-3,0-2-6,1 1 0,-1 4-8,0-6-16,0 6-13,0 0-11,0 0-2,-8 29-3,-2-4-8,-3 4-6,-1 14-10,3-9 2,-6 10 0,6-13-9,0 2 4,-2-1-9,2 0 7,2-10-6,-1 4 2,4-10-4,0-3 8,1-3-9,4 0-3,1-4 3,-4-1 1,5-2 3,-2 0-3,-1 1 4,2-4 4,0 0 1,0 0-3,6-16-4,-3 4-9,1-8 0,3-3-3,1-2-12,-5-2 1,4-1-8,-1 1-1,1-3-4,0 0 19,-5-4-28,7 2 2,-6 3 6,4-5-7,0 2 1,-2 5-13,0 2 7,1 9 4,-3 5-7,-1 0-1,3 4 7,-5 0-11,1 0-1,3 5 1,-1-1 0,1 3-10,-4 0 14,7 9-6,-1-1 8,0 4-6,2 5 2,1 7 1,-1-1-2,0 3 1,2-1-1,-1 1-2,1 0 0,-1 1 1,2 2 1,-3-2-2,2 2 2,-2-3 3,-1 1-9,2-1 10,-5-6-6,1 0-2,2 3-11,-1 2 1,0-11-10,-3-2-15,0 0-21,2-2-23,-5-5-16,0-1-13,1 1-9,-1-2-17,0-3-31,-1 4-8,1-4-9,0 0-1,0 0-14,-8-9-162,3 2-390,1 1 173</inkml:trace>
  <inkml:trace contextRef="#ctx0" brushRef="#br0" timeOffset="56557.6249">12631 9842 4,'-3'-2'193,"-1"0"-1,4 2-18,-5-1-22,5 1-12,0 0-5,0 0-8,0 0 6,9-5-8,1 5-7,4-5-12,6-1-10,-3 3-9,4-5-5,2 2-21,-2 2-24,1-1-28,2-1-34,-1 3-22,2-1-42,-1-1-46,-1 2-145,1 1-302,-2-1 134</inkml:trace>
  <inkml:trace contextRef="#ctx0" brushRef="#br0" timeOffset="56951.9003">13165 9701 183,'-7'-2'238,"1"2"-1,2 0-14,4 0-19,-6-2-23,6 2-17,-5 0-20,5 0-16,0 0-9,0 0-1,21-3-19,-7 3-8,11-5 0,4-3-11,10-2-1,0 2-4,2-1-6,-2 4-2,-2-2-14,-10 2-5,3 4-3,-2-4-8,-4 2-5,1 0-1,-4 2-1,-4-1-4,-7 2-1,0-1-8,-2-1 5,-2 2 0,-2-2 2,-1 0-8,1 1-2,-4 1-3,2-7-5,-2 4-7,0 3 6,-6-10-3,1 3-6,0 1-1,1-2 2,-5 0-3,1 3 3,0-4-7,-4 0 0,2-2 12,1 6-6,2-3 3,-2 0 9,2 4-3,0-1 4,3 2 4,0-2-3,-1 1-5,3 3 2,-3-1-1,5 2-2,0 0-2,0 0 1,0 0 1,6 8 1,1-1 2,3 2-3,3 3 8,1-2-12,-2 2 6,2 5 2,-1-2 1,-2-1-2,2 3 0,-5 0-3,1-2-5,-6 2 5,1 0 1,-3-1-2,-1 2 6,-1-1-9,-3-1 2,1-2-3,-4 1-3,-3-2-16,3 1-15,0-6-25,0 1-20,-2-4-35,5 2-47,-1-5-33,0-1-223,3-1-452,2 0 199</inkml:trace>
  <inkml:trace contextRef="#ctx0" brushRef="#br0" timeOffset="57570.261">14069 9539 222,'7'-2'307,"-4"-3"-34,1 3-32,-4 2-23,0 0-19,0 17-20,0-5-16,-2 3-16,-3 4-7,0 5-16,0 2-12,1-1-5,0 1-3,-2-2-11,4-5-5,-3-3-4,3 0-2,-3 2-12,1-1-1,2-6-3,1-1-1,-3-2-3,4-3 0,-1 1 1,-1-3 2,1 2 1,1-5 4,0 8 2,0-8 7,0 0 4,0 0 9,0 4-6,0-4-6,0 0-9,0 0-11,-3-14-4,-1 6 4,2-6-16,1 3-5,-3-8-11,2-7 15,0-2-10,2 3-7,2 0 1,4-2-3,-3-1-1,1 5-6,3-3-13,1 1 7,0 3 2,1-6-6,4 9-11,1 0 19,3 0-3,0 5-15,4-2 9,0 2 0,-1 2-14,1 3 13,-6 5-4,0 2 2,-2 3-16,-4 0-3,1 3 5,-3 0-10,-3 2 8,2 5-7,-6 1-2,-3 0-2,-3 5-4,-5 4-10,0 3-2,-6-2-15,0-1-17,-3-3 0,-1-1 1,0-1 2,1 0 9,2-7 2,-2-1 8,9-3 9,0-1 1,3-1 3,2-3 4,2 2 7,-1-1 3,5-1-5,0 0 8,0 0-1,15-13 4,6 0-2,-2 7 3,4-1 6,1 3 3,0 2-3,1 3 6,0-1-1,-1 2 2,-1 2 9,-7 2-8,-3 1 2,0 1 5,-3 3-3,-3 3 4,-2-5-1,-1 3 0,-6 0-2,-5 4 3,0-1-1,-8 6 2,-4-3-2,-5 0-1,3-5-4,-1-1 4,-4 0 1,-1-2-4,5-1 0,-2-4-4,4 1-9,3-6-5,2 0-5,1 2-15,4-5-25,4-1-27,-2-1-41,5-1-36,2-3-12,2-3-26,4 2-27,3-4-179,6-6-443,3 3 196</inkml:trace>
  <inkml:trace contextRef="#ctx0" brushRef="#br0" timeOffset="57832.0056">14669 9406 50,'6'-9'276,"-5"0"-25,-1-1-12,0 3-6,0 1-19,-1 1-14,-2 1-19,0-1-15,-1 4-24,4 1-11,-15 9-11,3 2-11,0 7-14,-7 3-6,2 1-11,2 4-3,-2 1-7,-2 12-5,4-15-6,5-1-8,3-3-6,0 1-1,6-4 3,-2 1-6,4-3-1,2-1-14,3-4 9,1-1-5,6 3 2,1-4-3,5 2-2,5-6-2,-2-4-18,0 0-28,-1-2-46,0-3-43,0-2-55,1-2-59,-3 1-223,-2-7-486,-1 6 215</inkml:trace>
  <inkml:trace contextRef="#ctx0" brushRef="#br0" timeOffset="58746.3485">16117 9561 198,'-1'-5'247,"0"-2"-11,-4 2-8,2 0-25,-1 4-17,-2 0-21,-2 2-18,0 4-12,-4 4-14,-2 3-10,4 2-9,-1 1-10,-1 7-8,4-5-5,0 1 1,5-3-14,0 1-7,2 0-8,2-3-3,1-1-4,1-1-2,2-4-4,2 1 4,0-1-5,0-2-2,7-1 4,-1-4 1,-3-2-8,4-3 5,6 0-2,-5-3-4,2-4 1,-3 3 2,-1-3-6,-3 0 5,-2 2 3,2-4-10,-6 4-3,-1-6-3,0-2-3,-4 6 9,-1 0-13,-3-2 1,0 2-5,-2 3-5,1 1 0,-5 1-1,3 2 11,-3 2-11,-2 1-3,1 4 9,0 3-9,1 0 1,-2 1-3,3 2-3,0 2 7,3 1-4,0-1-1,3 1-4,1-1 2,-1 2-5,4-1 1,0-1 0,0-1-4,0-1 6,4 0 2,-1-2-1,1-1 0,3-2 6,3-1-4,0-2 1,3-2 3,2-2-3,0-4 6,8-2-1,-1-2 3,-2-2 2,0-1-8,1 2 2,-2-3-2,-2-2 1,-1 0 2,-6 5 0,0-3-2,0 2-3,-3-3 4,-3 7 4,2-7-6,-3 6 1,1 0 6,-3 0-6,-1 2 6,0 1-9,-1 0 2,-2 2-2,0 2 3,3-3 0,-2 2-3,0 2-5,-1 1 1,3 2-2,-2-3 0,2 3-2,0 0 1,2 12 0,-2-4 2,5-1 3,0 9-1,-1 1 0,1 1 0,0 4 2,-1-2 0,3-2-3,-1 9 6,-2-12 1,-1 4-6,4-1 7,-7-2-8,4-4 7,-2 0 0,2 0 0,-4-2 3,4-1-9,-1-2 1,-3-2-2,4 0 0,-4-3-2,3 3 7,-3-2-3,6-2 1,-6-1-6,11-5 11,-1-1-3,0 1-2,1-4 2,0 1-4,3-4-2,6 1-9,-2-4-7,-1 1-17,4 5-13,-2-4-14,-1-4-12,2 5-24,1-1-1,-2 3-21,1-1-12,0-1-20,-6 5-34,3-1-153,-2 1-372,-2 1 166</inkml:trace>
  <inkml:trace contextRef="#ctx0" brushRef="#br0" timeOffset="59220.1523">17210 9271 228,'3'-10'239,"1"0"3,-2 3-31,-1 1-19,-1 3-15,0-1-23,0 4-24,-5 12-2,0 2-11,-2 7-7,-1 5-10,-1 6-9,-2-4-6,1 1-3,0-1-6,4-2-2,-4-1-4,5-8-8,0 2-1,3-2 4,-2-5 0,0-2-13,1 0-6,2-3 9,1-1 6,-3 0 4,3-4 5,-2 1 20,2-3 5,0 5 5,0-5 6,0 0-16,0 0 3,7-20-18,-1 8-9,-2-7-5,6-5-10,-3-1-4,4-4-9,-1-2-8,0 2-7,1-3 10,2 8-6,-3-7 2,0 2-5,1 2-12,-4 4 6,4 7-3,-4 0-2,-1 5-5,0 0-21,-1 6 13,0 0 4,1 5-6,2 2 1,3 5 0,-1 6-2,5 7 3,-1 1-7,0 3 23,3 0-10,0 5 0,-4-4-3,2 4 5,-1 3-4,4-6 5,-2 4-11,-2-2 1,-1 1-1,2-3 8,-5-2-7,0-2 1,-3-6 7,0 0-29,-4-5-10,1-3-13,-4-1-18,3-4-19,-1 2-18,0 1-25,-3-2-50,1-4-60,-4 2-29,4-2-261,-10-5-567,3-2 251</inkml:trace>
  <inkml:trace contextRef="#ctx0" brushRef="#br0" timeOffset="59485.6572">17248 9489 115,'-7'0'275,"3"-1"-9,4 1-13,-7-2-16,7 2-26,-4-2-19,4 2-16,0 0-13,11-7-14,4 4-13,1-2-12,5-2-14,0 3-13,-1 0-8,4-3-22,-3 0-31,-2 0-39,-1 2-47,3 3-50,-5-3-37,4-1-50,-3 1-184,-4-2-399,1 1 176</inkml:trace>
  <inkml:trace contextRef="#ctx0" brushRef="#br0" timeOffset="59925.5888">17831 9364 231,'-1'-1'236,"-6"1"-19,7 0-20,-6-2-20,6 2-12,0 0-14,-5-1-10,5 1 2,0 0 5,18 3-7,0-3-2,2 1 9,3 0-14,3-2-4,3 0-14,11-1-12,1 0-8,-3 1-5,0-1-16,-7-3-3,0 4-7,7-2-12,-13-1 3,-2 4-8,0-2-6,-4-1 9,-6-1-16,-3 4 0,-2 0-11,-2-1 4,1 0 11,-3 0-20,-1-4 1,1 4-12,-4 1-20,3-6 6,-3 2-19,0-3-24,-3 2-13,-1-3-10,-3 0-2,0 4-4,0-3 2,-3-4 6,1 0 7,-3 4 1,-1-2 13,2-1 5,4 3 1,-5-4 6,6 7 9,-1 2 11,1-8 1,3 8 18,-1 1-1,1-2 5,-1-1-2,4 4 5,-3-3-9,3 3 4,0 0 4,0 0 6,13 10-1,-3-4 6,2 3 3,1-2-1,5 8 0,-5-4 2,-1 2 0,-1 0-7,4 7 4,-8-5-2,3 7-5,-6-6 2,2 0-1,-5 0-2,2-1-1,-4 1-5,-2 1-3,0-4-2,-1 1-13,-2-2-19,-1 2-19,0-6-22,0-1-24,0 1-23,-2-2-32,6-3-19,-5-2-34,3 1-147,0 0-381,1-4 168</inkml:trace>
  <inkml:trace contextRef="#ctx0" brushRef="#br0" timeOffset="60516.1943">18793 9435 177,'3'-7'192,"0"5"-18,1-8-11,2 4-11,-2 1-17,3-3-10,-1-4-5,-2 4-1,3-4-10,-3 5-3,2-8-4,-2 5 0,-1-1-3,0-1-5,-1 5 0,-2-4-1,-1 0-3,-2 1-3,1 3-13,-4 0-9,3-1-5,-4 3-3,-7 0-6,0 1-5,-6 4-4,-4 4-6,0 4 1,2 1-3,-1 4 0,2 1 6,0 2-7,1 4-2,3-3 0,1 3 10,4 1-3,-1-1 7,7-3-11,1-3-4,4 2-6,-2 0 1,6-4 1,-3 0 1,3-2-2,1 0 5,0-1 8,6-4-2,-2 3 9,5-4-6,1 1-3,3-3 4,-3-7 5,0 1-12,2-1 0,-1 0 5,-2-4-3,1-2-4,-3-1 6,2-2-7,-2-1 1,1-7 3,-4 6 2,3-6-1,-1 3-6,-6 1 0,2 2 7,1 1 1,-3 1-2,-4 4 4,3 2-10,1 1 32,-4 3-29,0 0-7,3 3-15,-3 1 4,0 0-14,0 0 11,0 0 1,0 17-6,-3-3 5,3 3-11,0 1 3,3 0 8,0 2 6,1-2-14,3 5-3,0-6 8,0-3 4,0 1-13,0-1 13,3 0-3,0-4-3,0-2 3,-2 0-15,2-3 16,0-1 0,1 0-11,-5-3-10,5 2-11,-1-4-35,-3 1-25,3-5-33,3-4-34,-2 4-43,2-7-36,2-6-31,-4 7-48,4-9-210,-3 1-558,-2 7 247</inkml:trace>
  <inkml:trace contextRef="#ctx0" brushRef="#br0" timeOffset="61045.4568">20499 9032 169,'-1'-19'236,"-1"3"-14,-1 0-2,-1 5-4,2 5-18,-3-4-21,1 9-11,-3 1-28,-4 8-8,-6 9 1,1 8-9,-9 13-3,5 8-8,0 4 2,1 4-5,2-1-1,3 2-3,1 0-11,-4-2 0,6 2-13,1 0-5,0-6 1,-1 2-9,1-5-7,0 1-7,3-13-8,-4 11-3,5-9 11,-2-4-14,3 0-18,-1-5 9,-1 1-3,1-4-5,0-5 11,2-1-24,-3-4-7,3-2-11,-2-3-12,2-1-21,1-3-15,2-1-34,-5-4-41,3 0-46,3 0-43,-3-8-30,3-2-201,-1-10-487,4-5 215</inkml:trace>
  <inkml:trace contextRef="#ctx0" brushRef="#br0" timeOffset="61733.0345">20140 9494 22,'0'-2'217,"0"2"-3,-3-6-11,3 6-14,0-3-19,0 3-25,3-6-9,0 4-8,5-1-9,1-2-7,3-1-7,4-1-1,5-3-8,2 3-11,-1-4 2,2 4 0,4-2-6,-4 0-5,-1 0-9,1 2-4,-9 0-4,0 4-3,-2-7-5,-3 9 13,0-2-8,-3 3 7,0-2 1,-3 2 1,-1-1-7,0-1-1,-3 2-6,0 0-12,0 0 0,0 0-5,7 3-2,-7 1-1,0 4 0,0-1-6,-3 5 2,-4 3-7,4 0 1,-4 2 3,3-2-9,1-2-1,0-2-3,2 2-4,1-2 2,0 0-4,1 1 0,1-3-9,2 3 11,0-2-4,3-3 2,-4-4 4,7 3-7,2-3 18,-1-2-10,3-2-5,1-2 3,0-2-9,-3 0 10,1-3 0,-1 0-9,-2-4 10,1 1-7,-5-2 3,1-4-1,0 0-10,-3 0 10,-2 0-1,-2 0-4,-2 0 3,1 1-12,-5 1 4,-1-1 14,0 0-17,-3 5-1,-2 0-3,3 6 8,-5-1-2,0 3 1,1 3-1,-1 3-9,-6 6 10,4-2-1,3 3-2,0 1 2,5 3 4,-2 0-8,4-4-2,2 2 3,4-2 4,0 6-2,0-4 0,4-3 1,6 2-8,0 0 12,3-1 2,-2-4 5,11 0-4,-2-5 9,1 1-3,3-7-5,0 1 0,0-3-2,0 1 3,0-2-1,-1-3 2,-5 1-1,0-2 3,1-2 1,-8 2-2,2-1-3,-5-1-4,2-1 15,-3-1-14,-3 8 2,-1-4 4,1 2-4,-3 1 7,-1 3-3,2 1-7,-2 1 6,0 1-3,0 3-3,0-6-7,0 6-4,0 0 7,0 0-6,0 0-1,0 22 0,4-10-4,-2 6 10,2 0-2,-3-1-1,2 2 5,-3 0 4,0-1-8,4 2-8,-4-2-23,0 2-5,3-1-14,-6-2-19,3-4-32,0 0-21,3-1-34,-1-4-16,0-2-18,4 2-22,2-4-147,1-4-398,-1-1 177</inkml:trace>
  <inkml:trace contextRef="#ctx0" brushRef="#br0" timeOffset="62260.1386">21030 9407 47,'8'-15'229,"2"-1"-1,-5-1 0,-1 2 10,0 7 6,0-3-4,-1 5-16,0 1-23,1-1-16,-4 2-31,3 3-10,-3 1-19,0 0-10,0 0-1,0 14-26,-3 1-4,-1 0-5,-3 3-13,1 2 1,1 6-9,-4-2-3,2-6 1,2 0-8,-2-3 0,5-3-2,-2-2-3,1 0-7,0-1 4,3-5-1,-4 2 11,3-1 1,-1-3 40,2-2 19,0 3 10,0-3 2,0 0-5,0 0-17,3-15-12,1 5-7,2-8-12,5-7-6,-1 1-7,4-3 0,0 4-4,3-2-18,3 5-1,0-1-6,-5 3 3,2 2-5,3 4-13,-5 7 1,1 0-5,-1 5-6,-1 2-1,0 3 4,-4 0-7,4 7-3,-5 0 10,-1 5 0,-2 0 10,2 7-12,-5 0 5,-1-6 0,-2 7-9,-2-8 1,1-2 0,-2 1 19,0-5-24,-1-1 5,2 0 13,1-3-13,-6 1 3,7-3 7,-1-1 0,-1-2 12,1 1-4,1-3 6,0 0-1,-2-9-3,2-2-12,6-4 6,1-2-1,4-11-7,3 4 2,1-1 15,0 3-22,0-4 5,2 7 11,0-1-20,-7 8 4,7-4 0,-3 6-3,0 4 13,0 1-16,0 1-2,-4 3 2,2 1 2,-1 4-7,-1 0 0,2 5 2,1 2 1,-9 0-1,4 2 15,1 4-16,-5 2 9,1-1-7,-3 1 7,1 6-4,-3-7 5,3-1 6,-3 0-33,0 0-4,-3-1-20,3-5-32,-3 1-34,-1-1-26,-1-1-14,0-1-30,1 2-47,-3-4-20,1-1-17,2-1-64,-1 0-222,0-2-603,-2-3 267</inkml:trace>
  <inkml:trace contextRef="#ctx0" brushRef="#br0" timeOffset="106670.9644">19312 2056 101,'-9'30'112,"2"0"-13,0 5-9,0-6-8,0 1-2,0-1-15,4 1-22,-2-6 4,3-7 4,2-6 2,-3 2-10,2-4-5,1 0 5,0-3 8,0-1 6,-3-1 3,3-4 10,0 0 12,0 5 16,0-5 12,0 0-7,0 0-5,0 0-3,7-21-12,-3 6 2,-1-11-7,0 1-1,1-4-18,-1 0 7,2-2-6,0 2 0,-2-1-6,3 2 2,-4-1-2,5 0-4,-1 5-3,-3 6-3,1 2 23,0 1 5,-1 1-4,0 6-6,1-2-5,-4 5-23,3 0 11,-3-3-12,0 7-4,3-2-1,-3 3-3,0 0-5,10 12 8,-2 1 6,1 1-15,3 13 5,1-4-8,-2 0 5,2 1-19,-2 5 15,3-3-1,0 4-4,-4-4-1,0-1-5,1 2 2,-1-11 7,-1 1-7,-1 7 3,-2-14-14,-2 2 12,2 5-1,-4-11-7,3 0 3,-3-1 2,0 0-20,-1-2-6,2 1-18,-3-4-3,1 4-7,1 0-12,-2-4-16,0 0-23,4 4-19,-4-4-41,0 0-42,0 0-35,0 0-156,0 0-424,0 0 188</inkml:trace>
  <inkml:trace contextRef="#ctx0" brushRef="#br0" timeOffset="106927.5056">19338 2259 150,'-8'-2'238,"8"2"-18,0 0-21,-7-3-20,4 1-16,3 2-28,0 0-5,0-5-16,0 5 1,0 0-10,13-5-1,-6 2 0,3-1-11,-2 3-11,1-1-1,1 0-16,-2-1-3,2 0-11,-2-1-2,3 3-8,-2-1-18,5-5-15,-5 7-39,3-1-21,1-2-41,-2-1-38,3 0-50,0 4-157,-4-5-365,0 3 162</inkml:trace>
  <inkml:trace contextRef="#ctx0" brushRef="#br0" timeOffset="107449.078">19820 2131 235,'0'0'334,"-7"4"-30,7-4-19,0 0-44,-11-2-7,11 2-26,0 0-16,0 0-31,0 0-7,0 0-4,0 0-6,0 0 4,31-3-16,-10-4 3,5 3 6,12-2-21,2-1-3,4-5-12,-2 4-5,1-1-17,0 1 0,1 2-22,0-1-7,-1-1 12,0 2-24,-3-2 0,-2 1-9,-11 4-2,1-4-22,-4 2 13,-3 0-9,-4 0-20,-5 0 5,-1 4 6,-5-3-6,0 3-5,0-2-25,-2-1-7,-1 0-18,-1 0-16,-4-8-17,1 4-15,-2-2-12,-1 1-5,-3 0-6,-2-2 5,-2 1-6,0-1 8,2 4 16,-8-7 3,3 8 25,-3-3 3,6 4 18,-2-5 10,2 7 12,0-4 19,2 6 23,2-2-3,0 2 4,4-3-2,-2 2 2,5 2-8,0 0 2,0 0 11,0 0 32,0 0 9,8 21 6,2-14 8,11-1 2,-2 5-3,3 1-3,-5-3-1,4 3-11,-7-4-13,0 2 10,0 0-12,-3-1-2,0 3-3,-4-4-5,1 6-14,-4-3 11,-1-3 2,1 3-8,-4 0 0,-4 1-7,3-3 5,-2 2-6,-3-4-5,2 3-2,-2-3-20,-1 0-15,2 0-28,-2-2-15,0 3-24,1-7-26,6-1-29,-10 3-29,10-3-48,-6 5-18,6-5-134,-2 6-415,2-6 184</inkml:trace>
  <inkml:trace contextRef="#ctx0" brushRef="#br0" timeOffset="108455.074">20878 1988 80,'3'-8'243,"-2"-4"-15,-1 1 6,0 6-11,0-1 4,0 6-15,2-7-35,-2 7-11,0 0-16,0 0-19,0 0-16,0 0 0,1 27-15,-2-9-28,1 10 17,-2 1-5,2-3-8,-1 4-8,-2-7-1,3-5-5,-1 1-2,1 1-6,-2-1-4,1-6-1,2 5-20,-1-9 11,0 3-9,-1-6 2,-1-1-4,2 4 3,0-9-8,0 8 27,0-8 2,2 11 5,-2-11 6,0 0 3,0 0-10,0 0 20,-2 10 0,2-10-6,0 0-7,0 0-20,0 0 8,2-29-12,-2 15-1,-2-4-7,2 0-7,-1-8 2,1-3-4,0 4 1,0-4 0,1 9-20,1-9 13,-1 5-2,1-5-10,3 1-8,-2 1 2,4 2 3,0-4 12,2 3-19,3 4 10,1-5 2,0 3-9,2-1 8,1 3-7,2 5-9,3 3 29,-4 0-35,3-2 16,-2 5-3,-4 9-1,-1 0 3,-5 5-7,5 2 6,0 6-15,-5 3 14,1-1-4,-1 13 3,-4-6-11,-8 8 20,3 4-47,-5-1-3,-4 0-6,-1-1-20,-2-1-3,-8-5-4,6 0 10,-4-2 7,1-2 4,0-1 0,2-4 13,5-4 9,2-6-4,0 0 16,4 2-1,1-5 5,0 1 16,4-3 25,-6 6-8,6-6-12,0 0 3,0 0 2,0 0-7,0 0 4,0 0 9,13-20 12,-2 14-5,2 0 6,11-1 10,-3-2-2,0 8-4,0-4-6,0 5 11,-4-1-10,0 4 3,-1 1 4,-1-1-3,-4 7-7,2-6-7,-2 7 7,-3-2-8,-2-1 3,-3 4 8,1 4-27,-4 0 20,0-5 0,-4 9 4,-4 5-2,-1-10-13,-5 3 5,-4-1-5,0 4-12,-1-4 13,1-9 3,4 1-22,-9 2 22,2-2-7,8-7 9,0 4-17,0-5-12,2-2 8,2 1-19,9 0-15,-17-3-5,10-1-5,1 3-27,1-3 1,5 4-24,-6-5-18,3-1-31,3 6-20,-4-9-47,4 9-61,3-8-186,-3 8-504,-3-9 223</inkml:trace>
  <inkml:trace contextRef="#ctx0" brushRef="#br0" timeOffset="109217.6182">19277 2532 28,'0'0'261,"-5"2"-16,5-2-23,0 0-24,-5 1-14,5-1-28,0 0-16,0 0-22,0 0-8,0 0-7,0 0-7,18-5-9,-7 1-11,6-3-8,-3 3-4,7-3-7,-1 0-8,1-1-14,-7 2-26,0 0-9,0 1-29,1 1-13,-2 1-16,-4 1-32,1-1-21,-6 2-13,3 1-4,-4-1-6,-3 1-6,0 0-102,0 0-262,0 0 116</inkml:trace>
  <inkml:trace contextRef="#ctx0" brushRef="#br0" timeOffset="109495.8214">19222 2622 11,'0'0'205,"0"0"-2,18 2-3,-4-5-9,7 1-5,3-3-14,0-4-21,4 6-9,-1-6-18,1 1-17,-3 1-28,-2-2-36,-2 4-34,-5-2-38,-6 4-37,-1 1-27,-2-1-39,-4 2-119,-3 1-271,0 0 120</inkml:trace>
  <inkml:trace contextRef="#ctx0" brushRef="#br0" timeOffset="109760.0027">19275 2651 149,'14'-3'202,"6"-1"-19,1 1-11,6-4-24,0-5-13,-2 10-21,0-2-32,2 1-41,-3-3-50,1 1-46,-2 2-139,-9 2-210,4-5 93</inkml:trace>
  <inkml:trace contextRef="#ctx0" brushRef="#br0" timeOffset="112411.1547">20977 2460 149,'0'0'215,"-6"0"-11,6 0-9,-4 3-10,4-3-10,-3 1-9,3-1-3,0 0-16,0 0 2,0 0-17,-3 5-9,3-5-11,0 0-3,0 0-12,0 0-5,23-2 0,-9-2-15,7-4-6,0 5-11,3 0-4,1-3-5,-2 0-5,-2 2-6,0-1-20,0 3-18,-4-3-25,-3 3-24,0-1-9,-4 0-39,-3-1-27,-4 1-13,4 3-35,-4 0-28,-3 0-149,0 0-377,0 0 167</inkml:trace>
  <inkml:trace contextRef="#ctx0" brushRef="#br0" timeOffset="112700.3385">20940 2548 168,'0'4'223,"0"-4"21,10 3-6,0 1-1,4-2-20,7 0-3,6-6-10,1 0-23,0 3-8,0-4-25,15 0-11,-6-2-13,-8 4-23,0 0-19,-5-1-34,-4 2-37,1-6-40,-5 5-40,-5-1-27,1 0-33,-4 1-43,0 1-36,-1-3-134,-5 2-369,-2 3 163</inkml:trace>
  <inkml:trace contextRef="#ctx0" brushRef="#br0" timeOffset="122291.6157">19459 3270 6,'2'-7'209,"-2"0"-24,0 5-9,0-2-28,0 4-17,3-4-15,-3 4-10,0 0-7,-5 20-1,4-9-6,-6 8 0,3-1-5,-4 5-2,-1 3-8,4 2-2,-3-3-8,5-7 3,-5-1-11,3-2 9,0 1-5,0-2-1,-1-1 1,2-5 3,0-1-11,2-1 0,-1 1-10,1-3 16,0 0-1,1-3 12,1-1 8,-3 5 6,3-5 5,0 0 8,0 0-11,0 0-8,4-17-1,0 3-16,5-12-7,-2-3-5,-1-6-10,4-11-4,0 0-4,-4 13-5,5-14 0,-1 13-7,-4 5-1,1 2 0,0 7-6,-1 2 8,-2 1-2,3 7-1,-3-2-7,-4 8-8,3-3 5,3 4-4,-1 5 5,2 3-1,5 3 7,0 8-14,1 6 7,1 4-5,0 3 4,-4 3 0,1 2-10,-1-3 7,4 12-6,-7-16 5,0 3 2,0-2-7,-1 0 10,-2-10-16,-4 2 11,2-2 3,-1 0-8,-1-1 0,0-1-10,3-5-14,-2-1-16,-1-1-25,0-2-18,2 0-15,-1-3-18,-1 0-2,0-4 2,0 0-44,0 0-43,0 0-34,0 0-189,0 0-462,-7-22 204</inkml:trace>
  <inkml:trace contextRef="#ctx0" brushRef="#br0" timeOffset="122565.8048">19441 3400 58,'0'0'240,"-4"0"-4,4 0-24,-3-2-10,3 2-15,0 0-21,0 0-19,7-7-10,3 3-16,4-1-13,9 1-11,1-3-9,1 0-23,2-2-2,1 6-36,0-2-43,2-3-56,-1 2-62,0 1-188,0 2-350,-1-3 155</inkml:trace>
  <inkml:trace contextRef="#ctx0" brushRef="#br0" timeOffset="122866.2242">20033 3345 131,'-4'-1'330,"4"1"-12,-6 1-33,6-1-21,0 0-27,0 0-23,0 0-20,14 3-14,0-8-22,13 1-16,12-3-8,2 1-18,0-1-12,1 1-11,-1-5-9,4 3-8,-7 2-13,-8 0 1,-2-1-7,-4 4-11,0-6 4,-3 2-7,-8 5-8,-5-6-10,2 1-7,-6 0-25,-1 0-10,-3-2-16,0-4-3,-3 2 4,-1-1-4,-6-2 5,0 3 4,1-2 0,-2 3-4,-1 0 10,5 4 7,-3-2 10,7 5 2,-1 1 2,1-2-1,0 1 0,3 3-3,0 0 1,0 0 4,0 0-3,6 12 5,1-3-7,3 4 8,4 5 4,-4-4 0,1 0 10,-2 1 2,2 5-1,-3-3 1,-2 1 6,0-4-15,-2 6 6,-3-3-4,1-4 2,-4-2-4,1 6 0,-4-2-2,1-2-3,0-1-21,0-2-18,0-2-27,0 1-19,2-5-27,-2 0-32,1 0-50,0-1-36,3-3-194,0 0-453,0 0 202</inkml:trace>
  <inkml:trace contextRef="#ctx0" brushRef="#br0" timeOffset="123392.8233">21178 2955 170,'0'-7'308,"0"-2"0,2 4-9,-4-2-29,1 0-16,-1 1-22,2 1-26,-1 1-21,-2 1-33,-3 0-9,0 2-3,1 1-25,-3 2-9,-5 6-13,-1 3-8,-6 2-6,-1 3-8,4 0-16,-2 4 3,2-2 0,1 0-2,5-3-8,-2 5 0,6-5 0,1 2-9,4-5-10,-1 3 7,0 1 3,6-4 16,1-2-26,0 2 6,3-3-2,0 0-18,3 1 22,4-2-7,-1-3-8,4 0-2,-4-4-3,-1 1 10,-2-1-26,1-2 28,-1 1-13,-3-1 2,-1 0-8,-2 1 18,3-3 7,-7 3 10,6-1-10,-6 1-17,0 0 9,0 0-10,0 0 13,0 0-16,-20 5-7,4 0-7,-6 3 7,-5 4-12,3-1 14,5 1-4,-4 3 1,3 2 1,2-4-19,8-2 11,-3 0 6,5 3 2,2-6-25,2 3 36,1 0-13,3 5 6,0-7-10,5 1 11,0 1-13,5-1 4,0-2-4,4 0 3,6 0 2,2-3-5,2 2 2,-3-6 4,2 1 5,-1-3-2,4 0-1,-5-4 0,1 1-6,1-3 16,-7 1-17,5 1-11,-7-5 8,-2 6-8,-2-2 25,-3-1-35,0 3-17,-1-2-19,1 4-24,-3-1-41,0-1-45,-1 1-50,0-3-64,-3 2-303,0-2-633,2 1 279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21:02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1774 6961 90,'0'0'96,"0"0"-8,0 0 15,0 0 9,0 0-8,0 0-11,0 0-16,7-12 15,-4 7 13,0-6-14,-3 5 1,4-10-11,-1 0 11,0 1-3,1 3-1,-4-4-5,0 0 1,0 4 1,3 0 3,-2-1 5,-2 4-1,-6-3-5,7 8-9,-2-8 1,1 7-3,-1-2-7,-3 2 1,2 0-15,-2 2-3,3 0-9,-4 0-19,-2 0-6,1 7 0,-3 3-7,-3 2-1,-4 10 2,3 3-4,-1 4 2,2 5 2,-8 13-16,10-13 8,-5 11 2,8-9 0,-5-1-1,3-1 8,3-1-12,3 4 3,1-7-10,-1 0 6,3 0 5,2-3-6,-1 1 0,4 1-4,1-9 2,-3-2 2,8 2 2,-3-5-2,-1-1 3,5-1-2,6-3 1,-3 2-1,6-3 3,-10 0 2,12-5-1,-1-5 1,0 4-1,5-7 1,-5 2-1,2-5 1,-1-1-1,-1-3-14,0 0 17,3-3 1,-3 1 8,-1-2-6,-4 0 19,0-2-23,-3 8 1,-3-2 6,0-4 6,-3 1-9,-1 1 1,2-1 3,-4 0 3,0 2 7,-2 1-11,0 2 4,-1 5 1,-2-4-4,0 1-1,-3-1 9,1 3-11,0 2 3,-1 2-22,1 0 16,-5 2 2,-1 5-7,2 4-4,-4 4 4,0 4-3,-7 6-1,5 1-5,0 1-1,-1 3-4,2-3 0,3 2 1,3-7-3,2-1 2,-3-1 0,4-4-3,3 0-5,0-2-8,0 0 4,1-3-7,1-1 11,2-3 4,-1 0-4,4-3 11,0-3 8,3-5-6,0 0 2,1-5 5,2-3-4,-4 1 0,2 0 0,0-4-3,-3 4-4,2 1 10,-6 7 5,1-1-7,-3 1 1,-3 1-3,5 3-5,-1-1 2,0 3-6,-3 1-2,3 8 6,-2 2 3,5 6-1,-5 1-1,3-3 7,-3 4 2,4-4-5,1-3 1,1 4-8,-2-1 13,2 2-1,-1-7 0,1-2 0,3-1-2,0-1 3,0-3-9,2-1-8,1-2-17,-2-2-27,3-1-30,6-7-35,-4 4-18,2-5-19,-4 1-37,3-2-124,1-1-349,-4 2 156</inkml:trace>
  <inkml:trace contextRef="#ctx0" brushRef="#br0" timeOffset="429.0007">2328 7081 42,'-9'-3'199,"1"2"-6,2-2 15,6 3-10,-10 3-13,10-3-14,-4-5-13,4 5-19,0 0-21,0 0-18,0 0-4,0 0-2,0 0-13,27 5-8,-13-8-5,11 3-1,-1 0 1,5 0-7,11-5-1,-2 1-1,0 0-2,3 5-9,-11-6-5,-2 2-2,0 0 4,0-1-10,-1-1 5,-3 0-11,-3-1-4,-7 2-5,2-1 0,-4 3-3,-5-2 5,-1 3 1,-1-3-7,0-1-11,-4 1 0,-1-2-12,-1-1-6,-2 0-2,-2-3 7,-3-2-1,1 2-15,0 5 14,-1 0 3,-2-4 2,0 5 4,-1-3 6,1 2-8,3 2 2,7 0-1,-6-2 2,2 3-2,4 2-11,0 0 0,0 0-1,0 0 6,0 0-6,0 12 11,7-4 0,0 2-3,0 3 2,3 0 5,0-1-3,-2 0-1,2 2-7,-3 1 10,3-1 1,-4 0-1,0 1 3,-5-4 3,3 5-3,-4-1-3,0-1 2,-2-4 1,0 4-18,-1-2 14,-4 5-6,0-6-10,1-2-18,-1-2-9,2 2-16,-1-5-16,2 3-26,-2-2-20,-1-1-10,4 1-26,0-5-32,3 0-109,-4 4-325,4-4 144</inkml:trace>
  <inkml:trace contextRef="#ctx0" brushRef="#br0" timeOffset="999.1968">3357 7000 73,'0'-6'236,"0"-1"-24,0-1-2,-1 1-5,1-2-15,-1-4-13,-1 4-16,1-3-10,-1 3-14,1-2-10,0 1-9,-2 0-4,1-1-11,-2 4-3,3 1-4,-5 1-12,2-1 8,-2 2-20,2 3-8,4 1-18,-20 4 8,2 9 4,-2-1-18,5 9-7,-2 0 1,0 3-3,-1 2-2,4 0-10,-1-1 2,6-1-6,2 1-3,1-6 2,3 0-6,-1-2 3,4 0 4,0-4-8,4-2-3,-1-2 1,1 0 1,3-4 1,0-2 6,3-2-8,1-2 4,2-3-1,0-3-2,2-3 2,-3 0 5,0-2-14,6-5 9,-2 0-7,-6 2 9,0 1-2,-2-1 8,-1 1-5,-1-3 5,-2 8 15,-1-1 6,-2 2 5,2 0 7,-3-1 1,3 4-5,-3 5-6,1-7 8,-1 7-24,2-6-14,-2 6 3,5-3-5,-5 3 14,0 0-13,0 0-4,4 13 2,-3-5 1,-1-2 7,2 5-6,1-1-8,3 0-6,-2-1 9,0 2-4,2 0-1,1-1 7,-1 0 1,2 0-4,-5-4-6,7 1 4,-2-4 1,2 0-19,3-1 23,-8 0-11,5-2 4,0-2-6,0 0 3,0-1-6,2-4-7,-2 2-8,-3-4-12,3 1-17,0 1 2,-6 1-7,4-5-13,-2 4-5,1-3-6,-1 4-18,-2-4-3,-1 4-9,0 1-25,1 2-10,-1-3-18,-3 6-13,3-8-27,-3 8-142,0 0-378,0 0 168</inkml:trace>
  <inkml:trace contextRef="#ctx0" brushRef="#br0" timeOffset="2119.3655">1743 7899 165,'1'-7'220,"-2"2"-3,-3 3-18,1-1-20,0-1-16,2 1-17,-2 1-5,3 2-38,-10 0-11,3 2-8,-3 5-8,-1 1-20,-2 6 8,-5 6-9,4-1 2,1 3-8,-5 2 4,5-3-4,2 1-3,-3 4-8,4 0 2,-2 0-2,4-3-8,1 2 0,4-6-1,2-1-6,-2-2 1,4 1-6,1 1-2,2-1-5,3-1 5,3-2-2,3-1 4,-2-1-4,2-3-3,8-1 3,0-3-5,6 1-13,-4-7 5,-1 0-15,6-4-3,-4 5-7,3-11-21,-2 1 4,-6-2 6,3-5-19,2 2 2,-3-5-9,-1 0 19,-6-1 1,4-2 8,-4-3 5,-4-2-3,3 4 21,-9 7 6,5-9 8,-4 8 10,2 2-4,-5 4 32,0 4 16,1-1 6,-3 3 3,-1 2-5,2-1-19,-1 5-4,0 0-11,0 0 0,-11 23 10,4-5-14,0 6 1,-3 3-5,2 2-3,-1 5 3,0-3-4,3-1 0,-4-2-4,0 1-2,1 0-1,4-9 3,-1 4-4,-1 0 0,2-7-1,0 0-1,2-5 3,-1 0-2,4-1-5,-4-2 4,2 3 0,1-7 8,0 3-8,-2-4 20,3-4-8,0 6 9,0-6 0,0 0 27,0 7 5,0-7-2,0 0 6,0 0 2,0 0-16,0 0-2,0 0-8,9-24-5,-4 9-10,2 0 6,0-2-7,0 2 2,0-2-2,-1 2 8,5-6-17,2 11-2,-2-2-9,-1 3 7,-4 1 13,5 3-24,0 1-2,-1 2-1,3 0 4,-1 4-7,-1-1 3,-3 3 4,3 0 11,-3 1-13,-1 3 7,2 1-6,-2 0 1,-4-1 12,2 4-14,-3 4-1,-2-6 11,0-2-17,-9 7-2,5-3-6,-3 5-8,0-8-2,-3 3-1,-5 0 1,2-3-8,3-3 0,-3 1-5,-1 0 8,-1-2 11,2-3-15,3 3 6,-1-5-7,4 2 11,-3-1-14,3 0-6,3-1-7,4 0-3,-10-2-26,10 2-29,0 0-47,-3-7-32,6 0-32,-3 7-150,10-10-402,-3 1 179</inkml:trace>
  <inkml:trace contextRef="#ctx0" brushRef="#br0" timeOffset="2656.7859">2486 8151 61,'-9'-2'240,"2"1"-4,0 0-17,1 1-20,6 0-18,-5 0-25,5 0-18,0 0-11,0 0-14,0 0-10,0 0-12,34 2-4,-10-3-10,16 0-7,4 0-3,0-1-17,-1-2 7,2 0-8,-1 1-2,-6 5-2,-7-5-14,6-4 4,5 6-3,-18-3-2,1 1-1,-4-1-5,-1 1 0,-7 0-2,-2 0 4,0 0-2,-7 0 14,2 0-23,-4-2-5,-1 1-4,0-1-6,-5-3-3,0 0-2,-2 0 3,-1 0 3,0-1-6,-1 1 13,-3 0-12,3 2-2,-3-1-6,1 2 8,2-2 1,-2 2 1,2 0-4,-2 2 6,4-1 6,1 3 3,0 0 0,2-1 1,-1 1-4,4 1 1,-4-3-3,4 3-8,0 0 8,0 0 10,0 0-7,15 8-5,-7-1 15,0-3-13,3 9 2,2-5-10,1 2 7,-4 1 5,3-1-11,2 6 3,-8-3 0,4-1 5,-4 2 1,-4-2-5,-1 2 4,-1-1 1,-1-1 2,-3 0-2,-2 2-4,-2 0 3,-2-1-6,2 1 11,-4 1-1,1-6-1,-2 2-6,3-1 9,-1-5-12,1-1-8,1-2-12,2 3-25,-1-3-14,3 0-40,-2 0-31,2-1-43,1-1-34,-1 3-151,4-3-390,0 0 173</inkml:trace>
  <inkml:trace contextRef="#ctx0" brushRef="#br0" timeOffset="4239.1406">3491 7882 101,'3'-19'205,"3"1"-16,-2 0 1,-1 3-8,2-1-8,-2 1-5,-1 2-9,-1 8-11,3-2-26,-4 1-5,2 5-12,-1-3-18,-1 4-10,0 0-5,0 0-9,7 16 1,-6 1-8,-1 2-1,6 11-8,-6-1-1,-3-3 0,0 5 8,2-4-18,-2 7 3,0-8-5,1 1 3,0-1 10,-2-6-10,1-3 0,0 5-1,-1-4 2,0-1-4,1-1 1,2-5-4,0 0 3,-1-1-2,-1-2-8,0 0 2,3-1-2,-2-2-14,1-2 12,0 3-4,0-3 1,1-3-4,-2 5 11,1-3-12,1 2 0,0-4 5,0 0 11,0 0-23,0 5 28,0-5-4,0 0 10,0 0 1,0 0 3,0 0 20,1 3 4,-1-3-2,0 0-10,0 0-5,0 0-5,0 0-4,0-14-13,0 9 3,0 2-7,0-5-6,0 0 3,-1-1-15,2-1 6,-1-2 6,2 5-6,-1-1-4,0-1 2,2-1 0,1 2-2,0 1-2,-2 0-2,1 0 25,-2 0-21,4 4-4,0-6-7,-1 4 5,-1 2 11,3-6-12,-2 4-2,3-1 1,-3 2-7,-1 0 0,1 2-3,5-5 0,-5 6 7,3-2-8,3 0-1,-6 1 2,3 2 2,2 0-4,-5 0-2,2-3 6,-1 3-8,-5 0 9,10 3 1,-4-3-4,-1 0 3,-5 0 16,9 0-15,-9 0-1,5 0-1,-2 2 1,0-1 18,-3-1-8,6 1-13,-6-1 0,5 0 5,-5 0-13,0 0 12,3 3-4,-3-3 12,3 1-14,-3-1-1,0 0 9,0 0 5,7 0-23,-7 0 19,0 0 0,0 0-2,0 0 0,3 1 17,-3-1-21,0 0 7,3 3-3,-3-3-1,0 0-1,4 0 8,-3 4-1,-1-4-1,0 0 1,5 2-11,-3 0 23,1 2-17,-3-4-13,3 1 12,-3-1 7,4 1-9,-4-1 4,7 3 17,-7-3-24,3 1 15,0 1-2,-3-2-5,4 2 8,0-1-9,-2 1 3,2-2-1,-4 0-5,6 2 25,-6-2-25,5 2-1,-2 0-3,-3-2 2,3 5 5,0-5-4,-1 3 5,-2-3-14,6 2 14,-3 0 0,-2 1-4,-1-3 0,6 4-8,-2-2 11,-4 3-2,3-4 3,0 2 2,-3 0 0,3 1-7,-1-3-2,-1 2 1,-1 0 10,0-3 8,0 8-13,2-3-1,0-1-3,-2 1 5,1 0-4,-1 0 6,0-1 2,0 1 19,-1 0-21,1-1-4,-4 0 10,4 2-10,-2-1 4,2 1-1,0-2-2,-3 3-6,2-1 6,-2-2 17,0 2-18,-1-3 10,2 0-25,0 3 18,-1-1-16,0-2 18,-1 5-7,1-5-15,-1 0 19,-2 3 3,-1-1-8,-1-3-1,2 2 11,-4 0-14,0-3 2,3 1 1,-3 0-3,2 1 9,-2-4-8,0 2 11,0-2-14,3 1 14,-8-2 1,8 4-12,-4-1 3,5-2-15,-4-1 19,3 2-6,0-2 6,1 0 2,2 1 1,-3 1-1,3 3 3,-2-6 0,3 0 4,3 3-13,-4-1 19,4 1 0,-4-3 0,4 3-5,-6-1 24,6 1-27,0 0 6,-4-2-6,4 2 3,0 0-6,0 0-1,-3-5-8,2 5-20,1 0-19,-4-4-20,4 4-27,-2-5-38,2 5-53,-4-3-51,1-1-34,3 4-249,-3-1-560,3 1 249</inkml:trace>
  <inkml:trace contextRef="#ctx0" brushRef="#br0" timeOffset="5496.3612">1925 9128 2,'0'0'111,"0"0"10,0 0-14,0 0 0,0 0-19,0 0 10,0 0 5,0 0 1,0 0 0,0 0 20,0 0-15,0 0-1,0 0 7,0 0 2,0 0 1,0 0 2,0 0-12,0 0-16,0-14-7,0 14-3,-3-7-15,-1 1-3,1 2-3,3 0-7,-7 0-3,4 0-8,-4-3-3,3 5-7,-2-1 0,-5-1-4,5 3-5,-2-2-1,-2 3-12,0 0 4,3 3 4,-4 0-15,0 1 7,-3 2 6,1 0-8,0 4 0,6-5-3,-4 7-3,1-1 2,3-1 0,-3 2-1,0-1 8,6 0-14,-3-3-1,3 4 3,0 3 1,-5 1-12,9-5 12,-3 2 0,3-4 0,3 3 0,-7-1 1,5-1 1,2-2 0,0 2-1,1-2 3,-2-1-1,5 1 1,-1 1 0,-1-3 15,6 6-12,0-5 0,2 3-3,1-3 1,-8 0-17,5 0 17,2-2-1,2 5 0,-2-2-15,-6-2 1,8 4 1,-2-1-1,-2-2 4,0 1-3,-3-2 4,0 2-1,-1-5-2,-4 2-7,4 2 13,-4-2-2,1 0 2,0 4 2,-1-3-2,-3-1 2,3 3 2,-3-2-7,-3-2 7,0 4-2,0-1 7,-2-2 1,-1 2 5,-4-2-2,3 0 4,-4-1-2,1-1 3,-1 2 5,-3-5-8,-3 1 2,7 0-1,-4-3-1,-2 2-11,5-3 9,3 1 4,-5 2-8,-1-4-2,0 1 7,3 0 5,4 2-12,-3 0-9,1-2 12,1 1 9,1 0-15,1 1 0,2 0 8,0-2-11,-4-2-2,5 5-9,1-3-10,2 3-9,-4-1-22,4 1-25,-2-6-30,2 6-34,-1-9-24,5 6-27,1 0-23,0-5-126,4 2-370,-5 1 163</inkml:trace>
  <inkml:trace contextRef="#ctx0" brushRef="#br0" timeOffset="6259.9716">2201 9348 25,'0'0'191,"0"0"-4,0 0-20,0 0-12,0 0 2,0 0-34,0 0-17,0 0-1,10-4-8,-3 4-12,6-2 9,2 3-7,9-3 0,4 2-8,10-5 3,-11 2-6,1-1 0,0 0-13,2 3 1,-2-4-2,2 3 2,-2 2-16,0-3 8,10 1-11,-10-2-5,-4 0-5,0 2 0,-9-1 10,8 1-19,-6-5-1,0 5-16,-9 2 13,-2-1 1,4 1-9,-3-1 3,-7 1 2,8-1-5,-8 1 7,6-4-5,-6 4-5,7 0 7,-7 0-4,1-3-12,-1 3-8,2-5-10,-2 5 2,0 0-12,1-7-14,-2 2 0,1 5-4,-3-12-19,0 3 14,0 4-2,-1-7-4,1 2 0,-2 1 1,-1-3 12,2 3 8,-2 0-5,2-3 9,-4 3 5,2 1-1,0 5 10,2-4-4,-3 0 18,4 5 5,-1 0 3,1-2 3,-4 0 2,4 2 3,3 2-4,-4-3 4,4 3-6,-4-4 9,4 4-9,0 0 0,-4-3-6,4 3 0,0 0-6,0 0 12,0 0-4,0 0-10,0 0 11,0 0 12,0 0-6,0 0 6,0 0 3,12 12 4,-5-7 5,0 0-2,2-3 0,-1 2-9,2 1 9,0 1-1,0-1-4,1 0 2,-2-1-2,-1-1-2,6 6 0,-5-6-2,-1 1-1,-1 0-12,0-1 15,0 0-10,0 0-20,-1 0 22,-1 2 8,0-3-12,0 3-3,-2-1-5,1-3 6,-1 3 2,0 3-2,0-2 1,1 1 11,-4 1-9,3-1 5,-2 6-5,-1-2 3,0 2-7,0 2 8,0-2 0,-1 0 0,-2 5 3,-3 0-9,2 3 13,-3-5 4,0 2-2,0 0 6,-1 0 5,1 0-8,-2-5 2,2 4 9,-1-3-12,2 1-4,-1-5 3,2 0-5,0-3 8,1 4-8,1-1-3,-1-4-3,1-1 2,0 0-1,0-2-19,3 1-13,-4 0-26,4-3-25,-4 4-28,4-4-46,0 0-53,-7 0-60,7 0-133,0 0-421,0 0 188</inkml:trace>
  <inkml:trace contextRef="#ctx0" brushRef="#br0" timeOffset="7344.681">3705 9053 95,'0'0'147,"0"0"-15,0 0-17,0 0-8,0 0-16,0 0-10,0 0-9,0 0-1,0 0-8,0 7-9,0-7-6,0 0-7,3 3 2,-3-3-1,0 0 3,0 0 8,0 0-11,0 0-2,0 5 0,0-5 6,0 0-12,0 0 6,0 0 0,0 0 0,0 0 1,0 0-19,0 4 10,0-4-3,0 0 7,-3 4-9,3-4 17,0 0-12,0 0-10,0 0-5,3 5 6,-3-5 3,0 0-5,0 0 1,0 0 8,0 0-10,0 0 0,0 0 2,0 0-1,0 0-8,0 0 4,0 4 1,0-4 5,0 0-6,0 0-16,0 0 15,0 0 4,0 0-16,0 0 9,0 0 4,0 0-2,-3 4 0,3-4 7,0 0-6,0 0-4,0 0 2,0 0-2,0 0 4,0 0-2,0 0 2,0 0-1,0 0 2,0 0-2,0 0-4,0 0-1,0 0-7,0 0 6,0 0 5,3 4-10,-3-4 7,0 0 2,0 0-7,0 0-2,0 0 3,0 0-3,0 0 6,0 0-9,0 0 6,0 0-12,0 0 8,0 0 1,0 0 0,0 0-1,0 0 9,0 0-13,0 0 4,0 0 0,0 0-3,0 0 4,-5 4-3,5-4 2,0 0-3,0 0-1,0 0 10,0 0-9,0 0 4,0 0-8,0 0 7,0 0 3,0 0-6,0 0-13,0 0-26,0 0-14,0 0-31,0 0-39,0 0-53,-9 0-185,8 2-391,1-2 173</inkml:trace>
  <inkml:trace contextRef="#ctx0" brushRef="#br0" timeOffset="8385.827">3715 9126 59,'0'0'134,"0"0"-4,0 0-3,0-2 4,0 2-9,0 0-3,0 0-21,0 0 4,0 0-11,0-6 0,0 6-10,0-4 4,0 0-16,0-3-5,0 3 7,0-1-12,-3-2-9,3 2 8,-1-5-3,-2 2 1,3 3-4,0-1-7,-3-5-7,-1 5 3,4 0 12,-3 0-13,-1 1-2,1 0-4,-2 1-5,0 2-2,0 1-3,-1 1-5,-2 0-8,-2 3 6,-3 9-2,-1-4-3,-1 8-2,-3 3-8,6 2 8,-5 3 2,4-1-6,-1 6 6,0-2 3,2-1-11,1 1 7,3-3 7,0 4-8,-2-1 2,4-4-6,2-4 4,3 0 5,-2 6 11,0-1 1,0-6-4,5 2 1,-2-3 8,1 0-7,3-2 1,0-1-12,1 6 7,0-6 0,2 1-4,-1-6-2,1-1 2,3 1-2,-6 1 2,10-5-2,-3 2-1,2-3 9,4-3-14,4 2 3,-1-4-2,1-2 0,-5-2-6,3-4 7,-2 5 3,3-4-3,-5 0-2,4-3-8,-1-1 10,-4 4-1,0-4-9,2-6 7,-5 6 4,0-4-5,0-3 1,-1 3-7,0 1 2,1 0 5,-3 1 0,-3-3-1,-1 6 5,2-5-2,-2 0 5,2 5 3,-5 2-3,-1-1 5,1 3 3,-1 0-2,-1 1 3,0 1-4,-2-1-7,0 3-2,-1-1-5,-2 0 1,2 4-2,-6 3-9,-1 0 6,3 0-2,-7 8-11,3-1 8,-1 3 1,-5 4-1,4 2-1,4 0 4,-3 0-4,-2-4 0,9 3-10,-4-2 15,0-2-7,6-2-4,4 0-1,-4-1-5,3 0 4,2-4-1,-2 3 4,2-5-2,0 0 2,2-2 1,-1 2 5,3-1 1,-2-4 2,1 1-6,3-2 9,2 1-2,-1-3-5,-1-1 5,2-2 12,-1-1-10,2-6-1,-2 0 7,0 4-9,4-4-4,-2-2 2,1-8-6,-5 8-2,2 0 4,1 1 0,-2-3 2,-2 8 2,-2-2-9,2 2 8,0 4-5,-2 1-10,-2-2 7,2 3 4,0 1-4,-3 2 1,0 0 6,3 10-3,-3-3 2,0 6 2,0 2-3,0 2 3,0-1 4,1 1-1,-1 0-3,3-1 4,-3 0 3,3 1-5,1-4 2,0-3-6,-2 2 9,0-1 0,3-2-1,-2-1 2,5 1 4,-5-5-6,2 1 5,1-2-4,1 1 3,-1-2 2,1-1-6,1 2 5,0-6 0,0 1 1,-3-1 0,5 1-7,-3-5-7,0-1-3,1 2-15,-2-1-28,0-1-31,0-2-35,2 2-55,-3-3-21,0 4-37,-1-5-136,3-3-397,-4 7 175</inkml:trace>
  <inkml:trace contextRef="#ctx0" brushRef="#br0" timeOffset="9234.1817">4386 9076 90,'0'0'148,"0"0"-10,0 0-9,0 0-15,0 0 16,0 0-29,0 0-13,0 0-2,0 0 1,0 0 0,0 0-7,0 0-5,0 0-1,0 0 2,0 0 2,0 0 0,0 0 6,0 0 5,0 0 0,0 0-3,0 0 0,0 0-2,0 0-14,0-5-3,0 5-8,0 0-1,-5-7-7,4 3-4,-2 2-6,3 2-4,-4-7-3,1 3-2,-1 0-1,1 2-8,-4 0-4,4-1-2,-4-1 0,2 4-4,-5-2-1,3 2-1,-5 1-3,4 0-3,-2 6 0,2-5 2,-2 4-4,0 3 8,1-4-6,1 7-2,0-3-6,2 2 5,-4 0-2,3 0-2,3 5 4,-2-7-7,3 3 7,0-2-2,-1 0 0,4-3 3,-4 3 9,4 0-14,0 0 3,0 1-3,0-1 0,0-4-2,0 1 5,4-1-1,-4 1-5,0 1 4,3 1 2,0-4 1,-3 2-3,3 0 1,-2-2 2,1 1-1,2-2 0,0-1 4,-4 2-9,7-1 8,-4 1-1,1-2 0,-1 2 0,1-3 6,2 2-1,1-1-5,-3-2-4,3 1 10,0 1 0,-1-2-1,-1 4 1,1-4 1,3 1-4,-4 1 0,2-2 2,3 2-1,-6-1 1,2 1-6,1 2-2,-3-2 3,3 1-5,-4 1 5,4-1 2,-4 1 0,1 0-8,0 2 7,-1 1 11,0-3-7,1 2 3,-4-1 2,0 0-2,3 1 2,-2 1 0,-1-3-2,0 3 4,0-2-2,-1 1-4,1 0 5,-3-1-1,3 2 3,-3 0 0,-1-1 2,0 3-11,-2-3 5,2 3-8,-3-3 8,1-2 5,-1 2-7,0 1 3,-1-3 5,-1 2-5,1 0-4,2-2-2,-2-4 3,-2 2-1,0-1-2,0-1 1,-4-2-13,6 0 17,-2 0-4,0-3 0,0 1 4,3 0-2,0 1 3,-3-1-3,6-3-10,-3 0 15,3 2 7,-2-2-24,3 0 0,-1-1-1,0 3-16,1-4-14,1 1-19,1 1-35,-1-5-34,1 4-69,2-1-54,-1-2-209,1 3-489,0 0 216</inkml:trace>
  <inkml:trace contextRef="#ctx0" brushRef="#br0" timeOffset="10452.017">4911 9154 122,'0'0'184,"1"-4"-4,-1 4-10,0 0-1,0 0-18,2-2-10,-2 2 1,1-4-20,-1 4 4,0 0-15,0 0-6,0 0-4,0 0 0,2-4-7,-2 4-9,0 0-2,1-4-7,-1 0-2,0 4-5,3-1-3,-3 1-9,0-7-2,0 7-7,0-9-8,0 5-7,0-4 7,0 4-4,-2-1-5,1-3-1,1 0-9,-1 3 10,1 0-2,-2-2 1,1 4-1,-2-2 1,2-2-5,-2 0-3,0 4 2,2-4-5,-1 3 10,-2 1-15,0 2-1,-3-4-4,4 1-3,-3 2 3,2 0-3,-3 1-3,0 1-6,0 3 8,0-1-3,-2 3 1,-2 0-3,-2 3 11,2 3-8,-3 1-5,3-2-2,-2 9 6,-1 5 6,0-2-6,3-1-2,-2 2-3,2-1 2,0 4 5,3-8-6,4 5 2,-6 4 8,6 0-10,3-9 3,-1 9-3,1-6-1,2-1 10,-1-1-8,3 5 1,1-4-4,2-3 6,-2 2-2,2-4 4,0-2-1,2 3 6,-1 1-9,0-4 1,4-2 1,2-3 4,-3 2 4,4-2-6,0-2-4,7-1 0,-5-2-1,6-1-3,2-1-13,-4-2-13,5-4-11,-2-2-8,-3-3-12,1-1-14,-2 0-18,1-3-16,-6 0-5,4-4 0,-4-1-13,1-1 16,-7 4 18,3-6 2,3 0 15,-8 5 0,1 2 2,2-2 27,-4 0 10,3-1 9,-3 2-8,-2 2 33,2-2 14,-2 5 3,1-5 11,-1 0 15,1 5 1,-1 1 5,0-2 3,-1 2 3,0-1 8,1 3-4,-2-1 0,1 4 1,-1-1-2,-1 0-1,1 3-9,1-2-2,-2 5-7,0-4-3,0 4-5,0 0-13,0 0 2,0 0 5,-4 24-2,1-5 0,-3 5 2,-1 5 1,0 2 0,0-1 5,2 2 4,-2 1-4,-2-2 10,2 3-5,0-4 8,1-3 2,1 2 2,1-3 2,-3 3 1,4-11 1,0-2 2,0 0-2,0 1 5,2-6 2,-2 0-10,0 0 3,2-5-15,1 2 11,-2-1-5,2-3 7,0 0 4,-2 0 26,2-4-10,0 5 14,0-5 10,0 0-10,0 0-13,0 0-11,0 0-2,4-13 6,-4 5-15,4-5-8,-2 1-5,-1 0-6,3-5-9,0 0 2,-1-1 6,1 0 11,3 1-20,-4 1-3,4 0 3,0-1 1,0-2-24,2 5 13,1-1 2,1 0-5,4-4-4,-4 8 13,2 0-12,7 1-6,-9 3-2,2 5 8,1-1-18,-1 3 16,-2 3-6,0 1-15,2 1 17,0 7 11,-5 0-18,3 2 8,-5 0-13,1 3 14,-4 1 6,1-1-3,-4 0 0,0 3-16,0-3 22,-4-3 1,1 3-1,-4-1 2,0-2-15,-3 2 18,0-4-6,-1 3-12,-2-3 29,-6 1-16,4-8-7,0 3 6,-5 0-5,4-3-11,0-1-4,-5-1-21,7-3-11,4 0-10,0 0-14,0-3-26,0 0-30,2 1-31,1-1-38,1 2-43,2-4-58,-2 0-245,5-2-588,0 2 261</inkml:trace>
  <inkml:trace contextRef="#ctx0" brushRef="#br0" timeOffset="11152.1482">5770 8824 55,'0'-16'160,"3"-1"-3,0 7-6,-2-1-9,-1 5-5,3-2-5,-2 1-5,1 0-3,-1 4-6,1 0-8,-2-1-8,0 4-7,-2-7-9,2 7-12,0-3-7,0 3-18,0 0-2,0 0-2,0 0-4,0 0-10,0 0-4,0 19 11,0-7 2,-3 0 9,2 8 5,-2 9 2,0-1-2,2 5 1,-2 1-3,0-3 2,1 5-6,-1 10 4,0-12-2,-3 17-1,2-15-1,0 12-4,-2 0 1,3-11 1,1 11-9,-7 1 8,7 2 0,-3-3 5,-1-11 7,-1 11 12,3-12-10,1 10 0,-2-10-3,-2-2 5,1-3 9,-1-2-25,4 8-4,-1-8-2,0 0 2,1 0 4,-3-7-11,2-3-5,1-2 5,-1 0-10,4-5-5,-1 0 1,-2-5-8,1 3 10,1-5-12,2-2 6,-2 1-14,1 1-7,0-3-3,0-2-16,-3 4-20,3-4-24,0 0-44,0 0-40,0 0-48,0 0-51,3-17-264,0 9-558,1-10 248</inkml:trace>
  <inkml:trace contextRef="#ctx0" brushRef="#br0" timeOffset="12407.8604">6348 9101 90,'0'5'160,"1"0"-25,-1-1-4,-1 2-11,1-1-5,0 2-6,1-3-15,1 1 6,-4-2-8,4 2-8,-2-5-11,1 5 1,-1-3-2,0-2 5,-1 5 14,-1-1 4,2-4 0,0 0 9,0 0 5,0 0-7,0 0-9,3-11 6,-3 11-14,0-7-7,0 1-4,0 0-7,0-2-7,-1-2-6,-1-1 4,1-2-7,-2 4-4,-1-3-7,2-1 2,1 6-4,-2-5 6,1 1-6,-3 3 5,5 0-2,-5 1 3,3 3 0,-1-2-8,-1 1-2,1 1-5,-1 2-4,0-1-2,-3 5-3,1 0-3,-4 1-6,0 1 1,-4 6-5,2-1 4,-4 8-7,-2 0 22,8-3-24,-4 10 5,0-5-4,1 2 3,-2 3-1,3-1 0,2 3-3,2-2-2,-5-2 3,6 3 6,0 0-7,1-5 0,2 5-4,1-5 0,1 6-4,2-2 3,-2-7-1,2 2 11,2 1-7,2 1 0,-1-4 2,2 1 2,-2 0-15,3-3 12,0-3 3,2 3-1,0-3 0,4-2-6,-3-3 7,3 2 0,2-4 0,-1 2 0,9-2 4,-5-4-5,4-1 1,0-1 10,1-1-16,1-4 4,-1 0-2,0-1-3,-1-1 9,0-2-4,-1 3-2,-2-5-2,-4 3 8,4-3-13,-5 2 8,0-2-1,-3 0 0,-2 0 13,2 1-2,-1-3-7,-5 4-3,2-1-5,-1 0 11,-4 1-3,2-1 7,-1-1-11,-1 1-5,-1 0 10,-1 2 0,-1-1-8,1 3 7,-1-3 7,-3 3-16,1 1 4,-3-1 2,1 3-6,-4 3 8,3-1-10,-3 0 2,-4 4-1,3 4-2,-3 3 3,1 1 0,2 5 3,-2-2-16,1 1 15,3 2 2,0 0-3,-2 6-1,4-7 1,2 1 14,0-4-14,3-2 10,-1 5-15,0-1 0,3-6 8,0 1-5,0-1 7,-3-3-8,6 0 3,0 2 0,-2-3 0,2-1 2,1-1 3,0 1-1,2-3 3,-2 0 2,-4 0 6,13-3-14,-3-5 2,-4 2-1,6-2 3,-1-3-2,-1 1-7,0-5-1,0 4 7,0-2-5,0 1 0,-2 0 0,-1 4 15,-4 1 0,1 2-13,2-1-5,-4 2 4,4 0-8,-6 3 5,0 1-5,0 0 0,0 0 17,6 9-11,-3 2-2,-3-1 4,0 0 4,1 2-1,1 0-2,0 6 3,0-5-3,1-1-2,-2 0 10,3 1-2,-1-4-5,3-1-1,-2 1 8,4-2 4,-2-2-5,2 1 9,2-3-19,0 1 15,3-3-1,0 0 0,-3-2-2,0 0 0,3-4 5,3 3-6,-5-4-6,3-1 8,-4-2 4,3-1-25,-1-1-13,-2-1-22,0 2-22,-3 4-29,0-4-41,2-3-33,-1 0-33,-1 4-24,-1-7-177,-1 9-443,1-4 196</inkml:trace>
  <inkml:trace contextRef="#ctx0" brushRef="#br0" timeOffset="13004.1927">7104 9085 126,'-1'-3'204,"1"3"-30,0-4-16,0 4-23,0 0 0,0 0-3,-6 16-6,3-1-4,0 2-1,-4 6-2,-2 0-2,1 2 0,-3 0-6,3 2 2,-3-5-3,2 2-8,-2 0-7,6-7 5,0 0-5,-5-2-6,6 2-1,-2-5-4,-1-2-7,3-2-10,0 3-10,2-4-3,-2 3 1,3-6-15,-1-2 1,1 2 13,-1 0-17,1 0-1,1-4 4,0 0-2,-1 5 16,1-5-2,0 0 12,0 0-24,0 0 2,0 0-1,4-18-4,-2 8-14,3-4-1,-1-1 2,3-1-5,2-9-2,-1-4 3,1 0-3,-1 2-5,-1 0-4,4-1 2,-2 3-1,-2-4 0,2 5-4,1 0 0,-4 8-1,1-2 3,0 3 5,-1-1-4,-2 8-2,3-3 11,-3 1-12,2 3 0,-3 3 5,0-3-5,-1 3-4,3 1-3,-1-1 2,-3 3-4,-1 1 1,9 3-6,-2 4 4,0 3 7,4 4 4,1 6 1,-3 6-2,2 2 12,2 4 8,-4-2-6,2 1 4,-3-2-9,1 3 8,-3-2 1,0-2-1,3 0-2,-6-2-3,2-1-1,-2-6 0,0-1 14,-2 1-23,2-4-1,-3 1-2,2-5 9,0-1 9,-2-1-18,0 0 1,0-5-18,0 2-16,0-3-9,0 4-15,-1-7-31,1 0-40,-6 2-42,6-2-36,-8-2-33,2-2-26,-4-1-48,2-2-156,1 2-503,-4-7 222</inkml:trace>
  <inkml:trace contextRef="#ctx0" brushRef="#br0" timeOffset="13210.1098">7012 9339 148,'-4'-1'208,"4"1"6,-5-2-11,5 2-1,-4-2-27,4 2-17,0 0-20,0 0 1,0 0-4,18 0-6,-7 0 5,3-1-17,0 0-8,3 0-6,3 1-8,-3 2-11,-2-2-13,-1 0-1,5 0-8,-5 1-6,-4 1-14,-1-4-7,0 2-22,-2-2-25,1 2-33,-2 1-33,-2 0-34,3-3-53,0-1-36,-4 1-171,1 1-402,-4 1 179</inkml:trace>
  <inkml:trace contextRef="#ctx0" brushRef="#br0" timeOffset="13816.2555">7884 8740 8,'5'-19'218,"-3"2"-10,1 5-3,-3 5-19,3 1-15,-3 1-15,3-1-19,-2 2-13,-1 1-23,0 3-5,0 0-7,3 15-3,-4 1 6,2 4-10,-4 9-10,3 0-5,0 19-1,-1-2-3,-2 0-6,0 4-1,-1-3-2,1 2 0,-1 6 3,-2-6 0,1 1 5,-2 0 1,0-2 2,0 2-2,-2-2-4,-2-2-2,5-12-10,-1 2 4,-2-4 0,3 0-8,0-3 0,2-2 15,1-8-24,-1 1-3,1-4-6,0-2 0,3-1-5,-3-4 2,2-2-4,1-3 6,-1 1-9,1 1-6,0-1-4,0-5-16,0 0-10,0 0-38,0 0-36,11-13-36,-4 5-39,1-5-27,-1-2-54,-2 9-169,3-9-454,-2 1 200</inkml:trace>
  <inkml:trace contextRef="#ctx0" brushRef="#br0" timeOffset="14773.3049">8332 9073 67,'3'-4'123,"-3"4"-14,2-1 0,-2 1 3,4-4-13,-4 4-1,2-3 15,-2 3-17,0 0-3,0 0-5,3-3 5,-3 3-17,0 0 16,0 0-8,0 0 1,0 0 4,0 0 7,0 0-8,0 0-1,6 1-5,-6-1-9,0 0-2,0-5-10,0 5-10,-1-6-1,1 6-11,0-6-1,0 2-4,-2-4-3,2 2-3,-1-4-6,1 4 1,-3-3-4,2 0-3,-2 0-6,1 2 10,0-3 2,-2 3-1,2 2 0,-1-3 5,0 4-4,0-1-2,-1 2 0,0-1-6,0 3 0,-2 0-5,0-2 4,-2 7-13,-2 0 3,0 7 4,3-1 1,-5 3-4,-4 7 3,1 5-5,6 1 1,-6 1 0,1 4 4,-1-1-8,6 1 6,0 3 1,4 0 1,-3-4 4,4 3 6,0-4-5,3-3 0,-2-2 14,3-4-12,4 5-1,2-7 2,2-2-4,-4-2-2,8 0 9,-3 0-9,4-6-3,1 1 8,6-2 3,1 0 3,0-2-10,2-5-9,-2-4 7,0-1 6,-1-4-6,-2-3-1,-4 4-5,4-7 4,-2-2 1,2 0-4,-1-3-4,-5-1 12,0-2-6,-3 8-2,-1-9-2,2-1 4,-6 8 0,0-2-2,1-5 1,0 9 4,-4 4-2,1 3-1,2-2 4,-4-2 4,0 7 13,0-2-12,2 3 1,-2 1-11,0 3-3,0 0-3,0 0 2,0 0 4,-5 21-6,2-4 5,-2 8-4,-1 4 4,1-3 0,-2 3 12,0-2-11,0 4-4,-1-2-2,2-3 5,-3 2 10,3-2-12,2-9 6,-3 8 1,4-6-1,-1-6-7,1 1 11,2-3-2,-2-2 2,1-1-3,1 0-2,-2-4-1,2 1 7,1-2 9,-1 0 17,1 1 13,0-4 8,0 0 0,0 0 6,0 0-14,1-10-10,2 1-7,0-1 1,1 0-3,0-4-10,3-1-3,2 1-3,-1-3 1,3 2 12,1 3-18,0-3-5,4 1 5,-1 5-10,-3 2-2,0 2 1,2 0 2,-2 4-20,0 1 21,1 7-6,-3-3-4,-2 2 7,2 2 14,-1-1-18,-6 3-3,2 2 7,-1 0-5,-1 3 6,-3-3 3,0 0-10,-3 0 8,-2 5 1,-2-3-5,-2-2 2,-2 0-3,-3 0 6,-5 0-15,5-1-2,-1-4-7,2-3-2,-2-1 14,1 2-23,1-5-2,2 0-4,1 2-4,4-2 6,-4-4-18,3 1-13,0 0-15,3 1-27,-2-3-33,5 0-45,0-2-38,-1 0-59,4-1-144,0-2-462,1-1 204</inkml:trace>
  <inkml:trace contextRef="#ctx0" brushRef="#br0" timeOffset="15608.9594">8931 9107 149,'1'-4'184,"-1"0"3,1-1-12,-1 0-9,2 1 0,-2-3-1,0 5-9,2-2 5,-2 4-1,1-4-18,2 0-14,-3 4-26,0 0-1,0 0-11,0 0-4,0 0 13,0 21 1,0-3-1,-6 2-6,3 5-1,-2 3-2,-1 4 6,1-5-20,-1 2-4,2-1-12,-3-1 2,2-3-1,1 3-3,0-10-6,1-1 13,-3 4-27,5-8 1,-2 3-4,2 1 0,-3-5-3,4 0-9,-2-5 4,2 3-14,-1-3 2,-1 3 4,0-2-9,2-4 6,-2 0 11,1-2-13,1-1 4,0 7 0,0-7 2,0 0-1,0 0-11,0 0 0,0-14-3,0 4-1,0-2 21,0 1-22,1-5-6,-1 0-8,2-1 14,2-2 3,-1 0-5,-1 1 0,4-10-7,-2 10 7,1-7 2,-3 6 2,3 0-1,0-6-8,-1 7 9,2 1-5,1-2-7,2-3 9,-1 5 8,-1 1-8,0 0-5,3 2 3,3-6 0,-1 7 0,-1 0-3,2-1 1,0 2-5,-2 2 2,3 4 2,-2 1-5,3 1 1,-2 3 0,-5 2 1,2 4-1,0-1-7,-2 6 7,1 0-8,-4 2 11,0 3-2,-2 2-5,-3 0-5,-3 1-3,-2-1-9,-3-1-7,-4 6 0,0-3-15,1-3-4,-6 1 0,1 0-2,-3-2 8,6-5-8,-4-3 5,4 2-4,1-4 14,2 0 6,2-1 6,2-1 2,-1-3 17,4 1 6,-1-1 5,4 0-2,0 0-3,-3-4-3,3 4 3,8-7 3,1 3 0,2-3 5,3 3 9,0 0-11,2 2 2,-1 0 10,6 4-7,-4 0 1,-3 1-4,2-1 3,-2 5 8,-1 1-2,-2 2 2,0 1 2,-4-4 10,0 3-16,-1 0 11,-3 0 0,-1-1-3,-2 3 6,-1-1 6,-3-2-12,0 8 1,-6-5 19,0-1-22,-3-1-2,-1 0-3,0-2 1,-6-1-15,5-2 12,-1-3-2,1 1-10,0-1-3,0-3-10,0 1-12,2-2-11,1-4-6,2 3-11,0 0-17,1-2-31,2-4-28,0 3-43,4-3-32,3 2-48,0-2-154,3-1-442,0-2 196</inkml:trace>
  <inkml:trace contextRef="#ctx0" brushRef="#br0" timeOffset="16147.0882">9718 8724 125,'0'-17'236,"2"0"-6,-1 8-16,0-1-11,0 3-1,-1 2-20,1 0-21,-1 2-19,0-1-19,0 4-14,0 0-12,-1 14 0,0 4-3,-3 13 2,0 17-9,0 2-5,-2 2-6,-2 2 3,-1 5 0,2-3-3,-6 2-9,4-2-5,-5 26-2,4-29-7,1-4 3,0 2-1,-1 2 3,3-18 4,-2 12 19,2-16-20,0 1-10,0-3-2,0 0-1,1-4-6,-1-1-2,3-6-4,0 2 9,-2-6-18,5-4 0,-2 2-9,2-7 4,-1 2 3,1-4-10,-1 1-6,2-1 7,0-3-24,0 5-11,0-5-20,0 0-25,0 0-43,0 0-40,5-12-44,-1 2-19,0 2-61,0-3-200,3-4-508,-1 1 225</inkml:trace>
  <inkml:trace contextRef="#ctx0" brushRef="#br0" timeOffset="16842.4468">10200 9334 146,'1'-8'180,"4"3"-2,-2-4-3,1 0-3,-1-2-4,-1-5-3,1 4-9,-2-5-13,1 0 5,1 0-3,-2-2-8,-2 8-5,1-6-13,-2 0 0,1 6-7,-2 1 3,2-2-8,-1 7-2,-3-5-12,1 2-12,-1 4-7,-2 1-9,-3 3-11,-1 1-4,-2 6-2,-1 3-7,-5 5-3,2 2-5,-3 5-3,3 3-2,2 0 6,1 2-11,1-6-6,0 4 4,3-1-7,2 3 1,5-11-5,-1 0-7,1 1 8,2-4-2,2 4-8,1-7 3,0 0 1,1-5 6,1 2-4,3-5 4,0 1-12,3-2 13,0-3-9,6-2 8,-2-4-6,5-3 1,0-2 2,-2 1-1,-3 2-4,5-8 4,-9 5 19,6-6-23,-4-1 0,-2 6-3,0-1 3,0 3-12,-3 3 13,-1 0 6,-3 3-7,1 1 4,-3 3-11,3-1 3,-2-1-2,-2 4-7,0 0 10,1 12 2,-2-3-4,-1 1 7,1 7-2,0 2 2,-1-2-4,2 0 0,0 1 2,0 0 1,3-2-4,0-6 4,1 6-6,2 0 6,-2-2-6,1-6 8,4 4-3,-1-5-2,1 0 6,4-1-4,-1-3 1,2 3 1,-1-5 13,0-1-20,2-3-8,-3 0-3,1 1-6,-1-1-19,0-4-1,-2 1-31,4-2-22,-2-4-29,2 2-20,4-4-32,0-3-21,3 0-34,-2 1-203,-1 0-464,3-2 205</inkml:trace>
  <inkml:trace contextRef="#ctx0" brushRef="#br0" timeOffset="17147.9873">10956 8863 156,'0'-9'267,"3"-1"1,-1 4-15,-2 0-26,1 5-33,-1 1-22,0 0-18,0 0-4,-1 17-6,-5 9-11,0 4-2,0 3-4,-3 16 1,-1 1-8,-1-1 7,0 1-18,1 4 1,1-4 14,1-4-3,-1 1 11,4-11-17,-1 10 7,-2-12-15,5 1 3,-3 0-12,3-1 4,0-4-4,-5 0-9,5 0-9,-1-4-8,3-5-10,-4-4-8,5-4-7,-4-1 3,1 0-10,1-5 4,0 3-25,1-6-20,1 1-4,-2-2-22,2 1-24,0-4-11,0 3-22,0-3-28,0 0-41,0 0-45,0 0-52,0 0-65,0 0-252,-5-17-614,7 9 273</inkml:trace>
  <inkml:trace contextRef="#ctx0" brushRef="#br0" timeOffset="17668.6904">11358 9016 108,'1'-8'264,"-1"4"-21,0 0-19,3 1-25,-3 3-18,0 0-19,0 0-11,-6 17-4,2 0-11,0 8-6,-2 5-3,-1 5-10,0 1 4,-4 13-10,1-4 2,0 2-12,3-12 5,-3-3-7,2 14 1,0-14-8,-1 1 8,3 0-11,-2-10-3,0 4-3,2-3-4,2 3-5,-3-13 0,4-2-11,-1-2-3,1-3-5,0 3-7,0-5-2,3 2 1,-2-5 18,1 2-1,1-4 12,-2 2 10,2-2-12,0 0-6,0 0-12,0 0-13,0-16 11,0 3-11,2-4-2,1-1-10,0-1-3,-2 0-8,3-6 6,1 7-7,-1-2 5,2 1-9,-1-6-1,2 8-3,5-5 1,-5 5 4,4 2-13,2 4-8,3-5 7,-1 5-4,0 5-16,5 1 19,-5 2 3,2 3-5,-1 5-4,-4-2 7,0 6-16,0 1 3,-6 1 9,2 1 1,-3 5-8,0-2 5,-1-3 10,-4 5-16,0 2 17,-4 0 0,-1 6 5,-2-8 11,-8 1-27,6-4 7,-3-5 5,-5 8-17,-1-1 13,4-7 16,-4 3-11,2-5-2,2 2-24,-1-3 26,1 2-9,0-7-11,-1 2-20,1-1-15,3-2-34,1 0-22,0-3-25,3 1-34,0 2-50,0-3-65,4-1-54,-1-1-247,1-1-626,1-1 277</inkml:trace>
  <inkml:trace contextRef="#ctx0" brushRef="#br0" timeOffset="18808.3016">11535 8470 47,'0'-6'186,"0"-2"-4,0-2-2,0 3-6,0-2-14,-1 3-3,1 0 1,-1 2-4,1 0-14,0 4-12,-2-5-16,-1 4-11,3 1-11,-10 7-8,1 7-12,0 3-4,-5 5-4,1 1-6,-1 4-8,5 2-5,-1-1-4,0-3-4,2-1 0,3 3-10,2-8 1,0 0-3,3 0-3,2-2 2,1-2-6,-2-4-1,7-2-4,0 0 1,-1-2 2,8-2-3,-1-4-6,-3-3 3,12-2-13,-5-3 0,2-2-7,0-4 2,-1-4-2,0 3 0,-4-3 4,2 1-3,-6 2 5,3-4 0,-2 2 1,-4 0 4,1 4 3,-1-1 5,-4 4 9,-1 2 11,0-2 3,-1 5-7,0 0 0,1-1-5,-2 3-6,-1 2 3,0 0-7,0 0 7,-1 14 1,1-4-5,-3 1 9,1 5 0,0-4 2,-1-1-1,0 4 10,3 0-2,-2-3 3,0 0 1,1 0-4,-2 0-3,0-4 0,3 6 1,-3-7-9,0 0 5,2-3 1,1 2-8,0-1-1,-2-2-1,1 1 5,0 0 0,1-4 9,0 4 10,0-4 1,0 0 13,0 0 12,0 0-1,0 0 0,0 0-27,2-12 16,0-2-6,-1 1-10,1-4 1,-2-2 7,1-5-20,3-1-3,-2 5-1,-1-3 0,2 6 2,-1 1-6,0 5-1,1-1-15,-1 3 19,1-1-8,-2 4-3,0-1-6,2 5 11,-2-1-15,-1 3-1,0 0 5,17 10-2,-10-3-5,5 4 7,2 0 2,-2 3 1,1-1 1,3 4 6,-2 1-4,1-1-1,-4-4-3,2 0 2,-2 0 1,2-2 0,0 0-3,-1-3 1,-2 0 0,-1-4-1,-1 1-5,1 0 21,-5-1-1,0-3 12,2 1 12,-1-2 15,-5 0-1,6-3 9,-2-6-17,0 1-3,0-3-17,1-4 2,0-2 4,0-2 0,-4 0-1,1-6-12,2 4-2,-3 1-7,3-6 4,-3 2-6,0 8-22,0-3 23,-1 0-5,0 9-2,0-3-2,3 3-11,-3 3-7,0 1-18,0-1-9,0 2-48,-3 0-42,3 5-43,0-4-42,0 4-13,0 0-46,6 0-40,-6 0-233,0 0-594,11 6 262</inkml:trace>
  <inkml:trace contextRef="#ctx0" brushRef="#br0" timeOffset="19149.396">12178 8386 217,'1'-3'253,"2"1"-13,-2-1-16,1-1-20,-2 4-20,0 0-17,0 0-13,4 12 2,-4 2 4,-3-3-14,4 8-2,-2 2-9,-3-4 1,0 1-8,0 9-9,2-2-6,1-6 8,-1-1-13,-2 3-22,3-4-5,-2-3-1,3-1-21,0-1 11,-2 0 2,2-1-14,-1 0-8,1-5-5,-2-2 15,4-2 20,-2 4 23,0-6 15,0 0 16,1 3 11,-1-3-7,0 0-9,0 0-9,0-17 1,0 5-21,2-2-18,1-11-10,-1 0-3,4-5-13,-4-1 1,3-3-9,2 4 3,0 0-10,-1 0-4,4 3-6,-3 0-4,3 4-6,2 0-2,-1 9-9,1 2-3,4-6-7,-3 7-19,2 2-8,0 1-16,0 2-34,1 1-5,1 2-30,-2 2-23,-1 1-22,0 3-29,-1-2-25,-3 4-31,-2-3-30,-1-1-42,-1 3-39,-2 2-207,-1 2-605,-3-4 267</inkml:trace>
  <inkml:trace contextRef="#ctx0" brushRef="#br0" timeOffset="19331.5121">12184 8518 208,'-1'3'261,"1"-3"-16,-1 4-6,1-4-9,0 0-13,15-1-15,-1 1-18,2-5-22,4 1-7,4 2-12,0-3-23,-2 3-18,1-2-19,-8 1-28,1 1-34,-1-1-34,-1 3-39,0-3-64,-2-1-38,-3 3-38,1 0-158,-6-2-380,2 3 169</inkml:trace>
  <inkml:trace contextRef="#ctx0" brushRef="#br0" timeOffset="20565.8154">10055 8364 204,'0'-3'194,"-2"-2"1,1 1-12,0 1-17,1 3-13,-6-3-7,6 3-19,-7-1-12,7 1-15,-10 6-8,3 1-5,-3 6-11,-1 9-8,3-5-9,-2 5 0,3-3-2,-1-2-13,3 0-2,1 6 4,2-3-11,1-5-1,4 0-5,-2-1 0,2-2-3,1-4-3,3 3-5,0-1 6,2-3-1,-1-1-9,4 0-5,2-3 2,1-2-3,-1-1-13,-4-4-2,4 0-4,-2-1-10,1 0 5,2-4-5,-4-1 0,-1-3 11,-1 1-7,1-1 3,-4-3 4,1-1 4,3-8-3,-7 9 10,2 2 7,0-3 8,0 0 13,-3 2 7,-1 5 3,2 1 14,-2 4-1,-1-2-3,3 2-8,-3 3-7,0-3-7,0 5-4,0 0-3,0 0 3,-3 14 2,2-4 4,-1 9-8,0-4 3,0-3 4,-1 5 1,1 0 0,0-3 0,1 3 2,-2-5 0,0 0-3,0 1-2,2-1 1,-2-3-3,3-6 0,-1 4-3,0-1 3,-3-2 9,4 0 7,0 1 14,-1-2 16,1-3 6,-1 5 16,1-5 2,0 0 14,0 0-22,0 0-14,0 0 0,-5-22-4,5 8-11,0-1-7,0 0-14,-1-5 9,0 3-11,2 1-14,3-3 14,-7 9-9,6 0-8,-3 1-18,0 0 16,2 3-7,-1 1-5,-1 5-6,5-2 6,-5 2 0,8 2-2,-8-2 6,17 9-4,-7 2 10,2-2-18,-1 1 3,1 1-3,0 0 7,2 3-6,-2-5-3,1 2 10,-2-2 19,1 0-15,1 4-8,-2-5-3,-2-2 9,1 1-17,-2-4 14,1 3 9,-1-1 9,-1-4-20,0 3 5,-1-2 4,-1-3 11,0 2-23,-5-1 19,7 0-11,-6-2 5,2-4-1,0-2-17,-1-1 16,3-8-4,-2-2 11,-1 3-15,0 0-2,-1-11 7,0 1-3,-1-1 4,6 3 1,-6-3-3,0 1 2,2 7-11,-2 2-3,1 3 6,2 3 5,-3 0 1,0 2-2,0 2-4,0 0-15,1 5-20,-1-3-25,0 5-20,0-5-24,0 5-26,0 0-9,0 0-22,0 0-18,0 0-40,7 10-38,-2-5-51,-3-2-173,1 1-522,1 1 230</inkml:trace>
  <inkml:trace contextRef="#ctx0" brushRef="#br0" timeOffset="20945.3546">10631 8238 118,'3'-3'259,"-3"3"-17,0 0-16,4 0-20,-4 0-24,0 0-25,0 0-17,0 0-15,2 8 4,0 2-10,-1 6-1,-1-3-5,0 3-6,0 1-5,0 3-1,2 6-4,-2-9-7,-2 9-7,2-8-7,0 1 8,0-3-10,0 1-4,0-5-3,0 1-4,0-1-5,-1-3-3,1-1-1,-2 0-5,2-2 3,0-2 11,0 4 6,-2-7 30,2-1-3,0 7 10,2-4 12,-2-3 10,0 0 2,0 0-3,0 0-13,0 0-19,0-18-2,0 8-4,0-7-16,-2 0-6,2-1-12,-1-2-3,4 2-2,-6-10-5,4 1-3,1 3 0,-2 0-3,2 5-16,-1 0 1,1 2-3,4-3-14,2-3 6,-4-2-5,6 8-3,-3 2 3,9-4 1,-6 6-7,1 3-7,-1-2-16,0 3-12,-1 5-23,0-1-26,-1 1-32,1 2-14,1 1-26,-3-2-29,1 7-25,-3-1-24,3 2-37,-4 0-18,-1 0-24,-3 2-231,4 0-585,-4 1 260</inkml:trace>
  <inkml:trace contextRef="#ctx0" brushRef="#br0" timeOffset="21168.4849">10604 8374 213,'0'0'217,"-3"4"-11,3-4-1,0 0-2,8 3-5,-3-3-11,5 0-1,-2-2-16,7 2-18,-1-1-13,1 1-11,-1 0-15,7-5-12,-1 0-10,-6 1-2,2 1-18,-2-1-18,0-2-15,-1 2-22,-4 2-30,1-2-26,0 2-41,-3-1-43,-1-1-26,-1 3-41,-2-2-172,1-2-393,-2 4 174</inkml:trace>
  <inkml:trace contextRef="#ctx0" brushRef="#br0" timeOffset="22242.057">8523 8370 94,'-5'-12'187,"1"3"-7,0-1-2,0 3-13,-1 2-1,0 0-15,2 3-18,-3 2-13,-2 2-8,1 7-16,-6 1-7,-1 10-10,1 4-4,0 1-2,2 1-11,2 3-11,1 0-6,3-3-5,2-1 2,3 2-2,0-8-8,1-1 3,2-3-11,3 1 0,1-3-3,1-2-4,3 0-4,2-5-3,0-1 3,1-4-14,3-2-1,-1-4-10,-1 0 1,5-6 2,-6 4-4,3-7 11,-5 2-1,0 0 0,-2-2 1,1-2-9,-3 0 11,2-3 0,-3-5 5,0 1 4,-3 5 7,1 1 3,-1 0 9,-1 4 4,0 3 3,-1 1 9,0 3-2,1 2-8,-3 1-9,1-1-8,-1 4-3,0 0 5,0 0 1,4 13-8,-4-3 8,0 6 0,2 1 11,-2 0-5,-2 0 0,2 0-4,2 0-3,-2-2 2,0-1 3,0 0 7,0-2-13,1 0-1,-1-2 2,1-3-3,-1 0-3,0-1 2,2-2 9,-2 0 11,0-4 20,-2 8 10,2-8 16,0 0 11,2 1 5,-2-1-15,0 0-17,-2-13 14,0 1-26,2-2-13,0-2 4,0 2 0,-2-5-11,2 2 7,0-2-9,0 2 6,2 0-3,-2 5-17,0 2 9,2 1-4,0 4-9,-2 0 2,1 1-5,3 4 8,1-1-8,-5 1-8,15 6 0,-8-2 14,4 2-11,1 5-1,-2-6 9,2 4-13,1 1 16,0-1-16,1 1 4,-2-1 10,-1-1-9,0-5-2,-4 2 0,4-1-1,-1 1-13,-3 0 12,1 0 1,-1-3 5,-3 1 1,-1-2 8,2 2 33,-3-3 14,-2 0 1,6 0 15,-6 0 1,3-9-12,0 4-4,-1-8 12,3-4-26,-1-1-5,0 1-10,3-8-2,-3 1-14,-2 5 12,2-11 0,-2 4-3,2 0-6,0-1-4,-3 1-4,2 1-3,0 0 10,-2 6-18,-2 5 4,4 0-2,-3 1 2,0 4-7,0 2-9,3 2-18,-3 1-24,1 0-34,0 1-26,-1 3-19,0 0-15,0 0-30,3 11-35,-1-1-37,1-1-55,1 3-263,-2-2-615,3 2 272</inkml:trace>
  <inkml:trace contextRef="#ctx0" brushRef="#br0" timeOffset="22583.9448">9149 8218 190,'2'-4'291,"-2"4"-15,0 0-15,0-3-29,0 3-28,0 0-31,0 0-10,0 0-13,7 13-6,-7-2-7,0 6-7,3 0-7,-3 0-8,0 0 0,2 8-8,-2-1-10,2-7 0,-4 0-9,5-3-4,-3-1-11,2-4-2,-1 1-10,0 0-3,-1-1 12,0-3-16,0 1 0,0-3 16,0 1 13,0-1 32,0-4-6,0 0 22,0 4 1,0-4 13,0 0-12,0 0-18,0 0-11,-1-24-20,0 8 1,2-1-9,-1-9-6,1 2-13,1-5 4,-2 2-12,4-5-4,-4 3-15,4 0 7,-1 3-11,4-2-1,0 2-5,2 2-7,-1 2-9,2 6-12,-1 1-13,3 2-13,1 1-22,-2 1-41,2 3-28,2 1-27,-4 5-20,0 2-29,0 0-31,-2 4-34,4 1-49,-4-3-20,-1 6-236,-2-1-618,-2 1 273</inkml:trace>
  <inkml:trace contextRef="#ctx0" brushRef="#br0" timeOffset="22763.1304">9187 8351 117,'0'5'243,"0"-5"0,10 2-13,-3-2-10,3-1-14,11-4-27,-5 4-16,8-5-21,-2 1-9,-2 0-11,2-2-19,-2-1-26,-2 1-26,-5 0-23,-3 4-36,0-1-51,0-1-35,0 1-56,-3 0-31,-2 3-114,0-2-318,-4-2 141</inkml:trace>
  <inkml:trace contextRef="#ctx0" brushRef="#br0" timeOffset="23876.9985">6265 8490 121,'-2'-4'215,"-2"0"-8,1 0-7,0 1-3,3 0-3,-4-1-17,4 4-16,-4 0-14,4 0-18,-10 2-14,5 3-10,-3 2-12,0 5-8,-2 2-14,3 2-7,0 0-9,-3 2-4,2 8-3,2-9-8,3 2-3,2 0-2,-2-2-4,3 1-1,1 0-2,1-6-4,-1 5-6,3-6 2,4-1 2,0-1-7,2-4 5,-2 0-5,8-1-1,-1-4-6,1-1-4,6-4-8,-8-3 0,6-1-14,-3 1 1,-3-7 2,3-2-3,-6 1-2,1-5 2,-3 5 0,0 2-3,1-10 10,-5 5 8,1-2 5,-3 3 10,0 0 13,-1 1-1,-2 5 8,2 0 6,-2 3 12,0-2 1,0 5 5,1-5-4,-1 7-14,0 2-7,0 2-6,0 0 3,0 0-2,-3 14-3,3-4 2,-1 7 3,-3 2-6,2-2 3,-2 9-12,3-6 8,-2-3 0,0 3-2,2-3-3,1-1-6,-2-3 9,0-1 2,2-2-7,-2 1-1,2-6-1,0 2 9,0-2 8,0-2 5,0 1 13,0 2 13,0-6 5,0 0 2,0 0-7,0 0-4,0 0-6,0-15-2,1 3 7,-1-3-28,1-4 3,-1 4-5,4-2-1,-3 0 4,-1 1 12,1 4-21,1 4-4,0-4-2,-1 5 0,-1-1-7,1 4 12,2-1-18,-2 3-6,-1 2-1,5 0 7,-5 0 1,8 4-5,-1 2 32,4 5-28,-1-3-4,3 4-1,-2 3 6,6 1-6,-6-4 5,1 0 3,4 5 7,-4-5-8,2 1 15,-4-4-13,1 0-8,-1-3-7,-2 0 7,2-2 2,-1 0 2,-4-2-8,-1 3 37,1-5-33,0 0 10,-5 0 2,10-7-5,-5 2 8,0-4-8,-1-1 8,-1-2 10,3-5-18,-2-1 5,0-5 11,0-6-22,-1 0-19,-3 0 21,3 0 4,0-1-2,-2 0-4,-1-1 18,2 3-21,-1-1 4,0 10-8,0 2 9,-1 5-6,0-1 6,0 3-7,0 3-8,2 1-7,-2 1-10,0 1-33,0 0-28,0 4-23,0 0-14,0 0-33,0 0-37,5 13-49,-2-7-58,-1 4-184,2 0-532,2 0 236</inkml:trace>
  <inkml:trace contextRef="#ctx0" brushRef="#br0" timeOffset="24230.1124">6952 8303 2,'4'-2'346,"-4"2"-50,0 0-19,6 0-36,-6 0-30,0 6-16,0 2-13,0 2-14,1 2-11,0 7-8,0-1-9,-3 0-11,3 8-7,-2-1-13,3 0-11,-3-8 1,2-5-10,-2 7-11,1 0 7,1-4-10,-1-3 4,-1 0-8,1-1-3,0-4-10,0 2-8,0-2-2,0-4 15,-1 1-12,1-1 31,0-3 18,0 6 8,0-6 23,-1 3-6,1-3 8,0 0-14,-3-12-2,3 3-30,-1-3-5,1-8 0,-2-7-20,-1 3 4,2-7-20,0-2 5,-4-1-5,5 4-8,3-1-10,0-2 2,-2 5-3,5-1-13,-1 3 0,3 1-19,0-2 7,1 12-15,5-8-6,0 4-22,1 8-20,1-6-20,1 2-16,2 2-39,-6 4-27,3 4-29,-2 1-28,-2 0-36,-2 1-38,3 3-33,-6-1-244,0 1-617,-3 1 273</inkml:trace>
  <inkml:trace contextRef="#ctx0" brushRef="#br0" timeOffset="24431.854">6987 8369 103,'0'6'272,"-4"-2"-17,4-4-13,4 4-13,-4-4-15,10-4-13,4 3-14,2-1-21,3-4-16,2 0-7,3-1-22,-7 2-13,3 2-19,1-4-17,-7 4-23,-1-4-20,-2 4-36,-2 1-32,-2-2-39,1 1-28,-4 1-46,1-1-30,-3 1-163,1 0-373,-3 2 165</inkml:trace>
  <inkml:trace contextRef="#ctx0" brushRef="#br0" timeOffset="25801.9633">3746 8749 46,'3'-9'94,"0"-5"0,1 5-13,4-6-3,1-11-2,1 11-25,2 1 11,5-6-6,2 6-2,-1 2 0,3-3 5,-1 3-1,0 5-11,2 0 3,-2 4-11,1 3-6,0 3 2,2 1-3,-1 6-3,-1-3-5,-1 6-2,4-1-5,-2-3-1,1 4 8,1 1-2,1 0 2,0-4-6,1-1-7,-3 1-19,1-7 20,2 4 1,-2-5-14,0-3 20,-1 0-11,2-4-1,0-2-3,2-1 20,-3-3-8,2-2-3,2-1 15,-2-3-4,-4 3-9,0-1 8,2 0 9,-4 0-9,-1-1-6,-6 7-7,4-9 16,-6 6-2,-1 1-4,-3 1 11,0 2-3,0 1 13,-4 2-1,0 1 7,1-1-1,-2 0-1,-2 2-6,4-1-5,-4 4-11,0 0 3,3-2 0,-3 2-10,0 0 1,-2 11 6,1-5-11,-3 7 0,4-3-3,-2 2 0,1 0-2,2 3-3,-1 1-2,0-3 5,2-2-7,2 2-4,0-2 2,0-2 1,0 0 2,2 1-1,3-3 3,3 1-4,0-1 4,-3-6-11,5 3 9,3 0-1,-1-1-4,5-3 8,3 0 5,-3 2-7,2 0 0,-1-1-5,2 0 10,-3 2 1,3-1 1,-3 4 4,-5-6-7,8 6 2,-3-1 7,-1 1-2,-5-1-2,-2-1 2,0 1-7,-4-5 1,0 7 7,-1-5-8,-1 1-1,-1 0-2,-2 1 1,2 1 5,-4-3 6,0 1 3,1-3 4,1 5 4,-3 0 4,-1 0-6,2-2-3,-1 3-3,2-3 1,-2 2-11,-1-1 6,2 1-3,1-2-14,-3-3-2,1 4-5,-1-1-20,0-3-17,1 3-43,-1-3 19,0 0-39,0 0-31,0 0-47,0 0-128,0 0-340,-12-8 151</inkml:trace>
  <inkml:trace contextRef="#ctx0" brushRef="#br0" timeOffset="26288.4432">4611 8015 46,'-4'-3'185,"1"-1"-15,0-1-12,3 4-11,-4-2-14,4-2-13,0 5-6,0-8-12,4 4-13,-4 0 14,3-2-6,0 2-15,-2 1 7,2 2-17,1-1-6,-4 2-6,10 2-14,-6 2 8,2 2-4,0 1-3,-1 2 1,1 3-11,-2-3 8,3 5 10,-3-2-15,0 0-8,-1-3 21,0 0-23,0 3-4,-2-5-5,1 2 1,-1-4 1,2-2-2,-3 4 1,0-5 12,2 1 6,0 0 8,-2-3 10,0 0 2,0 0-12,0 0 0,6-8-9,-3-1 2,1-2-10,-1 2-2,4-7-6,1 0-2,1-1-3,-2 3 1,1 2-8,2-3 0,-3 7-5,0 3-7,3-1 4,-3 1 5,2 1-6,0 5-3,0 3 12,0 0-8,2-2-3,-3 5-1,2 1-8,-3 0-13,4 1-24,-1 3-31,1-1-26,-5-3-51,1-3-48,6 2-35,-5-4-141,3-2-409,-1-1 181</inkml:trace>
  <inkml:trace contextRef="#ctx0" brushRef="#br0" timeOffset="26600.1707">5035 7831 154,'0'-1'193,"-3"-5"-9,3 6-29,-1-4-19,1 4-11,0 0-11,-6 12-9,3-3-14,5 3 0,-4 3-12,2-1-2,3 3 0,0-1-8,0-3-8,-2-3 0,5 2-6,-3-1-2,1-3-8,4 1 1,-2-2-4,-2-3 7,3 0-1,0-1-1,2-3 0,-4-2 2,4-1 1,-1 1 6,1-5 14,-3-1-5,2 2-10,-3-2 5,0-2 0,0-2-6,-2 2 2,-1-3 3,-1-2-14,-1 0-6,-3 0 12,0 1-17,-2 2-6,0-5 0,-2 3-3,0 1 0,0 6-5,0 0-7,2 2-1,0-1-8,0 0-2,-1 5-25,0 0-19,2-1-21,0 2-25,4 0-18,-8 3-27,3 2-23,4-3-18,-2 1-12,3 3-180,-1-4-396,1-2 176</inkml:trace>
  <inkml:trace contextRef="#ctx0" brushRef="#br0" timeOffset="26855.5233">5203 7599 161,'1'-13'238,"-1"2"-18,0 6 2,3-3-24,0 2-23,-2 3-19,-1 0-29,0 3-4,9 6-9,-4 3-10,2 1-7,-1 9 2,2 5-13,0 3-5,0-3-1,-1 2-14,-2-1-5,0-8-3,0 0-8,1 4-4,-2-4-5,0-3-2,2 0-1,-3-3-9,2-2-7,-2-1 3,2 0 1,0-3-5,0-1-1,0-1 2,-1 1-8,3-4-11,0 0-21,0-4-10,0 1-22,-1-4-32,1 1-35,0-3-21,-1-2-24,-1-3-29,-2 3-155,-1 0-376,-1 0 167</inkml:trace>
  <inkml:trace contextRef="#ctx0" brushRef="#br0" timeOffset="27016.3916">5317 7689 11,'0'0'183,"0"0"-26,-2-3-10,2 3-12,3-6-10,1 3-8,1-5-11,3 4-26,-1-4 6,4 2-2,-2-2-17,2-1-12,-3 3-38,1-1-27,5 2-46,-3-3-49,-3 0-96,-3 4-216,3-3 97</inkml:trace>
  <inkml:trace contextRef="#ctx0" brushRef="#br0" timeOffset="27301.572">5691 7461 152,'0'0'264,"0"0"-33,0 0-23,0 0-19,0 0-10,2 14-8,-1-5-4,-1 2-17,4 4-7,-4 2-9,2 1-7,-2 0-12,3-2-14,1 0-5,0 0-10,-4-4-10,3-1 1,-2 1-7,2-1-8,0 0 0,-2-2-14,0-3 4,3 0-5,-2-1-6,0 0-1,2-1 2,-3-1-2,2-3 4,1 1-1,-4-1 3,6 3-2,1-3-2,-7 0-8,11-4-5,-5 0-9,2-4 9,1 3-5,-1-3-10,1 1-13,-1-6 0,2 2-37,-3 4-28,0-3-29,-2 2-35,0-2-36,1-2-35,1-1-38,-7 2-200,4 0-474,-4 0 211</inkml:trace>
  <inkml:trace contextRef="#ctx0" brushRef="#br0" timeOffset="27457.6882">5696 7385 61,'0'0'201,"-8"1"-18,8-1-23,-5-3-16,5 3-32,-5-1-41,5 1-35,0 0-30,0 0-42,0 0-47,0 0-60,0 0-154,0 0 68</inkml:trace>
  <inkml:trace contextRef="#ctx0" brushRef="#br0" timeOffset="27804.1007">5780 7436 148,'0'0'195,"4"-4"-2,-2 4-20,-2 0-10,11 0-16,-3 4-9,2 1-5,-3 0-13,3 3-2,-3 2-14,-2-1-2,3 2 1,-1 1-6,-4-2-10,1-1-1,2 0 0,-5-2-8,3-2-5,-4 0-1,0-1 12,2 0 12,-2-1 22,1 1 20,-1-4 28,0 0-4,0 0-9,0 0-32,0 0 10,0 0-17,0-15-15,2 7-23,-1-1 32,-1-4-34,3 3-13,1-6-2,-1 2-8,4-1-25,-2 5 11,2-1-4,-1 4-4,3-4-4,-1 9-17,3-7 7,-2 6-19,-1 2 19,1 2-7,-1-1-4,2 4-6,-4 1-4,-1 0 22,5 1-34,-7 3-9,3-2-20,-3 3-18,1 2-35,-3-5-20,2 4-35,-3 0-45,0 0-51,1-1-41,-1 0-234,0-2-571,0-1 253</inkml:trace>
  <inkml:trace contextRef="#ctx0" brushRef="#br0" timeOffset="28529.2789">6318 7166 40,'-4'-11'242,"-2"5"-35,-2 3-9,1 2-22,-2 2-18,0 3-14,-1 7-7,-2 1-15,0 7-10,3-4-20,1 2-1,2 0-8,1 7-8,0-6-1,1-1-12,4 1-6,1-1 0,2 1-5,-1-7-9,2 2 3,2-4-6,5 5-3,-4-7 1,3-1-8,0-2-4,-1-1 3,6-1-3,-6-4-1,6-1 0,-3-2-3,1-1-4,-3-2 2,0 0 1,-1-4-3,1 1 1,-3-4 3,-1-2 4,0 0 9,-1-10 3,0-1 4,-3 4-3,0-3 15,-2 8 20,0 1-11,0 2 14,0 3-14,0 4 18,0 1-2,0 3-13,0 1-14,0-1-2,0 5-14,0 0-5,0 0-4,0 14 2,0-2 6,0 4-14,0 5 2,0 3-4,1 1 1,-2-2 9,1-3-14,0-4 1,0 3-13,1-3 12,0 1-1,-1-5 0,0-2-5,0-2 0,0-2 3,2-1 3,-1 1-4,-1-2 5,0-4 21,-1 5 23,1-5 8,0 0-3,0 0 3,0 0-7,0 0-15,-3-22-3,2 11 3,1-5-16,-4 0 3,3-2-6,0-10-3,0 6 23,1 1-27,1-2-5,-1 8 2,0 3-11,1 4-3,0 0 1,1 4-9,0-1-25,2 3 24,3 0-7,-4 2 10,5 2 1,1 5 8,3 1-9,2 1 0,5 6 14,2 1-14,-4 1 8,4-2-3,0 0 5,0 2 3,0-3 1,-1-2 7,-6-2-6,0 0-2,-1-3-17,1-2 21,-6 0 5,-1-1-2,-2-1 7,0-1 35,1 0 12,-3-1 19,-3-1 5,4-4-11,-3-2-12,1-1-4,-1 0-10,-1-9-1,0-2-11,-3-7-12,2-1-2,-3 0-2,1-6-4,-1 5-8,-3-2 2,1 2-21,3-1 9,-3 3-14,1-1 17,1 13-5,2-3 0,1 4-6,1 3-9,-3 2 1,2-1-14,1 3-27,-2 0-30,2 2-40,0 3-44,0 0-27,0 0-16,0 0-28,0 0-34,6 10-42,-2-5-54,-1 4-215,4-4-628,0 2 278</inkml:trace>
  <inkml:trace contextRef="#ctx0" brushRef="#br0" timeOffset="28875.657">6841 6956 169,'1'-6'288,"1"2"1,-1 2-8,-1 2-31,3-3-32,-3 3-29,0 0-18,0 0-19,1 12-5,3-2-6,-4 6 1,2 4-2,1 4 11,-1 1-7,0 1 0,2 0-7,-3 1-3,2 1-8,0-9-2,0 0-5,-2-2-20,0 2 14,5-3-16,-6-4-1,2-2-12,-2 0 18,0-5-25,2-1 2,-4 4-4,2-6 19,-2 2 23,2-4-1,2 4 18,-2-4 19,0 0 10,0 0-12,0 0-13,0 0-12,-2-17-25,-2 8-10,-1-9-1,0-3-9,2 2-7,-2-11-4,2 3-13,2 1-8,-1-5-4,-1-1-10,-1-2-13,6 9-4,-2-3-10,2 1-1,0-1-25,1 11-18,6-8-10,0 9-23,-1 0-11,4-4-20,0 10-17,1-3-17,5-2-27,-4 10-17,2-1-39,-1 0-25,0 5-44,1-2-22,4 2-21,-6 4-21,-4-1-275,-2 1-677,-2 2 301</inkml:trace>
  <inkml:trace contextRef="#ctx0" brushRef="#br0" timeOffset="29080.9399">6866 7081 94,'7'2'333,"-7"-2"-3,18-6-12,-3 1-17,6-1-22,1-1-23,-1-1-29,2-1-18,-1 1-17,1 2-20,-1-1-14,-2-3-10,-4 7-22,0-2-20,-3 2-25,-3-1-34,0 3-37,0 0-45,-2-1-50,-1 4-54,0-1-61,0-1-59,-4 1-187,-3-1-481,6 3 214</inkml:trace>
  <inkml:trace contextRef="#ctx0" brushRef="#br0" timeOffset="31300.6637">1719 10262 180,'0'0'162,"0"-4"-23,0 4-15,0 0-17,0 0-8,0 0-5,-3 14 2,2-3-25,-2 2-6,-1 2-11,3 2-2,-4-1 11,3 1-15,0 1-3,-2-1-18,1-1 17,-2 2 12,0-2-8,1 2-1,1-2 7,0-1-5,2 0-1,-6-1 2,4-3-3,-1 0-3,1 0-20,0 0-4,-1 0 8,1-3-6,-1 2-2,3-1-1,1-3-1,-2 0-10,-1 0 4,-1 0-1,3-1 0,-1 0-4,1 2 0,1-4 1,-3 2 7,3-3-7,0-2-2,0 7-5,0-7 3,-4 4 6,4-3-1,0-1 0,-3 5-13,3-5 28,0 5 7,0-5 5,0 0 6,0 0 1,0 0 10,0 0 8,0 0-2,0 0 14,0 0 27,0 0-11,0 0 7,0 0-5,0 0 9,0 0-3,6-12-21,-5 2-6,2 0 6,-3-3-20,1 2-5,4-5-7,-3-2-6,-2 0 6,3-2-15,1-3 5,2 5-8,-2-9-4,4 0 8,-2 3-9,0 7-12,-2 1-8,3-2 18,-2 3 5,2-2-21,-2 8-4,-1 0 16,2 1-19,-5 1-1,5 2-4,-2 0-1,2 5-12,-2 1 14,6 6-2,-3-2 2,4 9 1,-1 1-5,0 6 6,4 4-1,-8-2 8,6 0-2,-9 4-10,4-1 6,0 3 1,0-5 8,-1 0-5,2 2 0,-3-10-5,0-2 2,-2 7 10,2-3-5,-4 0 2,3-7-3,-3-2-2,-2 1 1,4-3-2,-3 3-3,0-5-7,1-2-2,-2 1-14,2 0 10,2 0-9,-3-4-3,0 2-7,0-2-20,0 0 2,0 0-20,0 0-45,0 0-33,0 0-49,0 0-23,0 0-30,0 0-146,-14-9-434,11 5 192</inkml:trace>
  <inkml:trace contextRef="#ctx0" brushRef="#br0" timeOffset="31550.3071">1605 10594 2,'0'0'151,"0"0"-21,0 0-26,0 0 18,0 0 3,20 3-41,-6-3 36,7 2-1,2-1-9,1-4-17,-2 2-2,5 1-16,-2 0-13,-1 0-12,-1-2-24,-8 2-35,9-2-49,0-3-44,0 6-115,-4-4-233,-6 3 104</inkml:trace>
  <inkml:trace contextRef="#ctx0" brushRef="#br0" timeOffset="32337.5051">2298 10562 126,'-7'-1'147,"7"1"-17,-5-1-10,5 1-18,0 0-10,0 0-7,0 0-3,0 0 3,0 0 24,0 0-14,15 5-4,-1-2-10,2-3-1,-2 0 6,10 3-14,-1-2-7,4 1-7,0-1 6,0 3-2,4-3 3,-3-3-1,10 3-3,-7-1 7,8 1-2,2-3-1,-14 1-3,4 1-8,-3-2-3,10-5-1,-11 7-19,-1-3 6,0 2 8,-5 0-13,3-4-2,-7 4-12,-3 0 5,-3 0 3,2-1-4,-3 0-3,-3 2 1,0 0 18,-5-1 6,3 1 2,-5 0 4,0 0-2,7 0 3,-3 1 5,-4-1-12,0 0-9,0 0-21,0 0-12,-1-7-16,1 7-8,-7-8-14,-1 6-6,3-4-8,-3-3-5,1 6-4,0-3 9,-6-3-2,5 1 6,-4-2 1,0 0 14,-1 1-7,2-3 7,-2 4 3,3 1 1,-1 0 8,1 0 9,0 2 2,-1-1 5,-2-2 19,5 5 12,-1-2-1,1 2 6,1-1-11,1-1 7,2 5-1,1-2-6,-2 1-5,0-1-6,5 2-2,-4-1 2,4 1-6,0 0-4,0 0 2,-4 7 2,4-7 0,4 10-1,-1-5 3,-2 0 3,6 3-2,-1 1-3,2-2 4,2 3 5,-1-2 2,2 1-4,3 2 3,0-2 7,0 0-9,3 4-4,-4-6-2,-2 0 3,-2 0 3,3 0-6,1-1-2,-2-2-2,-1 2 5,-7-2-1,5 1-7,-1-1 2,-3 1 0,1-2-5,0 5 4,1-1-1,-4-2 0,-2 2 9,0 3-2,-2-3-3,-1 5 4,0 2-3,-5 1 13,1 1-7,-7 1-1,3-2 1,-2 4-1,-5-4-1,5 1-1,0-6 2,-1 2-11,4 1 9,-5 7-5,4-10-8,-1 1-15,2 2-24,2-5-46,2-1-53,0 0-45,1 1-67,-2-1-140,4-2-427,2 0 189</inkml:trace>
  <inkml:trace contextRef="#ctx0" brushRef="#br0" timeOffset="34278.4289">3725 10357 36,'0'3'118,"0"-3"-8,0 6-13,0-6-10,3 6-21,-2-4 20,1 2 0,-2 0-8,0-4-6,1 7-7,2-6 10,-2 3-4,-1-4-2,2 5 9,-2-3-13,0-2 13,1 6-10,-1-6-4,0 4-4,0-4-1,0 0-5,0 0-9,0 0 6,0 6-7,0-6-8,0 0-2,0 0-2,0 0-2,0 0 1,0 0-7,0 0 6,0 3-8,0-3 8,0 0-8,0 0-1,0 0 1,0 0 4,0 5 5,0-5 7,0 0-5,0 0 3,0 0 9,0 0 2,0 0 1,0 0 1,0 0 7,0 0-1,0 0 0,0 0-5,0 0-4,-1-13 4,1 13-12,0-8-5,0 4-9,0-2 21,-2 1-6,2-6-2,0 2-8,-4-3-3,3 0-4,-1 0 1,1-4-6,-2 4 2,0-3-3,-1 4-1,4 2-3,-3-1-1,-1 1 1,1 1 1,0 1-1,1 4-7,-3 1 4,1 0-5,-4 4 0,3 1-2,-3 3-5,-5 5 16,3 5-14,-4 2-3,3 6 3,-4 0-2,5 0-6,-3 2 11,7-1-6,-2 2-3,2-1 5,-2 1 11,1-1-12,4 0 0,0-6-5,1 3 10,4-6-4,-2 7 3,3-10 0,-2 3-1,2 0 0,1-3 3,2 0-2,1 1 2,0-3 2,2 0-1,3 0 2,-5-4-2,6 2-2,0-3 1,1-2 1,1 2 4,-1-5 0,3 1-6,0-3 5,3-4-5,0 1 4,-1-4-10,2 2 8,-4 3-1,-3-3 2,6-10 0,-6 9 2,0-3-2,2 5-1,-5-5 4,0 0-3,2 2 1,-6 0 5,0 2 5,-1-1-9,-1 2 24,-2-1 2,1 2-2,-1-1 8,0-1-13,-2 4 4,1-3-5,1-3-1,-3 7-4,1-2 19,-1 2-17,4-4-9,-4 4-4,3-4 0,-3 4-3,0 0 1,0 0-2,0 0 0,0-4-1,0 4-1,0 0 5,0 0-3,0 0 1,0 0-7,0 0 3,0 0-5,0 0 4,0 0 1,0 0-5,0 0-1,0 0-2,0 0 3,0 0 3,0 0-3,0 0-5,0 0 15,0 0-13,0 0 17,0 0-17,0 0-1,0 0 0,0 0 8,0 0-5,0 0 4,0 0-4,0 0 16,0 0-17,0 0-1,0 0 0,0 0 0,0 0 10,0 0-11,0 0-6,0 0-2,0 0 6,0 0 7,0 0-5,0 0 2,0 0 6,0 0-9,0 0 1,0 0 5,0 0 0,0 0 3,0 0-8,0 0 1,0 0 4,0 0 0,0 0-1,0 0-4,0 0-2,0 0-3,0 0 6,0 0-1,0 0 4,0 0-2,0 0-4,0 0 6,0 0 3,0 0-2,0 0 3,0 0-2,0-4 2,0 4 1,3-4 0,-3 2-3,0 2 6,1-7-3,2 4-2,-2-1 2,1 2-1,-2-3 4,0-1-6,0 0 1,1 2 2,1-7-5,-4 6 5,2-3-4,-1-2-10,0 1 10,0 2-5,-4 0-5,5 1 3,-3 0-5,0-2-3,1 5 7,0-2-12,-4 4-5,2 1-1,-1-3-4,-4 3 3,1 7 3,-5-2 2,0 7-2,-2 5 5,-2-1-1,4-3 1,-4 7-12,5 0 17,0 3 4,5-6-1,2-2-1,2 2 7,-1-3-5,3-2-1,-1 0 4,2-1-2,2-2 3,3 1 1,-4-3-2,6 0 2,-1-2 3,2 0 2,0-5-1,2 0-1,-2-5-5,5 0 1,-1-2-7,1 0-6,-1-3-7,1 2-1,-2-2-9,6-8 4,-10 7-8,2-3 11,-2-3 2,0 3-1,-1-1 7,-4 5 4,1-1-6,-1 1 13,-1 0 4,2 5 13,-2-1 3,-1 1-7,2 1 2,-2 2-6,0 2 0,0 0-11,0 0 14,-5 15-1,3-8 5,0 1-4,-2 2-4,2 1 4,1-1 0,0 3-2,2-3 0,-2-2 10,4 5-6,-2-2-2,3-4-2,-2-1 6,5 0 6,-2-1-2,4 2 1,-4-3 8,4-2-1,-1 3 0,2-3-2,0-2 0,-3 0-11,6-2 10,-5 0 1,2-1-5,0-2 0,0 2-2,-2-2 3,2-2 0,-3-2-2,2 3-1,-1 0-5,0 0-7,0-1-4,0 0-8,-1 2-24,-4 2-18,1-3-21,0 2-24,-1 3-39,-3-4-21,4 0-27,-1 4-147,-3 1-367,1-4 163</inkml:trace>
  <inkml:trace contextRef="#ctx0" brushRef="#br0" timeOffset="34799.3805">4556 10365 190,'0'-5'254,"0"0"-26,0 5-25,0 0-22,0 0-7,-8 22-25,2-5-14,-3 6-15,1 4-3,-2 2-10,0 1-6,3 0-11,-5-1 2,3 1-10,2-4-6,0 4-4,0-6-6,-3 0-1,7-7-4,1 2-3,-1-7-5,3 0-4,-6-4 9,5-3-15,-2 4 1,3-2 2,-1-3 19,-1 1 18,2-1 31,0-1 4,0-3 18,0 0 2,0 0-12,0 0-7,0 0-15,4-18-41,-1 6 26,3-5-7,-1 0-35,1-8 26,1 2 1,0-6-24,0 2-1,0-5-35,2 6 19,-4-4 1,2-4-3,2 3 1,-1-2-8,-1 4-6,0 2 9,0 3-8,-1 6-6,1 2-5,0 4-1,-3 0-5,2 4-8,-4 4-2,4 3 12,0 1-15,2 1-2,5 6-4,-3 5 2,1 5 17,5 3-4,-2 4-5,-1 3-4,-1 1 4,5-3 1,-7 4 4,4 3-1,-4-2-20,0-1 29,-2-1-11,2 0-18,-3-6 28,3 2 6,-7-5-8,1-3-6,-1 0-18,1 1 24,-4-7-10,4 0-11,-2-4-11,-1 0 3,-1 0-24,2-1-10,-2 2-2,0-4-23,0-3-30,0 0-37,0 0-30,0 0-43,0 0-22,-9-10-34,5 5-222,1-4-546,-2 4 242</inkml:trace>
  <inkml:trace contextRef="#ctx0" brushRef="#br0" timeOffset="35006.369">4520 10639 38,'0'0'227,"-8"1"-11,8-1-23,0 0-3,0 0-27,0 0-8,0 0-11,20-1-9,-10-2-14,4 1-8,0 1-14,0 1-4,3 0-8,-3-5-11,2 1-8,2 2-8,-2-1-22,-1 3-31,-1 0-27,-1 2-49,2-5-56,-6 2-62,-2 1-117,1 0-330,1-3 146</inkml:trace>
  <inkml:trace contextRef="#ctx0" brushRef="#br0" timeOffset="35559.2947">5135 10226 199,'0'-7'246,"-1"0"-18,0 2-32,2 0-26,-1 5-15,0 0-10,0 15-4,0 3-9,0 12-6,0 2-12,-2 14 3,1 7-7,-2-17-12,2 13-2,-3 3-3,1-5-10,0 4 2,0-3-7,0-13-1,-5 10-6,5-11 9,1-5-16,0 2-4,0-1-4,1-2-9,-1-3-2,1 0-4,0-8-10,-1-6 3,2 3 0,0-5-29,0-3-17,0 0-7,2-1-32,-2-2-16,1 0-29,-1-3-56,0 0-59,13-6-231,-5-4-479,-2 1 213</inkml:trace>
  <inkml:trace contextRef="#ctx0" brushRef="#br0" timeOffset="36150.4681">5645 10779 22,'2'-6'242,"4"-3"6,0 4-17,-2-5-24,-2 0-13,3 1-18,1-1-10,1 0-12,-3-5-5,0 5-12,3-6-2,-5-2-12,-2 1-15,3 6-3,-2 2 1,-1-5-5,-1 2-14,-2 1 1,1-2-18,-3 5-9,-2 0-9,-1 2-6,0 0-7,-5 6-5,-2 0-1,0 7-7,-7 7 2,0 4-3,4 1-4,-3-1-6,5 4 5,-1 1 6,0 5-13,7-7-6,2-3 0,0-4-7,5 3 8,1 0 0,2-5-2,0-2 1,3 1 4,-1 1-2,4-7-1,0 2-5,3-4 19,6 0-10,-2-6-4,2-7 0,1 7 0,2-11-1,3 7-2,-3-7-2,1-3 3,-2 0-4,-5 2 9,-2 3-4,3-10 0,-3 6 8,-3-1 21,0 0-2,-4 5 10,1 1 2,-3 4 25,2 3 13,-3-4-11,1 1-14,1 5 14,-2 2-36,0 0-4,0 0-7,-7 10 7,4-1-5,-1 2-4,2-1 9,0 2-16,-3 5-3,4-1 15,1 0-15,0-3-8,1 1-4,1-3 7,1 5-4,1-4 2,3-5 4,0 3 12,4-1-19,2-1 10,1-2-5,1-2-1,7 2 16,-1-6-12,1 0-10,1 0 2,-4-3-9,3-4-12,-8 1 3,1 2-14,-1-7-4,2 1-10,-4-2-10,1 4-3,-2-2-18,-2 1 6,-2 2-25,0 0-12,-1-1-21,-3 4-22,-1-1-17,1 0-43,0 0-36,-3 3-53,0 2-149,0 0-482,0 0 214</inkml:trace>
  <inkml:trace contextRef="#ctx0" brushRef="#br0" timeOffset="37403.6395">1653 11505 169,'0'-3'160,"0"3"4,0 0-21,0 0-3,4-1-25,-4 1 9,0 0-25,0 20-16,0-5-13,0 7 11,0 6-4,-1 7-5,0-16-7,-2 14-24,0 2 11,-3-3 0,5 2 0,-3-1-6,-5-9 14,6 3-10,2 1 6,-2-11-12,3-4 6,-10-1-10,10 0 3,0-5-4,0 1-8,-1-1 11,-2-1 6,3-3 11,0-3 11,0 5 4,0-2 29,0-1 11,0-2 15,0 0 2,0 0 28,0 0-29,0 0-19,0 0-14,3-22 0,-3 7 18,2 1-39,-3-11-11,2 0-7,1 0-1,-2-1-3,6-5-14,-2-2-3,-1 7-10,2-3 3,-3-2 26,3 3-32,1-2-10,1-1-15,0 4 15,-1 3 12,4-1-14,-2 8-1,3-5 23,-1 8-35,6-3-5,-5 8 4,1 0-3,-6 2 2,8 2-8,-5 4 1,5 3-12,0 2-6,0 3-19,-1 3 3,-2 5-6,-1-4-4,-2 5-5,-2 3-14,-2-2 3,-1 4-12,-3 4-18,-4-8 5,-7 7-6,3-7-17,1 0 5,-5 5-8,2-6 10,-7 4-1,6-8 20,0-2 13,-1 0-1,5-5 21,-3 0 9,6-3 20,-3 1 16,1 0 31,4 0-6,2-3-9,0 0-12,0 0 13,0 0 4,12-14-8,-8 12 1,12-6-4,-5 3 4,2 3 13,4-1-16,4 4 6,-7 0 4,4 2-2,1 5-2,-5-6 4,-3 7-4,-2-1 8,0 3-1,-3-2-6,-2 1 1,-1 3-3,-6 4-9,0 0 13,0-1 4,-5 1-3,-2-2-6,0 0-1,-5-1 3,5-3-5,-7-2-5,3-1 1,0-1-15,1 0 4,-4-3-2,5 0 5,3-1-4,-8-1-5,10-3-10,0-7-13,0 6 1,3 0-36,-2-5-38,4-1-20,2-2-20,-3 1-151,4-1-334,6-7 148</inkml:trace>
  <inkml:trace contextRef="#ctx0" brushRef="#br0" timeOffset="37978.8732">2166 11731 102,'0'0'228,"0"0"-21,0 0-21,0 0-9,8 1-2,1 1 0,3-4-2,5 1-18,3 1 1,-3-2-1,10-2-12,1 5-6,-1-2 4,-1-5-27,-4 6-11,9-2-13,-5-5-4,-2 7 4,2-2-25,-1 2-6,-4-3-2,2 3-7,-8-2-6,-1 0-5,0 2-4,-5 0-4,-1-1-3,-4-1 24,-4 2-27,10-2-1,-10 2-7,5 0 8,-5 0 19,0 0-22,8-3-1,-8 3 0,0 0-10,0 0-9,3-3-20,-3 3-11,-3-9-7,3 9 4,-4-9 5,-1 4 0,1-4 4,-3 3 6,1-3-2,1 6 0,-2-5 2,-3-5 3,0 1 5,-1 3 0,1 4 3,3-2 14,-1 2 0,-1-1 9,1 0-5,2 2 5,0 3 0,0-5 3,3 6-11,-2-3 3,5 3-4,0 0 1,-7-4-12,7 4-2,0 0 5,0 0-1,3 12 22,1-6-22,2 2-1,4 5 2,-2 2-4,6 4-9,0-4 10,3 8 4,-4-5-2,1 0 4,-4-2-11,1 0 10,-4-3-3,2 2 1,-1 1 2,-4 1 6,2 0-9,-2-2 4,-1-2-9,-2-3 11,2 2 7,-6-1 1,2-1-13,-3 0 15,-2 2-6,3-6-7,-2 5 8,-2-3-8,-3 4 3,4-3 0,-1-2-4,2 1-4,-1-2-10,-4-2-23,7 0-22,-1 1-35,-2 0-48,6-5-33,-7 3-67,7-3-195,-4 4-471,4-4 209</inkml:trace>
  <inkml:trace contextRef="#ctx0" brushRef="#br0" timeOffset="38992.6543">3325 11497 143,'0'0'176,"0"0"-24,3-3-1,-3 3 1,0 0-20,4-4-9,-4 0-9,0 4-4,0 0 0,4-6 9,-1 1 3,-3 2 1,4-1-2,-4 1-4,0-5-10,3 4-6,-3-3-5,2 0 19,-1-1-2,0 2-9,-2-1-5,1 2 5,1-5-19,-2 0-1,-1 1-6,2 1 2,-2 3-4,0-2-9,-2 0-8,1 1 1,2 2-13,-2 0-5,-1 2-4,1 0-8,-3 2-7,2-2-4,-3 2-3,-3 4-14,2 2 11,-2 7-13,-3 6 9,2-5-6,-3 11 9,-2 3-7,2 2-3,2 3 6,-2 8-10,2-11 12,6-1-4,2-2-5,0-1-1,3-1-3,-2 0-4,3-7 8,4-1 5,-1 0-5,3-1-4,-1-3 8,4 2-6,1-4 1,1-1-2,0-1-13,3-1-1,9-2-21,-3-4-12,-5-2-7,8 0-1,-1 0-2,-1-8-4,-1 0-6,-7 0-19,8-5 13,-3-2-3,-4 4 5,2-6 3,-1-2 15,-4-1-9,-1 3 11,0-5-8,1-1 18,-5 0 10,2-2 5,-5 9 11,1-3 19,-1 1 12,-3 1 10,3 5 14,-3 3 15,0 4 7,3-1-2,-3 0-12,0 3-12,0 3-2,0 0-12,0 0 8,-3 16-5,-2 1-11,3 8 8,-5 4-3,1-1 2,2 7-5,-1-3 6,0-3-6,0 3 3,2-3-1,0-3-1,-3 1 15,6-6-5,-1-4-6,1 0 5,-3-1 0,3-3-5,0-1 3,0-4-5,-1 1 7,1-4-1,0 0 12,0 1 18,0-2 29,0-4 11,0 4 3,0-4 24,0 0 8,0 0-12,0 0-4,0 0-19,1-14-12,2 6 1,-1-4-22,2 0-22,3-4 12,1 3-8,2-1-4,1-1-10,-1 1 20,1 2-35,2 0-7,1 4 2,1 2-4,-3 6-10,-1-1 3,-1 0-5,-1 3-5,0 3-10,1 4-10,-3-2 7,0 0-3,-2 3 21,-1 1-24,1-3-6,-5 4-5,2 4-2,-5 0 16,0-5-26,-4 4 3,2-4-3,-3-3-1,1 1 2,0-3-6,0 1 8,-1-2 4,0-1-8,-2-1 3,3 0-2,-1-2-6,3-2-7,-4 1 4,5 2-9,4-2-8,-7-1-12,4-2-30,-4 2-17,6-2-24,1 3-26,-7-4-28,7 4-209,-3-2-461,0-2 204</inkml:trace>
  <inkml:trace contextRef="#ctx0" brushRef="#br0" timeOffset="39635.1821">4031 11474 107,'5'-1'217,"-2"0"-20,-3 1-16,0 6-2,0 5-17,0 2-15,-3 5-7,2 8-1,-2 0 1,-1 3-18,1-4-6,1 4-18,-2 0 9,0-3 3,1-1-2,1-5 4,-1 3-11,1-3 1,1-1-5,1-5 2,-1-2-6,-1 0 6,-1-3-15,3 2-8,-1-5 6,1-1-14,-3-2 16,5 2-10,-4 2 14,2-7 37,0 4-7,0-4 1,0 0 5,0 0-12,0 0-12,0 0-13,0 0-23,0-23 6,0 13-12,-1-4-10,2-11 5,-1 1-6,2-5 0,0 4-8,-2-3-12,3 2 7,1-6-11,1 5-32,0 3 28,1 10 1,-1-14 6,1 4-21,1 8 4,-2 2-14,10-6 15,-8 10-12,-2 3-3,4 2 0,0 0 1,3 4-2,-3 3-11,5 2 7,-2 7-14,-2 1 1,1-5-16,-3 8 36,1 2-45,-3 9 3,-2-12-13,-1-3-5,-6 5-10,0 1-21,-3 9-16,-2-9-13,0-1-18,-5 2-5,2-4 2,-2-5 5,2 0 6,0-1 19,2-3 16,1-2 7,2 1 13,-1-4 13,3 0 3,-2 0 6,2-4 3,4 4 9,0-5 3,0 5 2,6-10-1,2 4 4,-1 1 2,3 2 13,3-1-9,-1 4 7,4 1 4,-6 2 0,4 1 15,-3 1-4,-1 3 4,-3-3 8,7 5 1,-7-3 4,-3 3 3,1-1 4,-1 1 1,-4-2 3,-4 8-1,2-8 2,-1 3-2,-1-1-6,-6 2 2,0 2-2,-1-3-1,0-2 0,-2 0 3,-1-2-19,-1 1-7,-1-3-15,2 0-1,0-2-6,1 1-23,2-4-26,1 0-16,0 0-51,2-2-36,-1-2-151,5-4-364,-3 1 161</inkml:trace>
  <inkml:trace contextRef="#ctx0" brushRef="#br0" timeOffset="40000.9843">4773 11251 247,'-1'-5'220,"1"1"-18,-2-2-25,1 4-25,1 2-7,0 0-13,0 16-8,-2-4-8,4 6-11,-2 9-1,-4 1-11,4 1-6,-3 7 3,1 11-7,0-1-6,-1 3-2,1-5 2,-2-6-1,-3 8-6,7 9 1,-6-23-7,2 3 23,0 2-12,0-6-3,-2 0-7,2 2-19,-3-5 9,1 1-7,3-2-5,-1-10-10,1-1-25,-1-4-16,1-1-39,0-2-48,2 1-46,-2-5-37,3-1-54,0 1-171,0-5-438,0 0 194</inkml:trace>
  <inkml:trace contextRef="#ctx0" brushRef="#br0" timeOffset="40511.1748">5146 11410 224,'3'-5'235,"-1"5"-22,-2 0-19,0 0-16,0 0 2,2 18-23,-2 2-7,0 5-6,0 3-12,3-1-4,-3 1-6,0-3-6,0 5-1,0 3-1,0-3-7,-3-3-8,2 2-4,-2-6-5,3 3-9,-3 1-5,2-11-8,-2 0-5,0-3 15,3-4-28,-3 3-3,2-3-3,-1-3-1,1 1 4,0-2-13,1-1-1,0-1-1,0-3 8,-2 6 15,2-6 15,0 4 4,0-4-32,0 0 35,0 0-12,0 0 1,0 0 0,0 0-32,0 0 18,3-22-13,-1 14 0,-1-1-4,0-3 1,1 0-5,-1 2 5,2-7-7,3 1-4,-2 3-27,0-5 23,5 5-13,-1-1-21,2-2 25,-2 4-5,5-5-6,1 5 11,0 2-35,-2 3 30,-1 7-6,1-3-10,1 1 3,1 2 4,-4 2-8,0 0 6,1 6-10,-4 2 12,3 3-7,-6-2 2,3 6 0,-3-1-14,-2 2 19,-1 2-6,-1-3 8,-1 2 0,-3-1-20,-5-2 23,2 1 5,-1-3 1,-3 1-12,-2-3 29,2 0-26,-2-1-9,-5-3-2,2 1 2,2-4-5,-1-1-8,-1-2-11,2 0-12,0 0-24,1-1-18,2-1-54,0-3-58,3-1-46,0-3-85,4 4-194,-2-7-567,3 0 252</inkml:trace>
  <inkml:trace contextRef="#ctx0" brushRef="#br0" timeOffset="41335.5006">6611 10592 11,'10'-22'180,"3"1"-17,2 3-3,2 5-17,4-4-13,-1 6-2,0 5-7,4 0-11,0 1-9,-2 5-8,-1 8-6,-1-3-14,0 9 0,-2 4-9,-4-1-12,-3 4-1,-1 3-5,-3 0-11,-1 5 4,-5 0-12,-1 3 5,-4-1-11,1 1 4,-4 0-8,-1 1-1,-1 2-5,-1-3 1,-2-3-7,2 4 4,-3 0 3,5-7-6,-2-1 4,-1 0-15,5-7 9,0 6 2,-2-7 1,4 0-11,1-6 2,3-1-9,-2 5 2,4-5 5,-2-2-5,4 2 0,-1-3 2,-2-2 0,6 4-3,-5-1 8,2 2-3,-1-3 0,0-2 3,1 4 3,3 0-9,-6-2 2,2 3 1,0 5 1,3-1-2,-2 1 6,-3 1-9,3 2 5,-4 2 6,2 9 7,1-3-2,-1 3 1,0-11-6,2 13 12,0-5-3,1 3 4,-2 2-4,3-1-3,1-2 5,-1-1 2,0 2-6,-1-2 11,1 5 0,-3-5 5,-3-4 3,1 3 8,-2-1-13,-1 1 8,-2-6 2,-4 1 0,-4 3-6,-1-4 8,1-3-3,-6-1 2,1 0-3,-3 0 0,-1-4-7,-4-4 5,1 4-3,-2-4-6,0 2-2,-1-6-1,-1 3-5,2-7 1,0 0-3,2-2-5,-2-2-12,4-1-18,2-4-35,5 5-13,2-1-25,3-4-23,4-1-25,2 0-53,1-7-127,6 0-354,6-7 157</inkml:trace>
  <inkml:trace contextRef="#ctx0" brushRef="#br0" timeOffset="42235.3046">7577 10964 5,'5'-13'175,"0"2"3,-3 0-1,-1 0 3,0 3 2,-2-3-7,0 4-20,-1 0-14,-2 2-19,1 2-9,-5 1-21,2 5-4,-4-1-6,-4 10-19,-3 6 5,0 3-11,2 1-4,0 7-4,3-5-5,1 5-5,2-3-6,2 1-7,6-10-1,1 12-8,4-7 6,0-4-3,3-2-2,6-2-1,-3-1 3,10-1-17,-1-5 1,4 0-14,-1-4 0,5-3 1,-3-3-17,-1-1-3,2-5-12,-2 1 11,-2-3-3,0-3 6,-2 0 3,-3-1 0,-2-5 3,-4 7 16,0-3 9,-3-1 18,0 0 15,-5 5 16,2 3 14,-3-3 5,2 6 6,-2 0-12,-1-1-5,2 4-10,-2 3-7,0 0-3,-11 9-2,9-1-8,-5 2-1,0 2-12,0 5 6,-1 0-3,2-1 1,0 4-2,-1-3 4,1 0-9,2-1-3,-1-3 2,0-1-3,1 4 3,1-6-5,1-2-1,0-1 1,1-2-1,-1-2 7,2-3 14,0 6 16,-1-6 24,1 0 5,0 0-2,0 0-13,0 0-4,3-9 3,-2 0-11,1 1 2,0-5-14,1-3 11,0 2 11,-2-6-15,4 1 6,-3 0-12,1 2 5,0 2 2,1 3-6,-4 3-7,3-1-19,0 6 7,1 0-1,0 0-9,4 4 9,1 2-27,4 4 23,0-1-7,5 5-11,0 5 13,2 3 14,-2-1-22,-1 0 0,1 2 15,-1-2-15,-1-1 5,1 1-4,-4-7 1,-2 0 1,1-1 1,-5-1 2,2-2 5,-1 1-9,-2-2 6,0 0 12,-4-2 14,3-2 35,-3 1 19,-2-2 8,9-3-20,-8 0-4,2-4-13,-1-3-2,-1-4-4,3-3-5,-1 0-2,-3-8 4,4 1-20,-1-2-7,-2 2 3,3-5 0,-3 3-6,3 0-3,-1 7-8,1-9 16,-3 8-12,-1 7-4,3 2-7,-1-3 10,0 6-4,-2 1-33,1 0-26,-1 2-31,0 0-40,0 5-29,4-2 6,-4 2-12,0 0-28,1 12-12,-1-5-29,3 5-28,0-2-29,1 2-38,-1 1-182,1 4-546,1-8 242</inkml:trace>
  <inkml:trace contextRef="#ctx0" brushRef="#br0" timeOffset="42597.6245">8251 11019 46,'5'-8'186,"-2"0"15,3-3 9,-3 8 14,-1-4-2,1 0 6,-1 1-18,2 4-20,-4 0-22,1-2-23,-1 4-16,0 0-11,6 8-12,-6-3-5,-3 7 1,0 3-9,2 2-11,-5 8 0,3 1 1,-1 1-12,1-4 3,-1 4-3,1-8 1,-1 1-6,1-1-1,2-2 0,-2 1-3,3-5-9,-3-1-1,1-1 3,1 0-12,1-8-5,-1 2-1,1 2 7,-3-2 19,3-1 40,0 1 13,0-5 32,0 4 21,0-4 7,0 0-20,0 0-13,0 0-19,0-18-12,0 6-10,2-8-12,1-3-6,2-5-20,-4 0 3,5 1-8,-2-2-2,-1-5-7,1 1-6,2-1-4,1 7-4,3-4-17,-3 6 5,1 5-2,4-2-3,0-3-6,0 10-9,-1 4-2,7-7-1,-4 10-4,6-1-13,-5 6-20,1 1-13,1 3-18,0 0-35,-2-1-23,-2 5-24,0-1-37,-1 2-34,-3-1-41,-1 2-35,-2 2-24,1-4-48,-4-1-250,-2 4-668,2-2 295</inkml:trace>
  <inkml:trace contextRef="#ctx0" brushRef="#br0" timeOffset="42824.7849">8280 11135 123,'-1'1'282,"1"-1"-4,0 0-13,8 4-6,2-4-13,4 0-21,8-1-16,6 1-6,0-3-31,0 1-18,-3-4-14,0 1-11,1 1-30,-4 2-16,-2-2-33,-4 1-48,-4-2-49,-3 2-70,-1-2-82,-1 4-227,-4-2-462,-1 0 204</inkml:trace>
  <inkml:trace contextRef="#ctx0" brushRef="#br0" timeOffset="47011.2685">1801 12694 73,'0'0'174,"0"0"-12,0 0-12,-1-6-16,1 6 9,-3-3-34,3 3-7,0 0-10,0 0-4,0 0-12,0 0-9,0 0-1,3-5 3,-3 5-11,0 0-19,0 0 13,-6 0 0,6 0-9,0 0 10,0 0 6,0 0 5,0 0 0,0 0-4,0 0 2,0 0-3,0 0-5,1-8-3,-2 7 8,1 1-11,-3-3 2,3 3-2,0-5 1,0 5 6,0-5-9,0 5 1,1-4-3,-1 4-1,0 0-25,0 0 2,0 0-7,0 0-8,2 12 8,-5 2-2,3 6-1,0 9 2,1 0-4,-1 0 4,-1 2 10,-2-1-15,2 1 0,-2 1-2,2 3 2,1-1 0,0-5 1,-2-9-1,-2 5-7,4 3 6,-4-13 7,2 4-9,1-3-3,-2-4 3,3 0-24,-3-1-16,3 0-28,-1-6-18,-2 1-2,3-2-27,0 1-10,0-5-4,0 0-61,-4 3-26,4-3-113,0 0-350,-12-5 155</inkml:trace>
  <inkml:trace contextRef="#ctx0" brushRef="#br0" timeOffset="47244.432">1618 12815 123,'-3'-6'239,"1"2"-6,1 0-24,0 0 1,-2-1-21,3 0-18,0-2-17,3-1-11,4-5 6,1 0-15,2-4-13,7-1-9,-4 0-14,9-4-7,1 5-6,2 0-18,-1 2 2,-1 3 11,2 3-29,0 9-16,2-3-23,-3-2-11,-3 8-27,0-6-34,-1 6-37,-6-1-7,-1 5-54,-5-2-22,2 7-30,-4-3-114,-5 3-350,3 4 154</inkml:trace>
  <inkml:trace contextRef="#ctx0" brushRef="#br0" timeOffset="48100.265">2195 13031 98,'6'-7'213,"-3"0"-9,1-1-16,1-6-5,-1 3-6,-2 0-10,2 1-7,-3-2-2,-1 0-4,1 5-7,-3-3-6,2 5 1,-1-1-11,-3 0-17,-2-1 0,1 5-25,-2 2-11,-2 2-19,-5 3-1,-1 1 2,-7 10-14,4-2-5,-2 2 5,2 4-16,1 5-10,6-3 2,1 0-7,3-5-5,4 1 7,1 8-6,2-10-2,2-7-2,1 3 3,4 2-3,-1-11 0,2 3 1,3-4 1,2 2 2,-3-8-4,8 3 0,-5-4 3,-3-4-1,-2 1 4,4-3-3,-1 1-5,-1-4-3,-3-6 6,-2 2 12,-2-2-5,1 3 6,-1-3 1,-3 3 23,0 5 7,2 2 15,-2-2 9,0 5-9,0 2-21,-2-3 7,2 8-15,0-9-11,0 9 7,0 0-9,0 0-5,0 20-6,-3-3 3,3 0-23,3 0 22,-3 1-6,0 0 0,6 1-5,-3-4-9,1-6 9,3 11 1,0-8-3,-1-3-3,-1-2 0,2 0 1,0-2-7,3-2-16,-1-2 24,-2-2 26,4-2-24,0-1 4,2-3-21,0 1 22,-1-5 2,-2-1-2,3-14-1,-5 11 1,4-7 0,-5 5-10,-1-7 20,0 1 14,-3 5 8,1 0-15,-1 11 30,-3-10-2,2 5 7,-2 3 17,0 1-18,0 8-7,0-9-20,0 9-9,-2-3 10,2 3-39,0 0 26,0 0 11,0 20-23,0 0 7,-3-2-9,3-1 1,0 8 5,0 4-2,0-5-7,0 2-6,0-9 4,0 3-19,0-1 16,-3-5 1,3-2 10,3-1-11,0 0 1,-3-5 11,0-2-7,0-4-3,2 10 0,-2-10 1,0 8 16,0-8 1,5 4-11,-5-4 9,0 0 6,7-13-5,3-4-5,1-2 14,1-5-20,0 10 2,4-12-8,-1 2 10,-2-1-4,0 2 1,-6 5-9,1 3 0,3-7 6,-6 10 11,0 6-16,-5-2-2,3 3-11,-2 1-4,2 1-12,-3 3-21,1-5-16,-1 5-3,0 0 4,0 0 4,0 0 2,-1 21 7,-3-16-8,1 8 4,-1-2-14,1-3 0,3 4 0,0-5-1,0 2 14,0-3 20,0 5-13,0 0 1,0 0 1,3 4 12,-2 3 6,2-8-2,4 6 2,-4-7 1,3 1 0,-1 9-18,1-10-9,1-1 3,0 0-20,0-1-19,1 0-20,1 0-25,0-1-28,1-1-22,3-1-22,4-2-16,-3-2-147,-5-2-403,1-3 178</inkml:trace>
  <inkml:trace contextRef="#ctx0" brushRef="#br0" timeOffset="48441.1519">2780 13080 8,'1'-13'210,"1"4"-1,-1-3-12,-1 5 23,2 2 5,0 0-22,-2 0-20,0 0-21,0 5-18,2-8-20,-2 8-9,4-5-12,0 1-19,3 2 7,3 2-13,-1-3-7,3 1 2,-2-1-27,6-4 15,3 2-8,-3 0-4,-2-2 1,0 3 12,-1 0-6,-5-2 3,1 2 15,-1 1 26,-2-2 8,-1-3 6,-2 4-13,0-1-19,-2-2 22,-1 7 15,0-6-27,0 6-14,-4-9-13,4 9-3,-7-5-12,7 5-5,-11 1-3,11-1-35,-17 10 23,7 1-4,0 3-5,6-5 2,-6 6-2,3-5-11,0 6-14,4 0-3,0 1-7,3 0-26,0 0 14,3-3-3,0 0-6,-2-2-4,5-2 10,-2 0-11,3 0 4,-1-4-5,4 0 2,-2-2 19,5-1-20,-2 1-2,5-1 1,-1-2-17,1 1-1,3-7-16,4 5-13,-2-5-6,2-1-30,-3-2-24,3 3-32,1 0-35,-4-5-40,2 5-161,1-7-449,1 7 198</inkml:trace>
  <inkml:trace contextRef="#ctx0" brushRef="#br0" timeOffset="48941.0636">4042 12985 45,'0'0'263,"1"-7"-17,0 2-24,-1-2-22,5-4-19,-2 2-10,-2-3-18,2 3-7,0-1-14,0-2-11,1 2 1,-3-4-6,2 5 1,-3-2 4,0-1-2,0 2-21,-4 1-2,-2 2-15,-1-3-6,-4 3-10,-3 3-11,-3 4-4,-4 11-1,-3-4-7,1 2-6,0 3 3,1 5-5,5 3-10,-1 0-1,2-4-1,7-2-8,0 1 5,5 3 0,1-6-3,3-1-2,0 0 12,3-2-15,1 1 2,1 0-12,7-3 18,2-3-13,3-4 10,0-4-7,4-3-6,-1-1 0,2 3 9,-5-7-13,-4-1 6,4-3-13,-6 2 12,-1-1 2,0 1 5,-6 4 10,1 0 33,0 4-2,-2 3 6,-2-4 12,2 2-7,-3 5-8,3-5-12,-3 5-13,0 0-4,0 0-10,0 0 38,0 0-39,0 0-9,4 24 5,-1-15-1,1 1-8,-1 2 2,1-3 7,2 3-17,2 1 15,2 2-17,0-5 3,4-6-3,-3 6 4,2 0-29,8 2-16,-8-5-18,2-4-15,-3 1-10,6-6-21,-3-1-23,-6-1-24,-1 1-46,5-5-42,-2 0-231,1 0-520,-1-2 231</inkml:trace>
  <inkml:trace contextRef="#ctx0" brushRef="#br0" timeOffset="49548.7996">5055 12796 234,'4'-9'248,"-1"5"-21,0-2-34,4 5-20,-3 1-10,4 4-13,1 0-11,1 9-9,-1 0-6,0 3-16,-1 8-5,-1-7-13,0 12-6,-4-10-9,0-1-14,1 0 1,-1-3-1,-3-3-13,0-1-1,3-2 10,-3-2-13,-1-5 12,1 2 12,0-4 1,0 0 5,0 0-1,-9-11 4,5 1-1,1 0 0,0-7 0,3 0-4,0-2 5,2 0-5,6-7-1,-1 13-3,3-9-15,0 7 4,0 4-26,2-2 6,1 9-6,-3-2 17,4 5-24,0 2-10,2 2 4,-1 1-3,-4 6-5,6 5 4,-1 5-5,-5-6 2,-1 1 0,0-1-8,-3 1-10,-2-1-24,1 1-20,-2 2-23,0-7-33,-2 2-20,1-3-24,0 1-44,-3-1-4,1-4-23,0-2-3,1-1-12,-2-2-161,0 3-431,0-3 190</inkml:trace>
  <inkml:trace contextRef="#ctx0" brushRef="#br0" timeOffset="50285.6084">5405 12949 60,'2'-12'112,"2"-3"-13,-3 4 34,1-1 5,1 1 14,-3 5 14,3 0 11,-2-3-9,-1 6-16,2-2-14,-2 3-7,0 2-22,2-5-13,-2 5-5,6-2-4,-6 2-3,8 0-4,-2 0 0,2 0-6,1 0 7,-1 0-2,2 0-4,3-3 0,2 1-2,-2 0-2,1-1-5,-5 1-8,2-1 10,-4-2 17,0 2-5,-2 2 6,1-3-13,-3 0 13,4-3-1,-4 1-9,-2-1 0,-1 1 30,0 1-31,-1 1-2,1-2-1,-2 1-12,-2-1-15,0 3-6,-2 0 2,1 3-12,-2 2-1,-3 2-24,-3 5 27,3 0-14,-4 4-20,3 1 20,1 2-37,-4 4 14,4-1-12,3-3-20,1 1 24,2 9-16,6-10-7,-1-3-2,0-2 6,2 0 6,2 2-4,7-2-1,-1 0 5,9 1-5,-6-6 1,10-3-4,0-1-13,1-2 13,-1-5-6,-4 2 1,3-3 9,-2 0-8,0-6 9,-10 4 7,7-6-5,-6 0 6,3-5 10,-5 4 5,-4 5 14,-1-8 16,1 8 11,-2-5 23,-1 3 1,1 1 17,-2 2 7,-1 4 5,-1 0 4,0 1-16,1-1-15,-1 5 3,2-2-23,-2 2-10,0 0 7,-4 11-14,2-1-17,0 0 21,0 5-4,1-4-1,-1 2-6,-1 0-9,3 3 12,-1-7-6,0 8-5,-1-4 9,1 1 11,1 3-24,0-7 16,4 0-36,-3-2 17,-1-2 7,2-1-10,-1 0-4,2 0-11,-1-5 21,-2 0 12,13-7-13,0-4 4,1 0-19,4-4 17,2 7 3,-4-7-3,-1 4-9,-6 1 23,6 3-25,-5-3-5,1 5 4,-1 3-10,-3 0-1,3 2 5,-3 3-4,0-2 8,0 4-5,3-1 2,-4 3 1,0-1 5,5 6 16,-4-3-17,0 1-3,4 0 11,0-3 12,-2 0 7,6-3-16,-1 1-6,0 1 0,0-3 0,2-6 33,5-4-23,0 2 14,-1-4-12,-6 1 21,-1-2 25,-1-1-11,0-9 14,-2 10 19,-3-4-16,-1-2-11,-3-1 3,2-8 0,-4 7-20,-2 0 13,1-2-8,-3 3-9,0-2-6,-4 0 2,-4-1-24,1 5-4,1-1-29,-3 4 1,-1 1-28,5 5-24,-4 3-27,4-1-41,-6 1-18,0 3-14,2 4-38,1-1-38,4 2-45,-1 3-54,-4 1-179,5 0-581,0-3 256</inkml:trace>
  <inkml:trace contextRef="#ctx0" brushRef="#br0" timeOffset="50835.041">6793 12791 140,'7'-15'288,"1"-1"-7,-2 4-20,-2 2-14,5 2-23,-5 0-27,3 5-14,-1 1-18,3 11-8,-4-5-8,7 7-9,-4 1-13,0 6-5,2-2-9,0 8-12,-2-2-10,-2 4-6,-2-9-15,0 1-4,0-4 1,-4-5-17,2 3 0,-3-7 0,1 3 7,1-3-11,0-2 39,-1-3 7,0 0 8,0 0-5,0 0 24,0 0-30,-7-16-15,7-1-3,1-1-4,4-9-2,0 2 0,5 1-29,0-3 20,0 2-21,0 9-2,5-8-8,1 7-3,1 0 10,-3 8-32,1 1 7,1 6 1,-2 2 0,-3 6-19,5 3 16,-2 0 2,-3 4-28,3 8 37,-3 2 10,-4-5-35,1 5-19,-2-5 11,-1-1-67,-1 10-27,-1-10-43,-3-9-50,4 1-50,-3 3-72,-1-4-265,3-2-641,0-3 283</inkml:trace>
  <inkml:trace contextRef="#ctx0" brushRef="#br0" timeOffset="51138.9692">7401 12680 44,'2'-8'325,"-1"4"-36,-4 0-24,2 3-23,1 1-25,0 0-14,-10 9-19,5-1-12,-3 6-12,3 3-11,1 1-10,-1-1-10,5-1-4,0 2-12,0 2-7,0-5-1,4 0-12,-1-3-12,2-2 10,0 0-23,5 0-5,-4-1 0,2-3 5,-1 0 11,3-5-8,1-1-2,-1-1 11,0-3 10,0-1 6,1-3-15,2-3 3,-3-1-5,1 1 0,-3-1 8,2-10-7,-4 7-26,-1-3 27,-2 1-21,0 0-5,-3-3-7,-4 1-6,0 1-20,-3 5 4,0-7-12,-5 8-12,0 2-13,-2 1-4,-2 1-32,2 1-15,0 2-39,-2 5-18,4 5-35,-2-1-37,0 4-36,4 0-42,3 1-22,1-1-45,3 1-173,2 0-550,1 2 243</inkml:trace>
  <inkml:trace contextRef="#ctx0" brushRef="#br0" timeOffset="51477.1061">7625 12689 92,'16'-9'317,"-2"0"-9,3-7 4,-3 7-7,0-3-20,-1 4-21,-1 3-27,1-3-23,-2 7-23,2 4-15,-2 4-6,2 2-11,-2 6-4,-1-1-12,0 8-3,-3 1-13,-3 1-9,-1-9-8,-3 12-39,1-9 22,1 2-8,-5-3-13,0-1-4,-1-5-10,2-2 5,1-1-5,0 0 30,1-4 17,-2 0 36,1-2 12,1 3-6,0-5-9,0 0-12,-4-17-8,5 5-17,2-5-5,0-2-14,4-8 0,0 9-8,4-10-13,2 3 2,1 2-7,3-1-10,2 4-8,1 3-6,3 4-7,-1 2-2,1 5-5,-4 7-5,-2 2-10,2 4 4,-4 3 2,-4 2-9,5 7-5,-6-3-12,0 0 5,1 6-5,-7-3-10,2 0-14,-5 1-24,2 4-32,-3-3-33,0-3-55,-2 1-63,0-2-52,0 2-59,2-2-68,-4-7-291,4-1-777,0 1 343</inkml:trace>
  <inkml:trace contextRef="#ctx0" brushRef="#br0" timeOffset="51709.1928">8368 12797 371,'0'-5'352,"0"2"25,0 3 4,0-7-23,1 5-30,-1 2-36,0 0-34,1-4-17,-1 4-25,10 0-9,-1 1 2,6 1-25,6 1-18,2-1-7,-4-2-17,4 3-5,-1-3-31,0 2-22,-8-2-46,1-2-15,-3 4-44,1-4-48,-2-2-47,-3 1-47,-1 2-48,0-3-79,-1 1-77,-3-3-199,-1 0-612,3 1 271</inkml:trace>
  <inkml:trace contextRef="#ctx0" brushRef="#br0" timeOffset="52163.4824">9231 12508 104,'-1'-19'310,"-1"0"-6,2 3-2,-1 5-2,1 0-12,0 1-29,-2 3-32,1 4-29,1 3-7,0 0-33,-8 13-15,0 10-17,0 5-18,1 4-24,-1 3 14,-1 8-19,1-7-13,3-3 5,0 2 0,3-5-16,1 1-10,0-11 20,2-2-23,2-3-7,-3 2 0,3-6-1,-3 0-14,2-2 7,1 1-4,-1-5 0,2 2-7,0-2 2,2-1-7,0 0-18,2 2-7,-3-6-20,4 1-13,2-2-20,-4-3-14,2-2-10,-1 2-18,1-4-27,1-2-24,-2-4-21,0-1-35,1 1-16,-1 0-196,-4-1-461,1 1 204</inkml:trace>
  <inkml:trace contextRef="#ctx0" brushRef="#br0" timeOffset="53515.0427">9011 12697 157,'0'0'175,"0"0"-9,0 0-2,0 0-6,16-7 2,-1 0 3,8 4 0,2-9-2,3-2 1,8 2-10,-8 7-8,1-5-10,-3 5-13,-2 4-12,-2 0-16,-6 2-7,1 0-7,-3 2-3,-2 2-16,-3-1-5,-1 3-5,-1-2-4,2 3-9,-2-2-3,0 2 3,-1 0 0,-1-4-12,-2 0-6,4 5 5,-3-2-2,0-4 0,3 1-2,2 0 10,-2-4-9,-1 0-1,2 0-3,0-2 6,1-3-6,-1 1 5,0 2 3,0-2-12,-1-2 10,-2 0 3,0-1-3,0 3 1,-2-6-4,0 0 8,-3 5-3,0-4 2,0-2-1,-1 3 0,-1-1-4,2-1-10,-5 4 4,2 2-4,-3-1-12,0 3 9,-1 2-6,-2 2-7,0 5 9,-2 2 5,-2 6-12,2-4 1,-2 10-7,1 0 8,3 6-2,2-5-2,2-6-2,0 9 6,5-7-3,-1 0 0,4 1-3,2-4 1,1 0 17,5-2-13,2-3-4,-2 2 2,9-4 0,-6-1-3,8-6 7,-8-1-4,5-5-3,2-1 7,-3 2 0,5-8 0,-5-2 3,-1 3-4,-2-5 2,2 0 4,-6 2-7,0-3 5,-4 0 0,3-8 0,-5 5-2,-1 3 0,-1-3 0,0 5-8,-3 4 16,0 1 4,-3 0-2,3 5-6,-3 1 3,2 1-16,1 3-1,0 0 9,0 0-15,-6 15 1,4-6 2,2 3-1,0 1-3,1 4 3,0-7 2,2 7 1,-3 1-3,3-1-10,0-1 9,-2 1-4,3 0-4,-1-7-7,-1 1-6,0-2-14,1-1-8,-1 1-3,-1-4-20,2 7-10,-2-9-5,2 1 5,1-1-14,1-1-7,3 0 1,0-2-1,1-6 0,6 1-18,-2 0-23,2 0 1,-2-4-4,1-2 17,-3-1 25,5-5-5,-5 3 13,-1-5 22,0 2 16,-2 3 21,2-10 31,-1 1 28,-7 6 14,3 5 38,-1 2 30,-1 0 37,-2 3 23,1 3 3,-2-2 1,1 1-13,0 1-21,-1 4-13,0 0-17,0 0 1,-2 15-6,-1-6-3,-1 3-3,1 3-6,-2 1 3,3 0-6,-1 1 2,0 2-5,2-1-4,-3-2-8,4-4-8,0 1 2,-2-3-12,2-2 0,0 1-7,-1-3-4,-1-1-5,2 1 24,0-2 28,0 1 4,0-5 40,0 0-1,0 0-14,0 0-8,0 0-10,3-19-8,-1 12-18,3-11-5,1-7 1,1 7-9,0 1-6,3 2-4,1-5-5,0 4-9,0 3 17,7-1-27,-6 8 2,2-1-18,0 3 8,0 4-5,-1 2 2,1 2 3,-3 7 2,1 0 0,-1 2-12,0 3 6,-4 1-13,2-1 23,-5 0-17,1 0 0,-2 1 2,0-6 9,-3 1 5,0-2-12,0-1 3,0-1 24,-3-1-15,6-2-6,-6-1 8,3-4 4,-3 3-5,3-3 18,0 0 6,0 0-4,0 0 1,-8-9-8,8 3 3,1 1-10,-1-9 8,5-3-11,0 0-13,2-5 10,3-2-1,-1 4-21,-1 3 22,2 3 1,3 0-12,-2 3 0,2 0 8,1 4-16,-3-4-3,1 7 1,1 4-3,-8 2 7,5 1-17,1 1 8,-4 4-3,1 2 7,-1 2-10,2 4 9,-3 1-3,2-2 16,-1 0-14,-3 2-7,3-3-2,0 10-11,-1-12-36,-1-2-3,-2-1-27,3-1-17,-2-3-20,0 5-2,-1-4-10,3-3 3,0 0 1,-1 0 8,3-2 17,1-2 1,2-5 7,-4 3 3,2-3 12,-1 1 8,3-6 9,-1-2 8,0 0 5,-1-2 12,0 5 11,0-8 12,-3-6 13,-1 12 15,1-1 18,-2 4 14,-1 2 11,-2 2 3,1 0-2,-1 1-17,-1 3-4,0 1-12,0 0 4,0 0-5,-4 10 2,2-5 0,-2 6-13,1-1 15,2 3-1,-2 2-4,0-4 3,3 5-16,0-3 12,0-2 3,2 4-1,-1-3 7,4 0 3,0-1-8,2 1 4,4 2-4,1-6-4,-2 2 13,4-4-27,-2 2-17,4-4-17,1-1-19,2-2-8,-2-1-7,-3-4-17,1 0-19,-2-6-29,1 0-34,1 0-42,-4-3-34,-1-2-145,-2-1-425,-1 0 188</inkml:trace>
  <inkml:trace contextRef="#ctx0" brushRef="#br0" timeOffset="54029.7985">10723 12644 3732,'0'0'-41,"0"0"31,0 0-17,-5-13 54,5 8-4,0 5-11,0 0-6,0 0-17,0 0 8,0 0 3,0 0 0,10 13-4,-7-4 13,4 2-7,-1 3 4,-4-3 1,4 2 1,-4 1 15,2-5-18,-1 2 1,-2-1 13,-1-3-13,1 0 0,0-2 4,1-2 14,-2 1 5,2 0 29,-2-4 23,0 4 15,0-4 17,0 0 8,3 2-6,-3-2-4,0 0-22,4-12 0,-4 2 1,5 1-15,1-7-10,1 2-12,2 1-3,0 2 3,2-3-22,5-5 4,-2 9-17,0 2 7,0 1-2,1 4-5,-1 2-4,-5 1 1,4 3-9,-4 5-2,0-3 12,-2 0-15,5 5-3,-4 0-1,-4 3 3,1-4 2,0 2-7,-2 11-3,-2-15-14,2 6-25,-1-4-33,-1 2-11,-1-1-21,1 1-24,-1-2-26,0 0-22,2-1-33,-1 0-12,1-3-11,3 3 0,1 0-5,1-3-11,6 0 8,2-2 3,1-2-182,3-1-462,-3-3 204</inkml:trace>
  <inkml:trace contextRef="#ctx0" brushRef="#br0" timeOffset="54572.0158">11176 12823 874,'21'-10'-11,"-4"-6"23,-4 6 45,2-9-12,-3 6 15,-5-5 17,3 0 24,-2-4 4,-1 5 22,-3 0 8,-1-2 6,-2 2 2,-2 5-3,2-2-9,-3 6-16,-3-2-19,-2 3-3,0 2-13,-5 5-5,0-1-11,-4 10 6,-4 1-19,0 6-5,0 4-1,-1-1-6,4 2-1,-1 2-8,7 3-2,4-9 0,0 1-5,0-1 2,4-4-7,1 1 1,1-3-8,1-1 4,0-1 0,1-2 0,5-3 2,2-3-2,2 1 1,3-1-8,2-4-14,-2-2-2,-2-4-3,4-1-6,-3 3 1,-2-8 3,1 3 2,1 0 1,-4-2 2,-1 0 4,-1 6 19,-1-4 12,-2 7 7,0 0-5,0 2-13,-2 1-6,-1 2 2,0 0 1,0 0-2,0 0-1,-7 20 2,4-9-6,2 2-3,0 4 4,1-5 1,0 0-5,1 1 6,0-3-4,4 2 0,-3-2 12,4 0 5,0-2 12,4 1 13,4-4-8,0-2 13,1 2-5,1-7-2,6-4-6,-8 1-8,6-4 15,0 6-15,-9-10 4,9-3-6,-2-2-25,-4-6 18,0-2-3,-1-2 4,-1 0 4,-3-1 10,1 1 3,-3-1 9,-3 3 2,-1 4 10,-3 2 6,1 5-8,-1 8 22,0-3 1,0 3-18,-1-2-13,0 6-8,1 3-6,-7-2-12,7 2-3,-12 14 2,5-4 3,-1 5-14,0 1-6,0 6 9,-2 5-4,1-3 10,4-5-16,-2 6 14,3 0-18,-1 5 7,2-12 2,3 1-7,0 1-15,3 3 10,-2-6-10,3 0-44,3-1-7,2-1-19,0-4-16,4 1-16,1 0-25,2-8-16,4-1-17,5 1-39,-1-6-15,2-2-36,1-1-30,1-2-215,-4-4-548,1-1 243</inkml:trace>
  <inkml:trace contextRef="#ctx0" brushRef="#br0" timeOffset="54842.2108">11993 12397 135,'0'-17'270,"2"0"-4,-2 5 6,0 3-16,0 1-42,0 5-23,0 3-28,0 0-10,-8 12-10,1 11-5,-2 8 3,-7 20 14,-1 0-15,-2 4-1,-5 25-13,3-26-9,-8 20 14,5-21-25,-7 25-13,6-28-6,-7 21-4,6-23-7,2-1-16,-7 25-2,9-31-16,1 1 7,4-1-14,1-14 0,-2 1-3,2-1-19,0-1-13,1-1-25,1-7-23,3-5-20,3-1-25,1-3-22,2-5-17,1 1-41,-2-3-36,6-2-27,0 0-234,-1-8-510,1 8 226</inkml:trace>
  <inkml:trace contextRef="#ctx0" brushRef="#br0" timeOffset="55446.3807">12255 12501 103,'4'-3'254,"-1"1"-15,1 2-11,6 2-13,-3 4 10,3 8-10,4 6-11,-4 6-9,1 8-15,-2-5-14,-1 3-14,0 1-7,1-3-24,-2 3-10,0-4 1,-1 0-24,1-5-13,-3-6-6,0-3-4,-3-4 6,3-3-10,-4 2 17,2-5 42,0 0 28,1-2 42,-2-2-12,-1-1-30,8-13-5,-2 6-13,3-8-11,3-10-12,-2 2-10,4-6-15,2 3-6,-4-6-11,4 3-6,1 1-9,-3 2-8,1 3-19,-2 11-17,3-8-31,-5 11-24,0-1-43,-2 5-43,0 3-32,1 2-38,-1 1-26,-1 3-44,1 3-35,-2 0-54,1 3-187,2 2-596,-1-1 264</inkml:trace>
  <inkml:trace contextRef="#ctx0" brushRef="#br0" timeOffset="56057.5895">12948 12668 274,'2'-9'288,"-2"-7"-8,-2-2 4,2 8-25,-3-4-6,3 9-18,-3-7-22,-1 6-17,-1-5-7,0 5-39,-2-1-18,0 6-11,-1 1-18,-5 6-21,-1-1 10,-5 10-13,-1 4 0,1 1-13,1 3-18,1 2 0,2-3-8,-1 1 16,6 0-19,3-8-6,2 2-3,3 0 9,2-6-10,2 3-1,2-4-4,0 0-2,2 0 5,1-4-2,1-2-4,2-2-4,4-2-7,-1-2-1,-2 1 0,3-6-1,-1 2-4,-2-4-4,1-3 7,-1-1 1,-2-1 0,-1-2-3,-1 0-12,0 4 23,1-2-1,-7 2 1,5 6 13,-2-5-10,-4 8 11,2 0-3,-1-1-23,-1 4 9,0 0-10,0 0 7,0 0 7,0 0-11,4 13 3,-1-4 0,-1 1-2,-1 1-3,0 2 12,5-1-10,-5-3-3,7 3 5,-3-2-3,3-1 31,0-1-32,0 0 2,3-1 0,-1-3-3,4-2 27,1-1-25,1 1 0,1-6 2,-3-1 2,2 0-1,6-10 3,-4 1-1,0-1-21,0-2 22,-7 6-7,0-5 3,1-7 2,-4 7 9,1 0-12,-7-2-4,3 7 2,-5 0-5,0 0 18,-2 2-23,-1 1-5,1 4-18,-3 2 11,-1 2-9,6 0 2,-9 6 0,5-1 6,-1 6-9,3 1 4,-1-1-3,1 5 2,4 1 2,1 0-2,-1 3 5,3-4 4,0 2-2,1-1 6,0 0-3,-2-2 4,1 2 0,-2-5 1,1 1 1,1-2 1,-4-2 3,0-2-8,2-1 9,0 1 0,-2-3 4,2 0-1,0-2-8,1 2 7,3-4-9,3-5-10,3-2-20,1-2-37,6-4-20,-1-2-42,2-2-31,4-1-49,6-8-35,-9 9-195,-1-5-487,5 4 215</inkml:trace>
  <inkml:trace contextRef="#ctx0" brushRef="#br0" timeOffset="58053.4132">14479 12332 113,'-14'19'99,"0"-1"-16,4 6 8,-1-1-2,2 4-18,2 0-4,0 0 0,5 2-15,0 0-7,-1-2-3,3-5-2,0-4-8,0 2 0,0-2-6,0-2 10,-3 0-12,2-5-7,-2 0 0,-1-3-3,0 1-6,0-3-5,-3-2 8,-1-1-12,2-4 9,-4-1 18,1-3-18,-1 1 3,0-2 15,1-6-15,-3 1 9,4 0 14,2 2 19,1-2 23,-1 3 15,3 0 21,-1 3-2,1 2-13,0-1-14,3 1-10,-4 1-9,4 2-8,0 0-7,0 0-7,0 0-1,7 12-4,-3-5-4,-1 0 2,4 4-2,0-2-7,4 6 0,-1-3-2,3 2-1,-1-4-5,4 0 2,5-3-2,3 0-18,3-1 14,1-4 0,13-2-1,-3-2-2,4-5-3,2-2 5,-2 0-4,-1-3-2,-3-5-5,-1 2-8,-1-2 11,-7 2 3,-6-2-3,-1-1-1,-3-2-3,-2-1 5,-1-2 0,-5-1 1,-5 0 10,-1 7 4,-3-3 0,-4 10 4,2-3-2,-5-2-5,-4 6-3,-1 0-2,-4 3-1,0 6 10,-7 5-18,1 2 2,-2 5-3,-1 3 1,2 3-6,4 2 3,0 2 2,0 2-8,6-2 3,3 2 4,2-7 1,4 0-4,2-2 0,1-3 0,1-2-2,4-1 0,3-2 1,0-4 4,5-1-1,3-2 3,3-7-7,1-3 4,-1-2-12,0 0 13,-6 0 1,-3 0 0,7-5 2,-8 1 1,-3 0 9,0 0 5,0 1-2,0-2 25,-4 0 11,1 7 8,-4 4 0,0-2-4,0 2-3,0 1-11,-1 2-4,1 3-6,0 0-9,-13 8 3,6 1-7,0 4-4,0 3 1,0 5-12,1-3 5,2 8 1,1-9-5,2 0-9,2 2-3,2-3-20,2 4-7,0-10-13,2-3 3,6 3 1,-3-5-10,2-5-3,3 0-3,0-3 0,3-4 4,2-2 5,-2-3 5,-5 2 10,5-10 0,-8 8 4,7-10 0,-4 0 8,-1-4-7,1 2 8,-3-3 13,-2 5 15,-1 3 5,-4 8 12,1 0 12,-3 2 6,3 2-16,-3-1 1,1 5-5,-2 3-3,0 0 0,0 0-2,-7 15 0,5-4-4,-2 5-9,2 1-7,0 0 1,0 2-18,6 1-9,-2-1 0,1-2-13,2 0 1,2-3-11,0 1 3,3-3 9,2-3-1,0-4 2,5 0 3,4-3-7,2-4 2,-1 0-12,-2-1-5,1-5 6,-3-3 4,2-3 9,-3 2-8,1-3 10,-4 0-6,1-6 22,-1 1 20,-6 6 8,1-1 12,-1-2 14,-1 3 7,-3 5 9,0-2 14,1-1 11,-2 2 6,-1 4-1,0-4-5,-1 4-13,-1 4-7,2-4-15,-2 6 2,0 0-7,0 0-6,0 0 0,0 0-8,-5 21 3,1-3-2,1-2 6,-4 3-10,2 10 6,-4 0 1,2 1 7,-1 5 24,-2 15-8,2 0 0,-5-2-3,1 5 7,-2 0-11,3 4 4,-2 0-5,-8 21 2,10-23-3,-3 0-7,3-1 1,-2 4-3,-4-9 0,-1-1-3,2 3-2,2-20-4,-3-2-1,3 1-10,-6-4 10,1 0-5,0-1 9,0-8-7,-2-3-12,3-2 21,3-4-9,-6-2-3,7-7 1,0 0-5,0-4 2,3-5-4,-4-2 13,3-10-7,1 1 19,2-9-20,3-2-7,4-2 15,3-13-16,6-3-11,3 1-8,7-6-20,1 1-8,6 1-31,4 6-24,19-21-31,-15 26-37,20-14-50,9 4-19,-2 9-40,1 4-196,1-2-510,2 4 226</inkml:trace>
  <inkml:trace contextRef="#ctx0" brushRef="#br0" timeOffset="58316.5298">16324 12280 2992,'3'-10'-10,"0"-2"1,-2 4-30,-1 1 52,3 5 44,-1-4 20,-1 1-10,-1 3-14,0 2-21,4-3-5,-4 3-4,0 0 6,0 0 29,0 19-2,-4-3 6,3 10 8,-4 0 0,1 1 31,-4 2-29,-1-2-1,1 4-5,1-2-6,-2 3 3,-1-4-12,2-7-10,-2 7 10,3-1-13,0-2-15,4-7-16,-1-1-45,1-5-21,0-2-39,-1 6-37,4-7-35,-4-4-12,1 3-22,3-7-8,0-1-28,0 0-29,0 0-176,-4-12-480,2 1 212</inkml:trace>
  <inkml:trace contextRef="#ctx0" brushRef="#br0" timeOffset="58605.0975">16216 12286 85,'-3'-26'193,"0"9"22,3-1 20,-3-1-1,3 10 2,0-1-18,0 7-12,0-5-23,0 4-23,3 0-22,1 3-9,5-1-12,4 8-6,6 3-1,2 3 3,-1 10-3,1 4-1,7 5-4,-3 3 3,-9-5 6,1 1-20,-5 0-3,-1 0-17,-4-1 9,-3-2-31,-3 2 13,-3-1-1,-3-3-21,-4-3 13,-3-1-11,-5 0-2,0-3-2,-4-3-23,0-1 7,-1 2-8,-1-7-8,2-2-21,1-1-20,3-3-21,3-1-29,-3-2-28,10 0-28,-3 1-45,3-3-48,5 1-43,1-4-215,1-4-530,3 6 234</inkml:trace>
  <inkml:trace contextRef="#ctx0" brushRef="#br0" timeOffset="58879.5198">16751 12484 83,'7'-7'427,"-2"5"-37,3-2 1,-7 3-17,2-1-30,-2 0-39,-1 2-37,0 0-38,5 9-1,-5 0-34,0 8-12,-2 0-1,-2 7-24,-3-1-7,1 5-21,-2 4-5,-2-6-10,2 3-11,-2 2-6,-3-4-16,3-2-4,0 1-39,-4-2-17,5 1-26,-3-2-55,2-2-51,-1-5-48,0 1-59,-2 1-72,3-5-81,-5 4-213,-4-2-631,8-1 278</inkml:trace>
  <inkml:trace contextRef="#ctx0" brushRef="#br0" timeOffset="62055.9755">2125 14204 109,'0'0'113,"0"0"-13,0 0 0,4 2-12,-4-2 17,0 0-21,0 0-4,0 0-2,0 0 8,0 0-21,3 1 2,-3-1 1,0 0 5,0 0 17,0 0-15,0 0 2,0 0 13,0 0-11,3 2 0,-3-2-10,0 0 14,0 0 7,0 0-3,0 0 3,0 0 12,0 0-10,0 0 0,0 0-3,-3-9-11,3 9 10,0-5-23,0 5-6,-1-8-3,-1 4-7,1-4-14,-2 3 6,3-4 1,-3 2-1,-1 2-8,3 1-14,-2-1 11,1 2-7,-3 0 5,2-2-8,-6 1 4,5 1-9,0 3-1,-5-3-18,2 2 12,-1 1 18,0 2-24,-2 1-3,-3 4-4,2 4 6,-2-1-5,-2 7 3,-2 4-2,5-3 7,1 4-10,0 1 1,1-6 2,3 4 5,0-3-2,4 0-9,0 1 5,-1 0 1,4-1 0,0-5-10,0 2 15,2 12 3,3-14 5,2-2-1,-3 1-14,9 2 20,4-1 0,-3-1-1,0-2-2,-1 2 18,5 4-18,0-2 0,-1-1-5,-3-3-6,-1 0 2,1 0-4,-1 11 13,-5-13 3,1-2-12,-4-1 15,1 5-18,-2-9-2,-1 5-16,1-1 22,-1 2 1,-3 1 4,-1-2 3,-1 2 10,-5 1-16,-4 2 5,1 0-7,-3-3-2,-1-1 1,-4 3 3,1-3-1,-3-2 1,1 2 1,-4-5-15,8 1 13,1 2-4,-2-5 6,2-3-5,-3-1 17,2 2-23,3-4-2,-3 1-12,7 1 4,-2-1-6,4 2-11,0 0-14,3-1-23,2 0-23,1 4-31,-3-8-49,4 3-32,2-2-27,3 0-190,0-1-453,2 1 202</inkml:trace>
  <inkml:trace contextRef="#ctx0" brushRef="#br0" timeOffset="62593.429">2584 14462 177,'-4'-3'234,"-2"2"-17,2 1-9,-2-1-14,6 1-15,-9 0-23,9 0-17,-2-3-22,2 3-24,0 0-13,0 0 4,0 0-17,0 0 1,10 8-12,0-6 3,4 0-1,10 0-6,3 1 1,2-1 0,8-4-7,2 11 2,-1-11-7,0-8 0,-8 10 1,0-2-10,-1 4 1,1-7-6,-1 3 2,-4-2-7,0-2 0,-3 4-3,-6-1-2,-1-1-4,-2-1-2,-5 4 5,-2 2-1,-1-4-13,0-4-3,-4 0 0,-1-2-12,0 3-2,-3-3-11,-1 2 10,-3-3 7,1 2-4,-5-5 3,4 6 8,-3-4 2,3 5 4,3 1 6,-2-1 1,-2 1-12,4 1 17,-1 4-9,1-2-5,4-2-12,0 4 7,0 0-4,0 0-2,0 0 3,10 13 1,-1-5 3,0 3-4,4 4 5,-3-3-5,7 7 6,-6-4-9,-2 1 6,-2-3-2,0 4-2,0-1 3,-2 9 15,-2-5-12,-1-2 0,-4-1-5,1 4 8,-6-3-4,1-5-1,0 1 0,-2-2 2,-2 0-4,2 2-7,-1-4-5,2-5-10,-3-1-9,3 1-23,0 0-17,0-1-28,4-2-35,-4 0-61,3-2-134,4 0-362,0 0 161</inkml:trace>
  <inkml:trace contextRef="#ctx0" brushRef="#br0" timeOffset="63673.8757">3826 14313 8,'0'0'114,"0"0"5,0 0 5,0 0-8,0 0-14,0 0-29,0 0 17,6-1 6,-6 1-8,0 0 10,0 0 10,0 0-7,0 0 6,0 0 13,0 0-12,0 0 6,0 0 10,0 0-1,0 0 8,2-4-5,-2 4 6,0 0 0,0 0-2,0 0 25,0 0-41,0 0 12,0 0-3,0-4-24,0 4 14,-2-7-30,2 7 3,0-8-21,0 3 2,-1-1 15,-1-2-33,2-2-4,0 2-15,-1-3 9,-2 5-4,3-4-2,-3-1 3,3 4 16,-7 0-9,6-1-6,-1 3 4,-2-4-3,1 5-12,2 0 2,-3 4 0,4 0-9,-6-2-4,6 2-1,-11 5-9,7 2-2,-6 5 1,-3 8 5,-2 4-25,2-2 23,0 7-7,-4-3-6,5-1 9,0 3 7,1-1-7,1 5-7,0-5 14,3-9-8,-1 7 5,2-1-8,2 0-1,1-5-20,3-3 25,-5 10-4,5-12 5,5-2 4,-3 1-30,1 1 37,2 3-8,1-9 0,2 5 1,-1-5-7,4 1 11,2-1-4,0-3 2,1 3 4,0-4-3,3-4-10,4 3 1,1-6 9,1-4-1,-2-1-30,3-1 31,0 1-8,0-4 6,-1-5-10,-1 5 10,-4-5-9,-1 0 0,-1 1-11,-5 6 14,0-5-4,-1 3 7,-2-1-1,-2 2 8,0 1-10,-2-1-5,-1 1 5,-1 0-8,3 0 28,-5-1-26,3 3 3,-6-4-7,3 4 1,-3-1 9,1 1-13,0 2-1,-1 0 14,-1-1-28,1 2 15,0 1-20,-1 0 1,1 0-9,-2 4 2,-2-2-5,-2 8 0,-6-1 0,2 6 18,-4 6-29,0 9 15,-1-11 1,2 5 5,1 1 28,-1-2-26,5 3 0,4-6 5,0-1 2,4-3-4,-1 5 5,1-2 3,0-3-10,1-5 11,2 5-15,0-8 19,0 7 1,2-7 7,0 3-4,1-2 1,1-4 8,0 3-6,0-3-6,-4-1 14,10-5 3,0 0-1,0 3 1,1-10-14,-1-1 9,1-4-1,-1 5-4,3-9-9,-8 7 10,4-2-15,-2 0 8,1 0-6,-2 4 5,-3 1 5,1 3 3,0 4-7,-2-2-4,-1 1 4,-1-1 9,3 3-20,-3 3 2,1-1-2,-1 1 8,6 13 11,-5-8-9,2 8 1,-3-1 17,2 5-15,2 6 8,0-10-9,0 2 7,3-1-4,-1-4 3,1 6 0,0-6 3,0-3 3,0 1-1,6 1 5,-1-1 12,1-4 8,0-1-13,2 0 41,-1-6-29,2 8-5,1-10 10,-3 0-4,1 0-17,1 0 14,-2-3-5,1-1-4,-2 2-7,-3-3 38,0 1-31,0 0 0,-2 2-1,1 1-3,-4 3 0,2-4-1,-3-3-3,2 4-34,-5 3 25,-1 3-16,5-4-15,-4-2-18,2 1-12,-2 1-23,-1 4-26,0-7-46,0 7-44,0-8-64,0 8-197,0-7-501,3 1 221</inkml:trace>
  <inkml:trace contextRef="#ctx0" brushRef="#br0" timeOffset="63981.1641">4773 14161 42,'-3'-10'300,"2"5"10,-1-1-31,0 3-26,0 0-40,2 1-11,0 2-24,0 0-19,-7 8-12,4 6-6,-3 12-5,-3 0-6,3 6-7,1-1-2,-4 2-9,5 3-2,-2-3 4,5-1-20,-2-1-10,0-1-18,0-6 3,2-5-6,-2 6-13,3-7 7,-5-1 8,5-2-15,-2-5-10,2 0-15,0-1-6,-3-4-12,3-1-23,0 0-22,0-4-40,0 0-76,-4 4-67,4-4-64,0 0-210,-10-16-535,6 6 236</inkml:trace>
  <inkml:trace contextRef="#ctx0" brushRef="#br0" timeOffset="64310.3582">4518 14272 163,'-4'-9'276,"-2"1"-3,3 5-6,0-3-17,2 1-28,-2-2-3,3 2-41,0-1-13,3-3-19,3 1-17,1 2-5,7-5-9,6 1-10,4 5-1,1 1-1,0 4 7,5 1-21,7 16 11,-8-10-13,-1 5 0,-1 5 6,-4 0-9,-2 2 1,1 3-21,-5 0 10,-5 0 18,3 2-32,-8-8-2,0 7-8,0 1 1,-4 2 13,-3-8-21,0-9-9,-4 12 26,-5-6-24,1 9-11,-5-3 5,0-1-1,-5-4-18,1-2 12,2-7-3,-4 7-1,-3-6 1,0 4-9,0-5 6,4 5-2,-2-10-7,3 1-10,3-1-12,0-2 1,1 0-3,5 0-40,-1 0 10,4 0-40,-1 0-1,2-2-26,-2 2-11,6 0-54,0 0-47,-5-5-45,9-1-49,-4 6-172,7-6-529,-7 6 234</inkml:trace>
  <inkml:trace contextRef="#ctx0" brushRef="#br0" timeOffset="64623.2925">5133 14484 56,'2'-4'338,"1"0"3,0 1-7,-1-1 1,1 1-29,-3 3-20,5 0-33,-5 0-36,2-3-43,-2 3 1,0 0-27,3 7 3,-3 2-10,-3 0-12,3 10-14,-2 9 16,0-1-7,-1-2-1,-2 9-3,-1-4-4,0 1 2,-1 1 0,2 2-15,-1 10-17,-2-18 4,-2 2-1,0 1-3,3 0-18,0-7-11,1-3 8,2-2-15,1 0-3,0-3-6,-4 4-5,3-9 0,1-2-23,3-1-23,-1-2-10,-1 1-38,1 0-14,1-3-60,0-2-32,0 0-63,0 0-87,0 0-81,0 0-243,0 0-690,1-23 305</inkml:trace>
  <inkml:trace contextRef="#ctx0" brushRef="#br0" timeOffset="65830.1145">1792 15559 56,'2'-14'242,"1"-2"-11,-3 6 3,0 0-23,3 0-19,-2 6-15,-1 1-25,0 3-16,0-5-27,0 5-4,0 0-16,-1 23 6,-2-4-7,0 7-5,-1 5-6,-2-1-26,1 6 15,0-2-3,2-3-10,-1 5 0,0-9-20,-2 3 12,-1-4 5,4-9-17,2 9 2,-1-10-8,1-3 0,1 4-18,0-8-23,-3-5-24,3 5-22,-1-4-37,-2-1-9,3 1-30,0-5-3,0 5-15,0-5-4,0 0-15,0 0-119,0 0-315,0 0 140</inkml:trace>
  <inkml:trace contextRef="#ctx0" brushRef="#br0" timeOffset="66173.3566">1684 15550 62,'-3'-9'199,"-2"1"7,3 2-1,1 6-3,-2-7-9,2 2-1,-1 2-2,2 3-27,-3-10-18,2 8 3,1 2-36,0 0-11,0 0-13,0 0-8,0 0-12,18 2-4,-11 6 1,17-3-3,3 0 2,-2 11-5,2 1-7,-3 5-5,0-2-4,10 10-1,-15-8-19,4 1 9,-6 2-4,0-3-2,-2 4 5,-6-8-6,-1 5-4,-2-3-4,-5-1 4,2-1-3,-3-1-2,-7 1 1,-1-3-1,-1 0-14,-5 4 13,-3-4 2,-1-3-10,-2 5 2,-1-3-9,1-6 2,-6 3 5,4-6-11,3 3 1,3-8 7,2 2-10,-6 6-6,9-8-7,3-5-6,2 5-20,-1 0-6,0 0-27,3-1-30,1-3-19,3 4-45,0 0-7,6-13-11,1 6-20,5 0-120,-2-2-357,8-7 159</inkml:trace>
  <inkml:trace contextRef="#ctx0" brushRef="#br0" timeOffset="66459.0194">2258 15756 2130,'9'-3'262,"0"-1"-159,-5 0-51,2 0 28,-5 1-17,-1 3 0,4 0-11,-1-2-13,-3 2-7,0 0-17,7 5 5,-8 0 4,1 7-9,-2 5 11,1 3-4,-2 6 2,0 1-3,-2 4 5,-1-6-7,2-7 4,-2 0-3,6 3-2,-3-1 1,-4-3-9,7 0 6,0-6-1,0 1-1,-3 4 0,-1-8-25,4 3-8,0 1-29,0-7-21,0-2-20,-4 1-25,4-4-4,0 0-36,0 0-36,0 0-41,0 0-135,9-14-396,-4 6 175</inkml:trace>
  <inkml:trace contextRef="#ctx0" brushRef="#br0" timeOffset="66984.8821">2691 15709 115,'-5'0'291,"0"0"-1,-2 0-10,2-2-23,5 2 4,-12 2-13,12-2-24,-8-2-11,1-1-21,7 3-18,-4-2-7,4 2-32,0 0-8,0 0-7,-5-2-25,5 2-17,0 0-3,0 0-12,0 0-13,0 0 7,30 4 1,-14-8-7,9 4-6,3 4 2,0-8-7,13 2 2,1-6 11,-4 5-26,-11 4-2,21-6 1,-6-8-10,3 9 0,-5 1 8,0-1-3,-13 1-12,2-4 7,-7 5-18,2 0 19,0 4-8,-10-4-6,-4 0-16,0 1 34,-6 0-22,-4 1-6,11-4-22,-9-1-16,-2 5-14,-6-10-2,-1 0 0,1 3-1,-5-4 13,-7-1 6,5 2 3,-4-5 0,2 6-7,-1-6 19,-5 5 9,4-3-3,3 5 8,1 3 15,-1-6-4,9 7 18,-5 1 10,4-4 0,-1 0-13,0 5 13,7 2 2,-7-1-13,7 1-7,0 0 2,0 0-7,0 0 8,0 0-7,0 0 10,18 13-25,-5-4 16,1 14 0,-1-11 2,5 2-6,-9 1-11,9 4 20,-3 5-7,-2-10-2,1 6 6,-4-4-11,-6 1 8,1 2 3,0-4 8,-2 2-5,0-4-4,-6-1 0,0 8 0,-2-10-3,0 1 12,1-4-17,-3 3-4,1-4-20,1-2-5,-1 3-34,3 0-12,-2-7-39,0 7-32,1-7-56,4 0-8,0 0-33,0 0 10,0 0-149,0 0-417,13-7 185</inkml:trace>
  <inkml:trace contextRef="#ctx0" brushRef="#br0" timeOffset="67608.145">3938 15291 109,'0'0'117,"0"0"-11,0 0 23,8 6-13,-8-6-2,4 7-1,-1-3-6,-3-4 2,3 3-9,0 0-5,-2 8-9,2-10-2,-3-1-4,0 0 3,4 3 5,-4-3 5,0 0 6,0 0 0,0 0-2,0 0 15,0 0 4,0 0 9,0 0-8,0 0 1,0 0-16,0 0-15,0 0-23,0 0 5,0-16-12,0 16-2,-1-11-4,-2 4-11,2 0 4,-1 1-2,-2-5-8,1 2-6,-1-1-9,0-1 8,2 7-7,-3-4 3,-1-2-5,2 2-3,1-1 2,-1 7-2,0-1-8,-1-4 4,1 7-9,4 0 2,-8 2-2,-1 3-4,1-1 1,-1 3-5,2 5 4,0-3-3,-1 4 3,2-1 4,-1 3-11,4-1 11,1 11 0,-1-8-3,1 0 2,2 0-7,2 0 8,-1-3-2,5 8-2,-1-4 1,1 7 6,-2-5-4,3-2 4,0 5-6,0 3-1,3 2 11,-3-3-7,0-7 2,0 5-2,-2-3-4,-5-2 8,5-1-6,-2 1 4,0-6-16,-2 4 16,2 0 2,-3-5 2,-4-5-4,3 4 16,-5-2-15,2 1 2,-4-4 0,0 2 4,-6-3-3,4-1 2,-3 0-3,-1-3 2,0 0-6,3-3-9,-3-2 12,-1-1-3,3-1 4,1-3-6,0 2-22,4-2 9,-2-2 3,1 1-19,5 2 3,0-2-21,3-1-15,0 2-32,0 0-48,4-2-12,-2 7-34,6-10-39,1 8-28,-1-7-133,5 0-420,-1 2 186</inkml:trace>
  <inkml:trace contextRef="#ctx0" brushRef="#br0" timeOffset="68434.7934">4432 15308 232,'0'-12'243,"0"2"-8,3-2 0,-6 3-8,3 2-18,-1-3-12,1 5-10,-2-2-15,1 3-3,1-2-24,-3 1-19,3 5-10,-7-1-15,7 1-16,-11 9-5,-2 5-10,3-2-6,-4 8-8,0 2-9,-11 18 12,2 3-4,6-14-3,0 0 1,0 13-2,3-11-4,3 3-2,2-4-16,1 0 11,3-1-3,2 0 2,1-2-6,2-8-16,3-1 10,-1 8 16,3-11-19,2-6-5,5 2 12,-1 1-17,11 4-21,-1-9-12,2-9-19,0 2-12,2-5-20,-1 0-11,0-4-12,-2 0-11,-2-3 0,1-2 7,0-2 7,-5 1 9,-1-2 9,-4 2 17,1-1-6,-4-9 23,-1 9 7,0-1 16,0 0 9,-2 1 22,-3 1 8,0 3 14,1 0 12,-5 4 19,4 1 10,-2 0-14,2 3-1,0-1-15,-2 5-2,0-3-14,0 3-2,0 0 11,0 0-12,-4 26 5,2-7-4,1-4 3,-3 15 17,-1 4-22,-1-2 1,1-3-2,-2 3 3,0-5-17,4 3 26,-1-12-4,1 11 5,0-9 1,-1-2-7,0-1 11,1-6-8,0 3-2,1-2 3,0-1-23,-1-4 15,3 3 6,-3-6-4,2 4 1,0-4 6,-1-2 12,2 5 4,0-4 2,0-3 14,0 5 0,0-5 3,0 5 1,0-5 3,0 0-8,0 0-7,0 0-2,0 0-8,0-17-3,2 12-15,-2-2-7,2-2 4,1-2 0,0-1-18,4-2 6,0 8-1,0-10-5,2 1 1,-1 1-17,1 2 9,0-3 8,0 2-10,2 2 0,2 1-7,-5 4-4,2 4 8,3-7-3,-2 7 0,0-2-11,2 1 11,-3 6 7,1-3-26,-1 2 16,-2 2 1,5 6-9,-6-7-1,3 8 17,1-1-12,-5 7 3,0-6-1,-4-2-17,1 5 39,0 2-23,-4 14-3,-2-18-2,-1-4 0,-5 7 19,2-1-24,-1-7 4,-5 5-2,-1-3 6,0-1 19,-3-2-34,1-5 1,1 2 2,-1-3-11,-6 1 3,9-3-29,-2-1-5,3 1-18,1-2-19,4 1-43,-1-1-17,2-4-39,0 6-55,3-2-57,2 3-280,1-6-638,1-3 282</inkml:trace>
  <inkml:trace contextRef="#ctx0" brushRef="#br0" timeOffset="69390.7319">5678 13880 85,'-1'-7'165,"2"2"-14,-2 1 0,1-1-8,0 0-19,0 2 2,0 3-2,-1-9-6,1 4-5,0 2 8,0 3-11,0-7-11,0 7-13,0-5-7,-3 3-14,3 2-5,0 0-3,0 0-14,0 0 0,0 0-5,0 0-4,0 0-4,-6 10 8,4 1-11,-1 5-3,0 10 5,-3 0 2,2 6 10,2 14-23,-3 5 8,2 2 3,-4 6-1,4 0 0,-6 2 6,1 31 1,3-35-4,-2-2-1,1 5-2,2 0 6,-3-3 2,1-4-3,1-5 9,-2-3-1,2-12 5,1-1-7,0-4-4,-2-2 1,3 0 1,2-9-3,0-8-5,-2 2 13,1-2-13,2-2 4,-1 0-9,1-4 1,-1 3-8,-1-4 14,2 4 1,0-6 5,0 0-7,0 3 2,0-3-14,0 0-20,0 0-19,3-13-27,-2 8-33,4-6-26,-4-2-29,3 3-47,2-6-17,2 4-35,-2-4-169,-2 1-437,3-4 194</inkml:trace>
  <inkml:trace contextRef="#ctx0" brushRef="#br0" timeOffset="70303.559">6072 14326 88,'0'0'111,"0"0"5,0 0-13,0 0 6,4 9 15,-3-7-24,-1 2 7,0-4 3,0 0-9,2 4-2,-2-4 5,0 0 4,0 0 2,0 0-1,0 0 9,0 0-6,0 0-4,0 0-8,0 0 0,0 0-2,5-10-12,-5 8-7,0-5-2,3 1-15,-3 0-5,3-1-7,-2-3-2,2-1-6,0 0-2,-2-6-2,0 6-6,1-2-2,-2 3 10,-2 0-5,1 1 2,0-1 7,0 3-7,-1 6 5,1-3-14,-3-4-5,-1 8 11,5 0-18,-15 9-2,4 2-5,-6 6-3,3 2 1,-2 7 0,-1-3-4,0 8-1,5-4 0,0 4 6,1 0-4,4 1-4,0-1-11,3-2 17,2 1-6,2-4 1,2-1 3,4-1 4,0-1-4,4-1 3,0-6-3,1-3-2,4 3-1,3-2 3,-3-7 3,8 2-2,-2-9-1,3 3-5,0-3 4,3 0 1,-1-3 3,0-6-1,-2 1-7,4-5 8,-3 5 1,2-9 1,-3 0-2,0 1-1,-4-4 9,-3 1 0,-2 1-1,-6 8 15,2-2 19,-4 3-13,-2 0 1,0 0 15,-4-2-18,3 6 1,-4-7 0,0 4-1,-3 0 0,2-3-12,-3 7-7,0-6-3,-1 3 1,-2 1-9,-2 2 3,3 1-6,0-2 3,-5 5-2,1 1-2,0 3-4,-1 2-5,-1 5 10,0 1-5,2 3-12,0-1 13,0 2 1,-1 5 0,4-3 4,3 2 3,-3-6-6,1 1-3,3 0 5,3-3-7,-2-2 2,4 0-2,-2-3 4,0 0 10,5 0-8,-1-2 0,-1 1-1,4-5 7,1-1 19,1 0-20,5 0-5,-3-1-1,0-8 3,-1 1 2,3 0-4,-2-1 3,0-2 2,-1 0-7,0 1 11,-1-3-7,0-3-4,-3 8-9,0 0 8,-4 1 3,3 3-1,-3-2-7,1 4 2,0 0-10,-3 2 1,0 0 3,0 0 1,0 0-1,9 7 1,-7-7 0,0 5 4,1 4-2,0-1-1,2 2 8,1-1 0,-1-3-1,2 1 4,0 0 3,2-2-2,0-2 6,0 1-13,0-1 9,2 4 11,3-7-11,-4 3-3,2-3-3,3 0 3,-7-3 6,6 0-2,-4 1-1,-2 0-6,6-3-3,-4 4-7,0-3-14,3-4-13,-3 2-33,1-4-6,2 7-28,-2-8-34,0 3-26,3-4-51,-1 4-17,-2-2-196,3-1-468,-1 3 208</inkml:trace>
  <inkml:trace contextRef="#ctx0" brushRef="#br0" timeOffset="70785.1268">7021 14206 121,'-1'-9'282,"1"1"-3,0 6-15,-3-2-27,3-1-18,0 5-34,0 0-18,0 0-17,-7 22-11,1-3-10,-1 13-6,1-5-8,2 3-1,-4 0-2,1 3-17,0-2-5,0-1 1,-2-3-2,2 2-10,1 0 11,3-3-9,-3-4-4,-1-4-12,1-2 9,3-6-19,3 6 4,-3-8-4,1-3 6,2 0-5,-2-1 48,1 4 4,1-8 10,0 0 14,-2 3 20,2-3-22,0 0-12,0 0-3,0-25-25,2 15 0,2-9-21,0-8-2,-1 2-17,3-1 8,-1-5-6,2 2-7,0-3-7,-4 0 0,4-2-2,4-13-1,-1 17-3,-1 0-8,-4 3-19,4 0 13,-1 4-2,-1 7-9,-1 2 3,-3 5 10,1 1-14,0 3-8,0 0 6,1 1-8,0 8-10,1-2 2,0 5 2,5 6-11,-3 4 13,7 6 3,-3 7 0,3 2-6,-3-1 1,2 0 9,3 18-8,-6-20-5,-1-1 14,0 0-22,0 1 22,-2-8 2,1 8-7,-2-2 6,-2-8 6,-1-4-15,2 0-11,-3-3-33,0-2-8,-3-1-5,1-4-14,2-2 2,-3-3 1,3 6-21,-5-6-34,2 0-33,0 0-28,0 0-29,-5-14-29,2 7-28,-1-3-28,-2-2-24,-2-1-169,1 2-540,0-4 238</inkml:trace>
  <inkml:trace contextRef="#ctx0" brushRef="#br0" timeOffset="71085.2674">6953 14405 16,'0'0'220,"-5"-1"-14,5 1-21,0 0-8,0 0-13,0 0 2,0 0-8,0 0 2,22-2-7,-8 0-13,9 0-16,-9 0-5,10 1-10,-2-4-11,-2 1-11,1 3-7,2-1-29,-8-1-29,-2-1-46,1 2-39,-3 0-36,-2-1-47,1 1-46,-2-1-127,-1 1-345,2-1 153</inkml:trace>
  <inkml:trace contextRef="#ctx0" brushRef="#br0" timeOffset="71565.7144">8037 13733 121,'0'-12'214,"2"3"0,0 1-15,-1 4-17,0-5-26,0 5-19,-1 4-14,0 0 2,1 17-2,-2 12-5,1 2 3,-3 20-4,-5 6-9,2 0-6,-3 1-9,-3 23-10,3-24-1,-2-2-9,2 0-5,1-3-3,-4-2-3,4-3 0,1 1-1,3-16-7,-4 1 6,3-1-12,0-3 13,-1 4-20,3-13 3,0-3-5,-1 0 8,1-5-15,3-3-4,-1 1-11,-2-4 9,2 5-1,-1-6-8,2-1-4,0-1-3,0-3-13,0 10-14,0-8-19,0-2-19,0 0-29,0 0-21,0 0-47,0 0-44,10-19-54,-7 12-163,1-2-446,2-1 198</inkml:trace>
  <inkml:trace contextRef="#ctx0" brushRef="#br0" timeOffset="72035.989">8545 14154 85,'0'0'151,"0"0"-8,3-3-7,-3 3-9,0 0-9,3-2-2,-3 2-2,0 0 0,0 0 6,0 0-2,4-3 15,-4 3-1,0 0-8,3-2-1,-3 2-14,1-7-8,-1 4-7,0-2-8,4-1-13,-4 1 4,0-3-17,0-4-6,0 3-9,0-3 0,0 7-3,0-8-5,0-6 2,-2 8-9,0 0 3,-1 2 2,2 1 5,-2-3-4,0 3-1,0 1 2,2 3 0,-2-1-10,3 5-3,-7-4-3,2 7-3,-3-2-2,-4 10-9,-5 4 1,-4 6 6,3 4-4,-1 1-4,-2 11-1,1-10 2,2 15-5,3-12 1,2-1 3,-2 2 5,4-2-13,2 3 12,2-3-11,1-5-1,2 0-6,5 1 8,-2-7-1,2-1-3,2-1 0,1 1-9,5 0 13,0-6-11,1 2-18,2-2-12,2-3-16,1-4-28,6 5-6,0-9-32,3 1-23,-1-4-30,-1-4-20,1 0-5,-3-3-134,-2-2-360,-4 3 159</inkml:trace>
  <inkml:trace contextRef="#ctx0" brushRef="#br0" timeOffset="72479.2134">8701 14320 81,'7'-18'113,"-1"3"16,0 5 1,1-7 9,1 4 9,-4-1 12,1 3-12,-1 1 13,-3 4-2,2 0 0,-3 1-8,2 1-21,-2 4-15,0-3-26,0 3 5,0 0-7,-2 14 0,-2-2-5,0 4-12,-1 9 6,-2-2-6,0 1-5,3-5-6,-3 7-10,2 0 4,2 1 7,0-8-8,-1-1-3,2-1 1,-4 0-6,6 0-1,0-5-8,-2-3 1,2 3 5,0-7-15,0 1 5,0 0-2,-2-1 9,2-5 17,-3 5 8,3-5 9,2 6 48,-2-6-8,0 0 9,-2 4-4,2-4-4,0 0-11,0 0-14,0 0-14,3-19-5,-1 6-3,0 1 1,6-2-18,-3-3-10,4 0 6,3-3-10,2 1 3,1 0-21,3 2 1,3 2-10,-3 3 9,-2 6-1,-1 0 2,1 5-20,2 1-7,-4 0 8,2 7-6,-1-1 3,-3 3-6,-3-2 14,3 4-12,-3-5-8,-2 8 6,-1 0-6,-2 1-13,-2-1 19,-2-2-5,-2 5-8,-3 0-10,-4-3-18,1 1 3,-8 6-9,4-13-10,-4 3 0,2-3-4,-3-2-8,-1 5 11,2-10-18,1-4-7,1 3-10,0-5-4,5 0-4,-1 1-27,0-2-6,5 1-16,-2-4-35,4 3-22,0-1-25,3 0-189,0-5-467,3 4 207</inkml:trace>
  <inkml:trace contextRef="#ctx0" brushRef="#br0" timeOffset="73243.9074">9379 14059 68,'-2'-4'245,"1"-1"-31,1 5-24,-1-4-16,1 4-21,0 0-12,0-7-23,0 7-11,0 0-4,0 0 0,-3 17 5,3-5 1,-3 16 0,0-4-4,-2 5-2,0-2-15,1 4 13,-2-2-1,-1 0-5,2-3-3,-1 3-9,2-2 6,-4-1 4,0-2-8,3 1 16,-1-7-9,3-1-15,-1-6-9,1 1-9,1-1 1,-1 2 1,1-8-6,1 0-7,-2 0 0,3 2-3,0-1 8,0-6 13,-1 4 19,1-4 2,0 0 26,-2 9 2,2-9-5,0 0-13,0 0 1,0 0-17,2-20-5,-1 7-15,5-4-4,-3-2-11,-1-5-2,2-3-11,2 0-4,0-2-6,-3 3-5,4-8 1,0-13 0,0 18-8,-3 1-4,3 10 11,0-10-18,3 1 11,-6 3 7,6 1-22,0 7 6,-2-1-3,0 2-5,7-4 12,-7 7-11,4 2-5,0-2-9,0 5 11,2 2 5,0-1-10,-2 6 1,-2 3-39,2 0 24,0 8-5,-2 0-8,-3-1 3,3 14-24,-6-5 23,-1 5-3,-2 1 3,-2-1-10,-3 5 12,-3-5-16,-3-2 1,3-3-6,-3-3-1,-3 2 9,0 1-5,1-4-2,-5-2 2,7-4 3,-1-1 3,0 0 4,2 0 4,1-6 1,0 1 9,3 2 4,1-5 5,1 3 1,-2-3 14,5 0-16,-5 2 1,5-2-1,0 0 1,0 0 0,11-17 5,-1 16 3,3-6-1,-2 0 4,2 0 9,2 3-10,2 1-6,-1 1 5,-1 3-2,-3 0 9,3 4-8,-4 2 1,2 2-9,-5-2 8,2 5 6,-7-2 2,4 5 2,-6-1 5,1-1-7,-5 1 9,0 3-5,-4 0 1,0-4 10,-4 1-8,0 0-2,-3-4 3,-5 3 0,0-5-2,-3 4 0,3-11 4,-2 3-2,7-4-1,-2 3 4,3 0-18,-1-2-10,3-5-14,1 1-23,0-2-32,3-2-39,0 5-37,2-3-24,2-7-64,1 7-176,2-7-468,2 0 208</inkml:trace>
  <inkml:trace contextRef="#ctx0" brushRef="#br0" timeOffset="73884.549">10199 13805 248,'1'-11'242,"0"2"7,-1 1-20,2 3-21,-2 1-32,1 2-11,-1 2-26,0 0-8,-1 18-2,-2 1-4,0 11-1,-2 20-9,0-4-3,-2 12-14,1 1 0,-2 0-9,0-3-26,-1 4-4,1-6 2,-2-3-16,-5 30-1,5-41 0,3-8-4,-4 1 4,5 0 15,-3 2 5,1-4-10,-1-4-5,0-3 2,4-4-10,0-2-5,-1-4 1,3-3-8,0 1-5,-1-4 0,1 1-6,3-4 0,-4 0-12,4 0-4,-1-1-22,-1-3-17,2-1-17,0 0-19,0 6-21,0-6-32,0 0-43,0 0-58,0 0-23,0 0-174,7-14-458,0 9 203</inkml:trace>
  <inkml:trace contextRef="#ctx0" brushRef="#br0" timeOffset="74522.198">10558 14470 86,'4'-7'216,"1"-2"-3,1 1-6,-2-2-8,1-1-3,-1-4-23,2 6-5,-3-8-16,3-8-5,-1 9-12,-2 1-11,-1-4-12,0 4 1,-1-4-3,-1 4-7,-1 3-6,1 0-7,-3 1-5,0 0-2,-3 2-19,2-1 10,-1 4-23,-5 4-11,1 2 2,-8 5 6,-1 5-19,-1 4 1,0 1 10,-1 4-20,-1 3 5,3-3-7,2-2-3,2 4-14,2 0 15,3-7-6,2 2 0,3-5 0,1 6 5,3-5-6,0 4 6,2-7-9,0 0 1,4-1-5,0-2 4,2-4 6,2 2-11,-1-2 11,4 0 20,1-5-23,-1 2 2,2-4 0,-4-1-6,-2 4 4,4-8 4,0-2-9,-5-2 14,4-1-15,0 5 3,-2-14-5,-3 7 6,1 3 11,-3-1 0,-1 6 12,2 1 1,-3-1 8,-2 4 13,0 0-16,0 2-22,1-1-10,-2 4 7,0 0-5,0 0 5,0 14-5,-2-3 9,2-2-11,-1 10-2,0-3 2,-2 1 3,5-4-9,-2 2 7,2 2-2,-1-6 1,2 1-3,2 1 16,-1 1-8,4-2-1,-3 0 5,3-3 6,3-1-14,-2 0 7,1 0 9,5-4-5,-4-1 5,3 0-10,-1-4 22,2 2-7,-2-7-3,0 3 1,1 0-5,-1-6 8,-1 2-4,1-3-5,-3 1 0,1 4-6,-1 0 3,0-5-2,-3 3 1,0 0-17,-1-1-11,-1 2-17,0 2-7,0 0-20,-2 0-35,1-4-28,-1 5-38,0-3-33,1 3-64,-1-1-29,0 1-224,0-1-552,-3 4 245</inkml:trace>
  <inkml:trace contextRef="#ctx0" brushRef="#br0" timeOffset="74905.2451">11335 13750 1,'-1'-11'215,"1"5"-24,0-4-17,0 5-8,-3 1-33,3 4-14,0-5-18,0 5 9,0 0-8,0 19 13,-1 0-2,-5 10-4,0 2-7,-1 16-2,-3 4-6,-2 2 2,2-4-3,-1 3 5,-2 6-10,1-5 8,0 6-1,4-6 1,-6 0-8,2-5-2,4 2-8,-1-17-6,0 19-10,0-6 2,2-13-2,0 0-5,3-8-6,-3 7-1,3-2-7,-1-14-7,1 2-5,2-1 3,-3-6 2,5 0-13,-1-8-3,-1 4 5,2 0-15,-1-6-11,1-1-11,1 4-15,-1-4-29,2 3-44,-2-3-47,0 0-67,9-12-53,-4 4-186,2-1-489,1-4 218</inkml:trace>
  <inkml:trace contextRef="#ctx0" brushRef="#br0" timeOffset="75454.1144">11704 13984 157,'0'-9'285,"0"-3"-6,0 7-14,0-2-21,0 2-18,0 5-31,-1-6-21,1 6-12,0 0-26,0 0-15,-8 15 2,3 9-10,1 4 0,-3 4-10,0 3-6,0-1 0,-3 12-1,0 0 4,0-13-3,4 1 3,0-2-10,-1-1-1,2 3 5,-5-5 4,4-3-8,1 1 7,0-7-20,-1 5-1,0-8-7,4-6 6,-4 5-10,2-8-1,-1 11-9,4-11 3,0-3-10,-2 0 4,0-2-6,3 1 5,0-4 11,-1 5 14,1-5 6,0 0 11,-4 8 2,4-8 17,0 0-14,0 0-2,0 0-18,0 0-7,5-23-17,-1 14 1,-1-1-10,3-3 0,-1-3-4,1 1-6,0-2-5,1 0-6,3 1 1,-1 3-5,0-1-4,2 2-1,0 0-4,2 2-5,0 0 1,-1 2 10,1-1-16,1 6-4,0-2-6,0 1 10,0 4-7,-1 2 0,1 4-1,0-2-2,-2 2 3,1 1-2,-3 2 1,-1 0-1,-1 4-14,-2 1 14,0-4 2,-2 5-2,-1 4 1,-4-2 10,1 0-7,-2-4 0,-4 5 9,-1-3-4,-7 2-9,4-1 5,-2-3-5,-3-3-2,-4 2-9,4-4-1,-5 3-14,-2-9-8,1 2-44,0 2 16,7-4-17,-4-3-30,2 1-25,2 1-43,-3-1-13,0-2-39,5 4-51,-4-2-47,4 3-312,-4-1-701,2 3 311</inkml:trace>
  <inkml:trace contextRef="#ctx0" brushRef="#br0" timeOffset="77726.0152">2087 16627 27,'0'0'191,"0"0"-8,1-10-10,-1 10-7,-1-5 3,1 0-8,0 5-5,1-8-4,-1 8-11,3-9 6,-3 3 6,0-1 27,-2-2-46,2 1-1,-1-1-3,0-2-9,-2 3-23,-2-2 26,3 6-4,-1-3-7,-4-3 1,0 4 10,2 0-33,5 6-13,-13-3-11,5 0-5,-5 1-14,4 4-3,1 3-21,-5 2 16,-2 3-11,-1 9 2,-1 0-5,3 7-4,0-2-3,-3 3-3,0 1-10,6-1 8,1 2-16,0-2 13,2 0-2,-1 6-16,5-7 15,3 2-1,1-10-10,1-2 6,-4 3-7,6-5 0,4 1 13,-3-2-33,6 0 32,-3 2-1,3-5 2,0-3 5,6-1-3,-1 0 2,9 1-4,-3-7-3,2 0 6,-1-2-23,-1 2 18,-1-6 4,4-2 0,-3 3 0,2-4 2,-2 2-2,0-4-10,-3-4 14,3 3 2,-9 3 5,6-8-10,-5 7-1,5-9 5,-4 1-3,-3 2-12,6 0 15,-7 3-3,0-11 1,1 10 1,-2-2 30,-1 0-47,-1 9 18,-3-5-3,2 3 8,-5-2-18,2 1 36,1 2 6,1 1-25,-5 2 32,1-1-4,0 1-11,-1 5-2,-1-12-3,1 12-11,-3-8 2,3 8-14,-4-7 5,0 2-1,4 5-16,0 0-14,-16 2 6,7 4-17,-3 3 17,1 1-4,-6 11 27,4-3-31,1 3 6,-4-3 7,6 3-27,3 6 40,0-11-23,-3 6-4,4-8-14,3-3 19,1 7-3,1-12 5,-1 2-16,2 1-2,0-4 11,0-5-5,3 14 14,0-12-3,1 2 25,-4-4-19,14 6-6,-4-11 13,-3 0-5,5-4 19,-3 2-19,-6-7 0,7 6-10,1-5 14,-7 4-1,3 0 4,0 9-13,-1-10 10,1 0 2,-3 3-15,-1-1 22,0 1 3,-1 2-5,-2 5-11,4-4-26,-4 4 30,0 0-7,0 0-4,0 0-5,0 0-4,2 19 19,1-7 3,-3-2-14,1-1 17,-2 5-14,3-3 7,-1-5-1,5 9-26,-5-4 11,6 2-10,0-3 4,-1 14-2,0-19 13,1 2-20,-4-2-5,3 0-15,4 9-9,0-12-17,0-1-16,4 4-21,2-7-22,9 3-14,0-8-65,2-2-8,1 3-26,10-3-152,-11 2-438,0-5 193</inkml:trace>
  <inkml:trace contextRef="#ctx0" brushRef="#br0" timeOffset="78220.121">2739 16716 140,'-14'3'293,"4"-4"-21,-3 6-8,8-6-25,5 1-24,-9-3-17,9 3-26,0 0-23,0 0-16,0 0-10,0 0-21,0 0-1,0 0-3,34 3-14,-13-4-7,-4 3 15,11-1-25,-1-1-7,13-2 1,-11 3-8,2-2-3,-3-2 0,17-2 4,-16 5-8,-3-7-5,4 6-5,-2-1 0,-6 5-4,-2-6-14,-4 0 13,-8 1 25,1 2-30,-1 2 5,-3-6 7,-5 4 6,10-5-17,-8 0 3,-2 0-11,0 5-7,-4-15-10,0 10-4,-5-8-5,-1 1-9,-1-1 9,-6 1-13,6 0 15,0 2-24,0-1 9,-1 3 18,5 3-16,-6-2 1,5 2 7,5 3 3,-1-1-2,1-4 1,3 7 2,0 0-3,-6-5-5,6 5 12,0 0-13,0 0 1,0 0 2,0 0 4,24 18 5,-11-11-6,-3 7 6,5-4-2,-6-1 0,9 11-4,-11-8 13,10 16-3,-11-16-4,-1-5 6,1 3 15,-2 3-16,0-1-3,-1 0 7,-2 3 1,-5-1 7,3-4-9,0-3 1,-5 8-11,0-6-10,-2 6-14,1-1-14,-2 3-20,5-10-18,-3-2-27,0-3-29,7-2-7,-6 5-31,6-5-38,-9 1-192,9-1-439,0 0 194</inkml:trace>
  <inkml:trace contextRef="#ctx0" brushRef="#br0" timeOffset="78864.0162">3777 16559 71,'2'-5'286,"-2"5"-9,0-11 2,1 5-40,-1 6-15,0-9-12,0 3-21,0 6-14,0-14-10,0 6-8,-1 2-15,1-4 1,-6 3-39,6 1 32,0-8-16,-3 5-2,2 1-7,1 8-23,-9-14 9,5 4-4,0 3 3,0 2-18,4 5-15,-17-2-11,17 2-8,-23 3-19,9 4 15,-3 8-2,-4 3-12,3-1 5,-2 7 1,2 3-8,-6 12 9,7-15-4,4-2-2,6 3-38,0-7 37,7 16-5,-6-19-3,5-3-8,1 5-10,3-2 19,1 4-26,3-7 20,0-4-8,-1 0 7,5-3 7,3-4 1,0 1-7,2-8 1,-3 2 15,3-2-25,-2 5-1,2-16-19,1 3 25,-9 4-24,4-5 18,0-2 5,-4 2-3,-2-1-18,-3-3 42,1 2-24,-1 7-3,-1-9 3,-1 2 9,-1 1 12,0 3 0,1 8 9,-1-1-17,0 6 16,3-9 16,-3 9-42,0 0 0,0 0-5,0 0 5,0 0 17,0 0-27,-7 24-1,7-13-28,0 5 39,-1 2-8,2-5 1,2-1 2,1 1-8,2 1-7,1-2 1,3 2 14,1-6 2,3 4 9,-1-6-12,2 3 4,-1-6-2,7 9-13,2-15 35,1 0-22,-3 1-1,-3-5-3,-2 4-2,-1-6 21,-1 3-36,-4 9-8,4-17-1,-1 3-1,-3 0 19,-2 4-31,1 7 10,-5-11-9,3 5-7,-4 0-14,1 1-13,-4 5-28,0 0-16,4-9-32,-4 9-32,0 0-21,0 0-21,0 0-27,0 0-20,0 0-221,-18 16-529,6-1 235</inkml:trace>
  <inkml:trace contextRef="#ctx0" brushRef="#br0" timeOffset="79999.5174">2125 17360 47,'0'-4'268,"0"4"-25,-6-3-20,6 3-14,-5-2-26,5 2-30,-10 1-7,-3 7-7,3-3-19,-1 4-10,-2 7-6,-4 2-15,3 3 12,-3 2-25,-1 3 2,1 1-8,0-2 3,-11 23 0,18-19-2,-1 15-1,1-21-26,3 1 11,-2 7-2,7-11-7,-4 5-7,8-8 11,-1 0-12,-1 11-6,5-17-3,8 10-1,-3-10-12,3 0 33,5 5-10,2-9 1,2 3 6,1-10-36,1-2 11,-3 6 11,7-12-2,3 2-5,-4-9 5,8-4-9,-8 10-2,-3-10 9,1 7-5,-1-10-32,0 2 24,4-9 6,-9 7-4,3-16-9,-11 13-12,1 0 20,0 16 2,-2-19-12,-5 4-1,0 4-14,-2 6 20,1 1-2,-4-3 8,0 7 22,0 1 3,0 8-8,-1-7-6,1 7-6,0-10-19,0 10 36,0 0-35,0 0-2,-9 20 5,5 1-2,-7 9-9,5-3-2,-6 20 6,4-17 10,-1-6-7,-1 6-17,7-1 16,-3 5 1,2-15-6,1-4 8,-1 2-8,1 0 4,-4 10-1,7-18 3,0-6 7,0 4-38,0-2 32,0-5-4,0 0 17,0 0-1,2 8-16,-2-8 20,0 0 3,0 0-7,0 0 13,8-15-6,-2 0-4,1 1-7,8-11-1,2 1-3,-3 6 23,3-2-23,-10-9-5,7 18-3,-4-2 7,-1 7-5,3 2-2,9-6-1,-9 8-14,-4 2 8,2 4 23,0 4-18,2 1-7,-4-1 5,-1 1-3,5 11-11,-5-6 11,0 1-4,-1 2 0,-5-1-6,-2 2-13,-3 2 1,-5 6-10,5-9-7,-2-5 0,-2 2 5,-2-1-4,2 12 0,-2-19 5,1 1-2,-1-2 10,1-3-10,0 5-2,-1-7-4,2-1-6,-1-3 12,5 3-7,0-5-28,0 1 0,-2-1-31,3-4-31,-1-2-5,7 1-22,-2-2-38,6-1-187,-1-4-422,4-5 187</inkml:trace>
  <inkml:trace contextRef="#ctx0" brushRef="#br0" timeOffset="80510.6555">2833 17628 290,'-2'15'290,"2"-15"-29,0 0-17,0 0-36,0 0-12,0 0-17,0 0-11,31-10-8,-17 5-11,11-4-16,16-8-7,-13 14-11,0-5-10,0 4-18,12-5 8,-1 4-10,-12 1-17,0 1 2,-3-1-25,0 3 9,-2-2-1,1-3-8,-8 3 2,1 0-4,-7 1-6,2 6 4,-4-8-5,1 1-10,-6 1-14,3-3 18,-4 0-9,1-2-8,-2 7-15,-3-14-12,4 8-8,-1 6-7,-6-9-10,1-3 14,0 3-17,-3-4 8,-2 6 1,2-5 7,-3 0 5,5 4 0,-6-4 1,3 10 0,-3-10 2,4 5 11,1-3 4,0 5 11,3-5 4,1 9-4,0-5-3,0 2-2,3 4 1,0 0 1,0 0-13,0 0 8,0 0 5,26 18-2,-15-3-4,2-8-3,1 4 13,-5-1-18,6 12 16,-1 1-3,-3-11 0,2 7 6,-9-4-4,3 0 4,-4 1-3,-3 2 0,0-8-1,-7 18 18,3-11-16,-3 17-6,0-17-4,-2-1 4,-4-3 4,5-3-26,-3 16 3,5-20-28,-2 1 9,1-3-7,1 1-17,-1-3-21,7-2-25,-7 0-26,7 0-28,0 0-38,0 0-203,-7-11-432,7 11 192</inkml:trace>
  <inkml:trace contextRef="#ctx0" brushRef="#br0" timeOffset="81093.1695">3739 17275 285,'0'-5'294,"0"5"-6,0 0-24,2-9-24,-2 9-29,0 0-23,0 0-27,0 0-23,0 0-5,-6 22 2,0-6-31,2 16 0,-3-7-23,4 5 10,-4-1-8,4 2 0,-1 3 4,-1-7-13,0 0-12,5 2 28,-1 0-22,-3-14-7,1 4 35,3 0-40,-6-1-24,3-7 16,-1 4 0,2-5-22,0-3 15,2-7-16,1 13 11,-2-5 8,1-8 8,-3 9-13,3-9 2,-1 6 6,1-6 10,0 0 11,0 0 9,0 0-9,0 0 0,0 0 4,0 0 5,0 0-24,0 0 8,0 0-26,0 0 7,0 0-19,10-30 11,-4 29-6,0-16-6,-3 5 4,3-5-12,-1 0-3,8 5 20,-6-5-30,4-3 17,-1 8-7,-1-2-7,5 10-1,-3-9 0,2 1 2,-5 8-13,5-5 9,2 2 3,-5 5-5,1-1-3,-2 3 2,2 0-3,-1 5 1,-2 1 5,2-7-5,0 7-13,-3 3 12,0-8-7,0 10 4,-1-2-1,-2 5 34,0 3-22,-2-5-13,-1 1 6,1 5 1,-7-1-3,4-1 4,-3 8-8,-2-12 0,-1-1 7,-1 3 20,-4-2-10,-3-12-6,5 11 6,-6-1-16,1-3 24,2 1-8,-4 6-8,6-11-1,1-3 11,5 3-21,-2-1 17,7-2 2,-10 2-5,10-2-9,0 0-40,0 0-8,-14-4-13,14 4-33,0 0-19,-6-1-38,6 1-31,0 0-37,0 0-45,0-9-52,0 9-222,0-12-588,0 12 261</inkml:trace>
  <inkml:trace contextRef="#ctx0" brushRef="#br0" timeOffset="85181.3217">4042 18040 152,'0'0'178,"-3"-5"-33,3 5-12,0 0-11,-4 11-8,0 2 10,-2 9-6,-1 7-8,-3 1-8,0-1-4,-4 15-12,4-13 0,2 2-5,-2-1 1,0-6-6,0 4-19,3 0 22,0-1-10,0-11-1,2-6-5,3 3-2,2-15 18,-7 21-9,7-21 6,0 0 2,-3 12 5,3-12-13,0 0 4,0 0 7,0 0-10,0 0-9,0 0-8,0 0 9,6-55-6,-2 29-9,-4-2 8,2-3-10,2 4 0,0-2-4,-1-4-7,4-14-9,-1 15 8,5-14-1,-4 18-9,0-1-7,0 2 14,5 5-10,4 0-4,-6 10 0,-2 3-9,3 4-5,2 5 0,4 14 11,-4-6-3,1 3-8,-3 4 34,6 8-28,-3 3 4,6 14 1,-9-10-8,-2 0 24,3-5-26,-2 7 2,0-1 2,-3-1-1,-1-2-31,-3-2 30,-3 9 2,1-10 0,2-7-5,-3-3 10,-3 5-8,3 3-3,0-23-13,-4 17-2,4-17-8,-3 15-16,3-15-17,0 0-16,0 0-17,-10 11-28,10-11-32,-4 13-38,4-13-44,0 0-30,0 0-172,0 0-467,0 0 207</inkml:trace>
  <inkml:trace contextRef="#ctx0" brushRef="#br0" timeOffset="85511.5053">4011 18335 219,'0'0'271,"0"0"-22,0 0-29,0 0-9,0 0-27,0 0-30,0 0-13,0 0-15,0 0-9,0 0-3,0 0-17,0 0-10,52-15-4,-29 8-15,2 4-10,3 1-37,-2-7-26,14 2-36,1 1-4,-11 2-57,8 4-53,1-8-30,-9 5-130,-6-1-340,15 0 150</inkml:trace>
  <inkml:trace contextRef="#ctx0" brushRef="#br0" timeOffset="86017.6863">4568 18251 216,'0'0'327,"0"0"-4,0 0-21,0 0-22,0 0-40,-30-8-21,30 8-18,0 0-18,0 0-11,0 0-25,0 0-18,60-18-4,-34 9-7,10-9-5,5 10-7,-4-2-7,-10 8-15,13-10-7,0-5-10,-2 12 22,0 3-33,-13 2-4,2-6-17,-1-6 14,-1 10-22,-8 0 7,4 0-1,-7-1 3,-1-2-3,-6 5-10,-2-2-8,-5 2 4,10-3 10,-10 3 1,0 0-5,9-5 4,-9 5-7,0 0 0,0 0 4,3-5-6,-3 5-10,0 0 3,-1-5-5,1 5-16,-4-16-1,0 11-7,4 5-6,-6-11-6,-2 0-5,-1-1 6,-1 2-1,1 10 2,-3-11-2,1-2 7,-2 2-30,-3 3 32,8 3 7,-4-3-9,1-2 5,1 4 28,3 3-23,2 0 10,5 3-5,-11-9 5,4 8-8,7 1 17,0 0 0,-8-3-11,5-2-1,3 5-4,0 0 5,0 0-3,0 0 9,0 0-4,0 0 26,0 0-30,0 0 0,11 18 1,-1-17 6,-3 8 10,4-1-10,3-3 11,-1 7 1,3-5-8,6 5-10,-2-2 16,-5 4 4,4 1-9,-1-6-1,-7 4 15,2-9-19,-2 20-3,0-16 7,-4 1-4,-7-9-7,11 19 12,-11-19 6,6 23 3,-6-6 3,-1-1 2,-2 1 0,0 0-5,-4-2 10,2 4-11,-4-2-5,2-2 10,7-15-1,-11 16 3,6-6-3,-3 2 11,8-12-12,-13 32 0,13-32 1,-4 4-7,4-4 5,0 0-7,0 0-4,-8 13 0,8-13 5,0 0-5,0 0-21,0 0-28,0 0-9,0 0-35,0 0-36,0 0-57,0 0-54,0 0-68,0 0-259,0 0-606,0 0 269</inkml:trace>
  <inkml:trace contextRef="#ctx0" brushRef="#br0" timeOffset="87778.2965">5641 17864 129,'1'5'121,"-1"-5"11,0 0-2,3 4 6,-3-4 10,0 0 5,0 0 19,0 0-10,0 0 1,8-12-4,-5 7-6,-2 0 9,1-2-28,-2 7 2,1-8 1,-1 1-8,2-3-13,-4 6 1,1-9-8,1 8-5,-3-2-4,-2-2-14,1 3 10,2 1-11,-1 1-9,-3 0-24,6 4 7,-14 4-15,3 6-4,-2 4 5,-2 4-11,-5 3 10,5 8-32,-1 17 12,-2-19-8,2 5-27,4-1 2,4-1 2,-2 21 6,5-25-3,2 0 1,2-6-9,4 3 9,1 6-2,0-12 3,5-3 1,1 0-11,0 0 20,5-5-7,3 1 4,4-1 4,4-3-5,-2-1-3,-1 0 5,3-8 11,-3-2-11,-1 0 1,2-3 2,-1 1-2,-1-7-7,1 4 15,-1-3 6,-2-5-10,0 11 3,-6-11 20,3-3-30,-9 9 28,5-8-10,-4-6-10,-2 11 17,-3 3-16,2-2-1,-5-6 0,0 8 3,-1-6-15,-2 0 10,1 11 11,-4-8-4,-2 0-12,3 6 19,-4 1-15,0 4-5,-3-4-8,2 5 15,-2 4-23,-2 3 4,-4 14 2,-2-5 4,1 4 1,3 1-6,-2 2-2,-1 4 8,7 3-5,-4-6-1,7 3 0,4-7 2,-7 11 0,9-12 2,2-16-3,0 19 0,0-19 0,2 22 3,-2-22 0,8 14 5,-8-14-3,14 8 4,2-3-3,-16-5 3,0 0 5,45-18 0,-27 2-8,-4 8 8,6-9-5,-9 4-1,5-7 2,-5 7 1,-1-1-1,0-3 1,-2 5 7,1-1-11,-4 7 18,-3 1 3,3 2-7,-3-1 6,-2 4-24,3-5 6,-3 5-4,0 0 7,2 17-1,-2-17-2,0 0-2,1 31 4,1-14-1,1 1-4,-3-4-18,4 3 24,2 9 1,-2-12-9,-4-14 7,13 18-20,-6-11 21,-7-7 0,18 9-1,-4-6 0,-14-3-11,38 3 5,-14 3-2,3-12-12,-2-2-6,12-10-3,-10 7-12,-2-7-3,2 4-3,-3-3 11,1-2-5,-5 0-4,-2-5 1,-2 3 0,-2 0 8,-3-6 7,0 5 4,-4 9 10,-1-13-2,-2 8 22,-4 6 27,2 0 1,-1 6 9,-1-1-5,0 0 11,0 7 10,0-8-30,0 8 0,0 0-18,-10 25 7,3-6 18,-1 2-18,-1 7 1,-5 1 2,4 0-13,-4 20 11,7-24-7,-1-9 5,-4 10-4,7-9 3,-4 15 9,2-16-10,2-5-3,5-11-15,-6 13 15,6-13-5,0 16 6,0-16 1,0 0 23,0 0-12,0 0 10,0 0-6,0 0 2,0 0-15,0 0 10,19-39-7,-10 13-6,4-26 4,-2 26 18,-4-5-27,3 2 10,3-1-3,-1-23-8,-3 24 11,1 0-6,-5 16 9,7-18-10,-3 5 12,-3 11 12,-1 4-15,-4 5-3,4 1-7,0-7-9,-5 12 10,8-1-19,-8 1 12,16 13 7,-5-3 3,1 12 22,5 0 0,0 26-4,-1-21-2,-2-1 4,-1 6-19,-1-3 11,7 12 0,-11-12-3,2-2 1,-3-1 12,1-3-22,-2 7-8,-2-15-25,0 0-25,-4-15-17,6 21-48,-6-21-25,0 13-24,0-13-27,0 0-40,0 0-29,-6 16-48,6-16-26,0 0-206,0 0-576,0 0 255</inkml:trace>
  <inkml:trace contextRef="#ctx0" brushRef="#br0" timeOffset="88104.8521">6258 18166 87,'0'0'264,"0"0"-22,0 0-8,0 0-11,0 0-15,43-12-18,-13 10-15,9-3-22,2-8-18,4 3 1,0 1-20,-4 4-17,1-1-36,-13-1-39,-3 0-49,4-3-62,-6 0-53,-2 3-60,-1-4-117,0-4-342,-6 3 152</inkml:trace>
  <inkml:trace contextRef="#ctx0" brushRef="#br0" timeOffset="88442.5926">7057 17492 222,'-2'-4'290,"2"4"-28,0 0-36,-3-7-11,3 7-12,0 0-5,3 37-3,-3-3-7,1 18-5,-2-1-4,-3 34-1,1-34 3,0 2-8,-3-2-19,1 1 8,-1 3-3,-1-8-30,3-12 6,1-1-8,-3 1-6,-3-1-24,6-2 1,-3-1-12,-1-4-18,3-7 5,1-11-7,-1 3-25,4-12-10,-3 19-25,3-19-35,0 17-45,0-17-21,0 0-39,0 0-59,0 0-63,0 0-73,0 0-227,0 0-603,0 0 267</inkml:trace>
  <inkml:trace contextRef="#ctx0" brushRef="#br0" timeOffset="89628.1038">7686 17990 11,'0'0'156,"0"0"-3,0 0-3,0 0-13,0 0 8,0 0 1,10-13-9,-10 3-6,0 10 12,0 0-16,0 0-12,4-4-6,-4 4-4,0 0-11,0 0-9,3-4-5,-3 4-2,0 0-4,0 0 1,0 0-15,0 0 1,0 0-6,0 0-9,0 0 5,0 0 1,0 0-10,0 0 3,0 0 0,0 0 11,0 0-24,0 0 1,0 0 0,0 0 2,0 0-5,0 0-7,0 0 6,0 0-4,0 0-3,0 0-4,0 0 1,0 0-1,0 0-9,0 0 1,0 0-3,0 0 7,0 0-6,0 0-1,0 0-3,0 0 13,0 0-11,0 0-7,0 0 9,0 0-2,0 0-1,0 0-4,0 0 2,0 0-1,0 0-3,0 0 5,0 0-7,0 0 6,0 0 0,0 0-9,0 0 5,0 0 1,-3 18-1,3-18-8,0 0 5,0 0-6,0 0 4,0 0-3,0 0 6,0 0-2,0 0-2,0 0-3,0 0-1,0 0-3,0 0 3,0 0-12,0 0 15,0 0-12,0 0 14,0 0 0,0 0-1,0 0 0,0 0 8,0 0-6,0 0 1,0 0 13,0 0-11,0 0-4,0 0-1,0 0 7,0 0-5,0 0 6,-1 10-8,1-10 2,0 0 8,0 0-2,0 0-8,0 0 7,0 0 0,0 0 5,0 0-2,0 0-1,0 0 3,0 0 14,0 0-12,0 0-8,0 0 17,1 9 1,-1-9 3,0 0 3,0 0 15,0 0-12,0 0-6,0 0-7,0 0 7,3-24 0,-3 24-1,1-7-7,1-1-8,-2 8 15,2-16-2,-4 4-12,4 8 6,-2-12-5,0 1 5,2 1-11,-4-2 9,-2 10-1,3-8 5,-1 4 1,-2-6-10,0 1 10,-2 12-2,1-5 2,-2-1-2,-2 2-12,0 4 3,9 3-1,-16 0-4,2 3 4,-2 4 6,1 8-7,-1 16-5,-1-11-5,0 4 7,0-1-7,5 7 11,-1 14-2,3-20 8,3-5-15,0-1 7,3 0-3,1 3 1,3-1-15,0-5 5,0-15 1,5 21 3,-5-21 2,9 16-8,-9-16 7,16 7 4,-16-7 4,0 0 5,31-8-10,-19-2 3,0-1-5,2-8 5,1-2 2,-3 5 6,-3 1-6,4-6 2,-6 4 0,4-8-1,-4 7 11,2-5-12,-8 6 20,6-9-13,-5 16 7,-1-4 20,2 4-2,-2 0 0,1 5 2,-1-2-2,-1 7 8,2-10-27,-2 10 17,0 0-16,0 0-9,0 0-18,-6 29 29,2-11 11,2 11-9,2-3-1,-3 1 14,2-1-6,5 8-6,-4-15 0,3-2 8,6 6-17,-2 2 14,7-2-2,-4-8 4,2-6-6,2-2 4,0 0-2,3 13 0,6-20-8,-2 1 4,-21-1-8,44-13 5,-23 10-7,-3-11 2,2 0 0,-3-2 6,1 0-38,-7 5 0,0-3-11,-1-10-13,-1 15-5,-4-1-18,0 8-32,-1-10-22,-1 8-17,-3-1-50,0 5-21,1-8-37,-1 8-37,0 0-157,0 0-478,-11-6 212</inkml:trace>
  <inkml:trace contextRef="#ctx0" brushRef="#br0" timeOffset="90895.3477">5259 18744 137,'0'0'186,"1"-22"-7,-1 22-27,0 0 16,2-17-16,-2 17-11,0 0-1,0 0-11,0 0-13,0 0-14,0 0-12,0 0-10,0 0-3,0 0 6,0 0-2,0 0-4,-7 68 2,7-44-1,-3-6-7,0 2-1,-2-3-7,3 1-2,1 0 4,-1-3-5,-1 1 2,3-16-7,-2 18-2,2-18-23,0 0 16,-5 19-7,5-19 7,0 0-2,0 0-14,0 17 22,0-17 9,0 0-2,0 0 4,0 0 0,0 0 13,0 17-2,0-17 3,0 0-2,0 0-7,0 0-10,0 0-5,0 0-6,0 0-4,6-50-19,-6 33 10,3-9 0,1 6 0,-4-4-5,4-4 6,0 1-13,2-5 0,1 5-13,-1-2 8,2 4 33,1-2-39,3 4-10,0 3 6,0-1-7,-2 7-24,0 1 29,5 11-6,-5-8 5,-10 10-4,19-8 20,-19 8-30,0 0 6,31 6 1,-31-6-4,14 18 8,-6-7-10,-4 6 3,1-2 1,-4 2-12,-4 1-17,-2 10 3,-2-13-13,-4 12 9,0-5-2,0 2 10,3-8-17,-2 1-4,0-4 7,2-5 4,-1 4 5,9-12 3,-14 25 11,14-25-4,-10 6 8,10-6-4,0 0 6,0 0-4,0 0 4,0 0 5,0 0-6,0 0 12,0 0 2,0 0 2,0 0 4,66-17-1,-44 10 7,-22 7-4,36 2-1,-19-5-3,-17 3 21,28 8-25,-15-4 2,-2 3 2,-11-7 0,17 16 13,-7-2-10,-10-14-2,2 23 2,-2-23-4,-6 21-16,-1-8 17,0 0-4,-3 0-2,-3-4-4,-1 1 4,-5 3-10,0 7-4,3-14-4,1-6 1,15 0-8,-32 3 2,16-1-2,16-2-9,-27-5-3,27 5-9,-17-8-13,17 8-23,-9-10-28,9 10-22,-2-18-25,2 18-17,0 0-34,17-31-39,-6 19-136,1-1-415,3-2 185</inkml:trace>
  <inkml:trace contextRef="#ctx0" brushRef="#br0" timeOffset="91417.8272">5824 18815 2362,'0'0'172,"0"0"-75,0 0-59,0 0 32,0 0 16,0 0 20,0 0-2,0 0-8,0 0-18,-45 0 1,45 0-22,0 0-4,0 0-7,0 0-7,0 0-11,0 0-4,76-17 16,-38 9-8,1 1 1,2 0 11,4 1-4,2 13-4,-1-15-7,-1 2 11,7 1-31,-7 3 24,0 10-5,-2-16-5,-4 1-1,5 5-10,-19-1 14,1 6-3,-1-8-8,-11 3 0,-14 2-1,17-4 5,-17 4 1,0 0 19,20-9-2,-20 9-7,0 0-1,5-14-12,-5 14-12,0 0-15,-21-28 18,8 18-28,13 10-5,-32-19-1,9 3-10,-2 2 16,1-2-7,3 14 0,-1-15-2,0 0 11,0 1 23,2 6-22,5 4 4,7-1 9,8 7 16,-15-9 0,15 9-16,0 0 10,-11-10-10,11 10 2,0 0 8,0 0-5,0 0 2,55 3 1,-30 8 8,2 1-4,9 3 11,1 1-10,-12-7 0,-2 6 2,1 3-8,-3 2 16,-3-3-6,-4 4-4,-3 3 3,1-1 0,-8-3 7,2 10-5,-9-13 1,2-1-7,-5 1-30,-1-2 38,-6 12-3,3-17 2,-2-1-10,-1 4 2,-2-2 4,3-5-19,-3 2-13,15-8-8,-27 12-12,14-8-43,13-4-25,-21 5-32,21-5-40,0 0-22,0 0-83,-15 4-240,15-4-569,0 0 251</inkml:trace>
  <inkml:trace contextRef="#ctx0" brushRef="#br0" timeOffset="92555.9742">7283 18480 88,'7'-16'225,"-3"-1"-18,-4 17 3,5-21 14,-5 10-10,0 11-5,0 0-10,0 0-6,0-21-5,0 21-9,0 0-28,0 0-18,-12-11-8,12 11-18,0 0 3,0 0-16,-46 32-5,27-10-19,3 4 17,-6 10-20,0 9 2,8-17-11,-3 2-6,3-1 2,1 4 1,5-3-12,2-1-8,-2 1 6,6-10-8,2 5 1,5 1-5,-3-10 1,4-2-2,-2-1-6,9 0-4,1-5 5,0 1-12,6-1 3,0-4-6,5-2 8,-1 5-4,1-10 5,0 1 1,-1-5 11,3-2-18,0 2-2,-7-6-4,1-4 1,-3 1-11,0 0 9,-1 2-1,-3-8-4,0 0 1,-8 3 0,4-2 1,-4-6-1,-4 7 4,0 7 2,-2 13 17,4-22-7,-4 22 10,0-22-1,0 22 25,-3-16-20,3 16 6,0 0-15,0 0-7,0 0 4,0 0-29,0 0 19,0 0 5,0 0 3,-15 48 6,6-23-19,5 2 9,0 2-10,-2-4-4,3 1-2,-2-8 0,-1 0 13,5 1 0,-2-2 7,1 1-18,0-6 7,2-12-8,-1 19-3,1-19 16,0 0 1,-4 20 18,4-20-27,0 0 27,0 0-23,-2 14 38,2-14 12,0 0-17,0 0-2,0 0-16,0 0 10,0 0 16,0 0-28,0 0-5,33-58 5,-17 37-9,-2-4 15,4 4-16,-1 8-6,2-7 3,2 6-2,0 2-47,-2 3 46,-4 4-2,3 2 2,-18 3-8,38 7-12,-38-7 14,24 14-10,-16-9 9,-1 5 1,-7-10-6,13 22-7,-8-4-2,-4-5-6,-1-13-7,-6 23-21,-5-10-2,-6 15-5,0-16-8,-4 1 5,-2-2-1,-1-4 5,0 12 2,-4-17-3,4 2 23,-1 0-1,4-4-10,21 0-15,-31-3 0,31 3 0,-23-2-23,23 2-19,-14-7-31,14 7-40,0 0-12,0-22-29,0 22-261,14-24-515,-4 10 228</inkml:trace>
  <inkml:trace contextRef="#ctx0" brushRef="#br0" timeOffset="93639.0833">8037 18470 148,'0'0'187,"0"0"-16,0 0 14,0-23-12,0 23-3,0 0-3,0 0-8,0 0-7,0 0-12,0 0-13,0 0-15,0 0-4,0 0-11,0 0-25,0 0 4,0 0 9,0 0-23,0 0 2,0 0-11,0 0 1,0 0 0,0 0-10,0 0 0,0 0 6,0 0 0,0 0-7,0 0 13,0 0-1,0 0-5,0 0 10,0 0 14,0 0-21,6 48 4,-6-48-2,3 24-5,0-7 3,-1 0 2,2-5-6,-4-12 4,0 34 0,-2-15 6,1-2-9,4 12-7,-5-18-3,2-11 3,2 27-7,-2-27 4,0 28 0,0-28-5,-4 14-2,4-14-1,0 16 10,0 2-8,0-18 5,0 0-10,-3 17 8,3-17-13,0 17-4,0-17 4,0 0-8,0 0-25,0 0 26,-3 26 0,3-26 2,0 0-5,0 0 6,0 0-7,-2 14-3,2-14 15,0 0 3,0 0 6,0 0-3,0 0 10,0 0-6,0 0 2,0 0-5,0 0-3,0 0-3,0 0 1,0 0-3,0 0 9,0 0-17,2-67 6,-1 51-3,-1-2-5,5-9-8,-5 7 0,0-5 3,2-2 9,1 1-9,3-9-20,-2 4 19,-1 2-10,3-3 9,1 6-9,4-5 19,-3 7-12,0 0 1,3 0-18,0 12 12,0-2-16,1 1 12,6-5 0,-3 11-10,-1 4 17,-14 3-7,27 1-10,-27-1-7,24 19 17,-10-12-5,-7 3-2,3-1-5,0 12-7,-4-8-5,-6-13-2,4 27 6,-7-8-17,-1 8 3,-2-10-25,-2 7-3,-7-5-6,4 2 7,-4 0 8,2-8-13,-3-3 23,7-1 12,-5-1-6,4 5 10,10-13-4,-12 8 21,12-8 25,0 0-11,0 0-7,-18 4-7,18-4 14,0 0 10,0 0-11,0 0-1,0 0-5,0 0 7,51-29-1,-39 24-3,-12 5-4,33 5 5,-33-5 5,28-4-15,-28 4 13,27 11-5,-17-6-10,-10-5 10,15 12-12,-15-12 14,14 22 4,-12-13-4,-2-9 5,-2 20-17,2-20 21,-11 30-8,0-19 12,0 3 0,-12-6-16,10 4 11,-6 10 1,5-15-12,-6 1 6,-4-4-3,3 3 7,0 7-6,4-13-5,17-1 0,-30-4-4,30 4-13,-25 3-24,25-3-31,-20-12-13,20 12-24,-14-12-37,14 12-31,-1-12-51,1 12-47,7-33-180,4 9-499,0 14 221</inkml:trace>
  <inkml:trace contextRef="#ctx0" brushRef="#br0" timeOffset="94056.3835">8527 18057 169,'-3'-13'285,"1"2"4,0 9-17,2-5-23,0 7-25,-2-10-42,2 10-9,-4-8-17,4 8-21,0 0-17,0 0 7,4 43-9,-4 12-17,0-23 3,2-2-9,0 20 10,0 6-3,-1 0-7,1-1 2,1-8-1,-3 3 7,0 1-10,0 44-5,-3-57-10,1-7-4,4-2-20,-4 0 18,1 3-10,0-7-6,-2-12-7,1 4-24,-2-1 19,0 4-6,4-20 2,0 18-13,0-18 7,0 0-34,-4 16-13,4-16-20,0 0-20,0 0-20,0 0-35,-6 16-50,6-16-43,0 0-49,0 0-72,0 0-167,0 0-533,0 0 236</inkml:trace>
  <inkml:trace contextRef="#ctx0" brushRef="#br0" timeOffset="94522.8754">8861 18374 2076,'4'-11'87,"-4"11"-54,5-23-20,-5 23 13,6-10 38,-6 10 9,0 0-11,4-17-6,-4 17-15,0 0-7,0 0 16,0 0 10,0 0 12,0 0 4,5 61 4,-7-34 4,1 3 14,1-1-8,0 1-4,-3-1 9,0 0-11,0-1 20,-1-3-10,1 19-13,3-23 1,-3-4 4,-2-2-15,5-3 17,0-12-8,-4 28 14,4-28-12,-2 17-3,2-17-7,-1 18 5,1-18 0,0 0-11,-3 14 9,3-14-4,0 0-6,0 0 2,0 0 8,0 0-24,0 0 30,0 19-9,0-19 11,0 0-13,0 0 13,0 0-11,0 0-7,0 0-14,0 0-5,0 0 12,0 0-23,0 0-6,0 0-3,0 0 0,8-59-19,-3 43 8,-5 16 5,8-29-7,0 13 1,2-6 17,0 1-26,-3 4 3,5 4-2,3-9-8,-2 10-12,-2-2 14,7 0-2,-2 6-2,-2-2-5,2 7-10,-16 3 15,30-3-8,-30 3 3,26 2-5,-26-2 16,25 9-14,-14 6 2,-2-6-4,-9-9 6,10 22-11,-5-8 7,1 14-1,-6-17 3,0-11 0,-1 25-4,-4-8 10,-2 9-4,-1-9-7,-2-8 1,-6 9-1,-1 1-9,-2 0 12,3-8-18,1-10-4,-1 6-29,-5 2 1,-1 4-18,5-10-9,17-3-37,-37 0 6,37 0-37,-27 4-23,27-4-25,-24-10-42,24 10-32,-18-9-58,18 9-278,-7-10-664,6-11 294</inkml:trace>
  <inkml:trace contextRef="#ctx0" brushRef="#br0" timeOffset="96159.2521">12111 13636 56,'-7'-7'231,"1"-6"-4,1 3 5,1-1 0,1 0-24,0-1-18,0 4-9,5-5-16,-2 1-15,4-2 8,-1 1-9,4 0-16,3-2-8,1 2-2,7-6-10,5 1-9,1 2-1,3 2-7,11-3-5,0 5-10,0 0-3,0 3-15,1 3 1,-11 6-6,3 1-8,7-2-3,-11 11-23,-2 2 14,11 5-4,-14 0-9,-1 0-2,-2 2 5,-2 3-9,1-1 1,-2 4-9,-3 1 4,0 4-3,-2 0-1,-1-3 2,0 2-5,-3 5 2,2 20-1,-4-19 0,-2 13 0,-2-12 6,-1 13-10,-2 2-2,-4-4 1,0 1 0,-8-2 4,4 0-7,-5 1-2,-1-4-2,-2 2 9,0-3-6,0-1 6,-4 8 0,0-8 10,-1 2-7,-1 5 2,-1-2-1,0-2 2,1 2-1,-2-3-21,0 5 4,2-1-6,1-1 3,1-1 8,1-1 1,3-3-6,0 3 2,6-2-1,0-9 0,7-2 0,-3 1 4,3 0-8,5-2 7,4 3 2,-3-2-4,9-6 0,0 6-2,6-5 1,-1 3 4,4-4 1,0-3 0,3 1-1,-1-1-1,8 10 4,-3-18 0,-4 1 7,1-3-25,-1 4 17,2-8-1,-4 4 0,0-3 0,-5-1-3,-1-2 3,0 2 1,-1-3-6,-6-2 7,-1-1 9,1 3-12,-2-2 1,0-2 13,0 2-6,-3 0 2,-1-2-1,0 2 3,-1-3 3,0 5-11,-2 0 3,-3 2-1,-2 3 7,2-1 2,-2 6-6,-4-1 8,-1 9-4,-3 3 0,0-2 13,3 2-22,0 2 5,-3 5-5,4-1 5,-5 16-24,2-2 27,2 2 9,3 2-17,-2 0 55,4 1 16,-1 0-29,2 2-5,-3 29-34,6-29 32,-1 36 4,1-38-2,3-2 2,-4 6 12,-2 4-14,2 32-7,1-35-3,1 2 0,-5 27-50,2-3 19,3-24-6,-4 27 11,3-29-12,0-1 11,-3 29 2,0-39-4,1 10-6,1 6 18,1-3-20,-1 0 37,-2-8 3,-1 6-21,5 0 18,-6-1 10,2-4-12,-1 2 5,-3-7 0,1 0-16,-1 11 1,2-25-4,-1 1-4,-2-4 22,1 3-18,-5 15 14,4-18-2,-1-6-1,-1 3-13,-2 3 8,1 0-1,-3-3 4,0-2-1,-4 3 13,4-3-14,-12 14-5,6-20 4,-1-2-5,-1 2-12,-2-3 14,-10 6 1,-2-9-7,-2-6-4,-3 0 1,0-1-1,-1 7-7,-5-19-19,-22-8-5,28 8 2,-5-7-15,-20-8-23,4-2-4,22 12-14,0-11-27,3 0-15,2-3-20,6-2-25,4-10-29,10-6-40,4 13-25,8-2-40,2-24-284,3-3-631,14-22 278</inkml:trace>
  <inkml:trace contextRef="#ctx0" brushRef="#br0" timeOffset="97381.0457">13090 14829 11,'5'-17'170,"-4"5"-4,6-8 5,-3-3-9,-1 6-2,-2 2-4,2 7-3,-3-4-3,3 5-1,0 2-2,-3-1-27,0-1-18,0 6-11,0 1-12,0 0-4,-6 21-6,2-6-2,-3 11-12,0 2 2,1 3-19,0 1 11,-2-2-2,3-2-3,-2 0 1,2 1-2,1-10-11,0-3-2,3 0 6,-2-2-3,0-6 3,1 1 0,1-4 6,0 1 18,1-2 2,-2 1 11,1-3 11,1-2-7,0 0-11,0 0 2,0 0-10,-2-17-6,2 5 4,5-6-10,-5-2-5,2-7-4,-2-1 0,3 0 2,0-1 20,-1 0-23,2 4-4,0-2 16,0 10-15,-2 0-5,0 7-11,4-1 8,-2 2-14,3 4 7,0 8-9,-1-3 3,7 2 1,-1 8 15,5 10-24,3 6 3,-2 0 0,1 1-3,-4 0 27,3-3-26,-4 1-7,-1-1 4,3-1-2,-4-2-8,-6-6 15,4 1-11,-6-8-1,1-1 14,1 1-6,-4-2 14,1-2 23,-1-2 33,1-1 0,-1 1-10,-2-2 8,5-13-13,-2 0 4,2-2-10,1 0-7,-1-16-2,1 2-10,0-3-18,-2-1 10,1 2-7,0-5-11,-2 3-1,0-1-1,1 3-18,-3 4-19,2 8-10,-1 3-31,1 5-29,-3 0-34,0 5-47,1 1-20,2 1-8,-3 4-2,8 10-11,-1-8-20,0 3-29,4 7-205,-2 2-516,0-2 228</inkml:trace>
  <inkml:trace contextRef="#ctx0" brushRef="#br0" timeOffset="98132.1043">13547 14783 199,'0'0'251,"0"0"-13,0 0-22,0 0-25,0 0-23,0 0-13,0 0-19,-10 3-9,10-3-13,0 0 3,4 7-19,-4-3 1,3 2-10,-2-2-5,4 1-8,-2-2-5,5 0 7,2 3 1,0-5-10,-1-2-1,5-2-14,2-4 10,-2 2-2,-1-1-11,2-2 13,-4 0 4,1 0 9,-5 0 0,0 0-8,-2-4 20,0 9-3,-1-9 3,-1 1-4,1 1 16,-4-1-8,0 2-14,0 3-12,-3-1-8,-1 4-28,0 0 11,-1 1-9,5 2-1,-15 6-6,2 5-18,-1 6 15,-3 12-8,5-12-1,-1 3-1,3 3-28,0-3 27,3 6-7,2-7-6,3 6-4,-1-1 6,3-10 0,3-6-3,1 9 4,2-9-8,1 0 4,4 1 0,2-4 2,4 3-11,5-5 15,-1-6 0,1-1-6,0-4 12,2-1-23,-3-1 9,0 3-3,-2-10-8,-1 0 17,0-1-15,-1-7 8,-3 5 2,-2-3 1,-3 8 1,1-5-11,-3 5 23,-1 1 17,-5 6 20,2 2-12,0 3-6,-2-1-13,1 0-6,-2 4 4,0 0-13,0 0 3,0 0-2,-2 22-5,1-11 13,1 5-11,-3-3-3,3 5 10,-3-2-8,3 1-13,3-1 18,-3 0-6,0-5-1,0-1 1,0-1-6,3-4 8,-2 4-12,1-3-2,0-5 14,3 3 0,-5-4 8,11-5-11,-4-1-11,5-4 23,1-1-4,3-6-3,-2-5-1,0 6 6,-2 5-6,-5 3 0,0-1-4,1 4 0,-1 0 5,-3 1-10,1 1 0,0 6-14,-5-3 18,13 9-8,-7-4 2,1 6 4,0 3 12,0 2-14,0-1 8,1 1-9,1-2 4,0 2-9,1-3 12,2 0-2,0-4 7,-2 0 3,4-2-7,-7-3 13,3-3-7,3-1 6,2-4 8,-1 0 22,-3 0-16,2-9 4,-3 4 12,0-1-5,1-4 6,1 0-9,-5 1 3,1-4-19,0-7 15,0-1-8,-6 1 10,0 6-15,-1-7 4,-2 7-12,-1 0 1,0-1-7,-3 1-8,2 5-14,0 2-17,-2 1-27,1 1-24,0 1-28,-2 2-36,0 3-33,0 0-37,1 3-34,5 0-40,-11 3-40,2 2-178,5 2-552,-2-1 244</inkml:trace>
  <inkml:trace contextRef="#ctx0" brushRef="#br0" timeOffset="98557.4881">14851 14573 261,'-9'-1'307,"3"1"-47,-2 3-21,1 5-27,-1 8-18,-2 8-15,1 0-21,1 5-12,1 0-12,4 3-18,-2-3-10,3 0-3,-2 2-1,1-3-3,-1-2-11,1 2-7,3-10 3,-4-2-3,1-3-3,3-3-4,-3 0 13,3-5 15,-1 0 25,1 3 14,-1-8 32,1 0 14,-2 3-2,2-3-24,0 0-11,-7-14-12,7-2-17,-3-3-4,3-8-20,3 3-6,-1-13-13,0-15-9,5 2-9,-1-4-7,5 26-6,5-28-6,0 6-6,1 2 3,3 5-25,-4 12-8,4 4-7,-1 5-2,5 4-2,-7 4-12,-3 6-12,0 2-12,-1 6-23,0 0-4,-1 7-2,-2 5-6,-3 2-10,1 4 2,-6-1-8,-1 9-8,-2 1-8,-9 1-8,3 0-9,-6 1-13,-3-3-6,-7-1 0,-7 7-1,7-11-10,-8 4-17,4-7-24,4-3 3,-1 1-3,2-10-22,2 6-14,5-7-163,3-1-428,2-1 190</inkml:trace>
  <inkml:trace contextRef="#ctx0" brushRef="#br0" timeOffset="98960.3247">14968 14711 30,'21'-3'212,"-5"-2"-2,3 9-21,-5 1-11,-2 0-9,0 7 2,2 9-17,-6 7-9,-2-11-12,0 14-7,-3-2-6,-3 3-21,-3-3-8,-1-2-9,-2-3-6,2-3-3,-2-5-7,2 0-1,0-5 6,-2-5 14,3 1 9,-1-4 15,-1 0 6,3-3-5,2 0-6,-7-10-7,7 1-2,0-8-14,4-6-10,2-2 1,5-3-3,-1-1-5,2 6-1,3-6-18,-2 2 10,4 6-12,-1 2 2,1-5-9,0 10 7,-3 6-18,6 1 9,-6 3-16,0 2 3,2 3-21,-2 1-4,0 3-34,-1 0-34,-1 3-39,-1 1-55,1-1-23,-4 6-61,1-6-50,-2-2-188,-2 4-527,-1-5 233</inkml:trace>
  <inkml:trace contextRef="#ctx0" brushRef="#br0" timeOffset="99336.8087">15500 14749 300,'0'-7'323,"0"4"-34,0 3-27,-1-6-34,1 6-15,0 0-21,-9 8-18,4 1-21,-2 0 2,-1 6-29,0-1 11,4 3-36,-2 2-8,5-2 2,-2-1-19,3 9-4,2-10-5,0-3-12,-2-1 0,6 2-2,-2-3-8,3-1-1,-1-2-2,1 1 10,4-1-8,-1 2-2,0-9-2,1 0 10,-1-3-7,1-1 22,4-7-10,-4 3-4,-1-2 12,-2 3-10,-1-3 4,0-4-6,0-3 4,-3 1-14,-1 8-6,-1-10-2,-1 2-4,-3-1-2,-2 0-10,2 7-25,-3 0-16,-2-3-24,0 3-20,-1 4-32,-4-2-21,1 3-30,0 1-26,1 2-69,-4 2-22,0 3-239,1 3-550,3-3 243</inkml:trace>
  <inkml:trace contextRef="#ctx0" brushRef="#br0" timeOffset="99985.1412">15844 14707 127,'-3'-12'219,"3"-1"-22,-1 2-18,1-2-17,-2 5-7,2 1-22,0 2-18,0-3-9,-2 4-12,0 2-14,2 2-6,0 0-6,-11 6 0,1 9 0,-1-2-2,-5 5 3,1-1-8,1 2 4,-2 3-6,2-2-1,4-6-6,-1 1 7,1-1-9,5-4-3,0 0-8,2 2-1,1-2-1,-1-2-1,1 4-7,2-6 2,2-1 1,-1 0-6,4-1 11,2-6 2,2 2-3,4-2-4,-2-3-1,3-7-5,3-7-4,0 2 1,0-4-10,-3-6-7,3 0-1,-3-2-1,7-13 4,-7 13-5,2-16 0,-5 13-2,0 1 1,-1-1 6,-3 3 10,-1 10 14,-3 0 10,-2 4 16,1 5-6,-1 2-14,0 2-13,-1 3-7,0 3 2,0 0 2,-2 21-4,-3 5-2,-2-2 3,2 9-3,-7 10 5,8-8-8,0-4-4,-2 1 10,6 4-15,0-7 2,0 0-2,3 2 0,0-4-8,1-4 10,3 5-6,-4-12 9,1-5-1,2-2-3,0-1 1,-1 0-4,4-6-2,-1-3 7,3-2-6,2-3 3,0-4 3,2-7-9,4 0 1,-4 3-7,2-10 4,-1-4 1,-1 6-6,0 1 4,-2-4-1,-2 2 3,-2 9 5,-1-2 15,-4 8-2,2 2-1,-3 1-9,0 1-8,-3 4-1,3-2 1,-3 2 3,0 0-5,1 16 4,-1-7-7,-3 4 7,2 8 5,-1-6 4,2 2-1,0 3-8,0-3 1,0-3-1,3 0-5,-1-3 8,1 6-1,2-9-2,0 3 4,1-5-2,4 2 12,-1-5-12,3 0-1,2-3-4,-1-2-3,1-2 2,0-4 1,0 1-6,-1-4 3,-2-2 2,5-7 0,-4 8-4,1-14 7,-2 4 2,-1 7-2,-3-9 8,0 0 6,-1 12 15,-2 2 6,0 1 1,-4 1-5,2 7-1,-1-4-19,-1 5-2,0 0-2,0 0 4,0 0 0,0 0-1,-3 26-1,-4-14-1,3 5-3,0-1-3,-2 3 19,2-2-19,-2 9-1,2-12-5,4 2 5,0-3 1,-3-1-5,6 5-16,-1-7-17,0-1-27,1 2-22,4-5-23,0-1-28,7 0-34,0-5-67,8 6-237,-7-7-513,9-7 227</inkml:trace>
  <inkml:trace contextRef="#ctx0" brushRef="#br0" timeOffset="100398.1635">16773 14630 191,'-5'-4'256,"-1"-1"-15,-5 7-8,-2 0-3,-1 3-17,-4 10-12,-4-3-12,0 5-6,1 2-13,3 5-13,-5 17-12,9-20-9,0 0-14,4 3-15,3-2-9,7-1-10,-4-4-8,4 1-9,0-5-13,4-2 6,-1-1-9,6-1-7,2 0-6,2-4-1,2-1-20,6 0-8,0-9-6,3-3-3,0-4-15,0-5-4,-1-1-7,7-10 10,-10 2-16,2 3 5,4-16-1,-2-1 3,-1-3-4,-5 3 14,0-7 2,-2 6-4,-6 8 6,-2 0 9,2 3 5,-2 5 13,-2 7 4,-2 2 27,-2 6 6,-1 3-20,1 0-10,-4 4-15,2 3 10,0 0 3,-14 20-6,4-1-4,-2 10 16,-4 2-19,-1 17 5,0-6-1,3-11 4,-3 13-20,3 1 18,5-15-3,1 1-6,1-2 1,4-2 5,-1-3-3,4-3-5,0-3 6,0-1-18,0-5-1,4 1-13,2 0-3,-2-8-18,4 3-9,0-4-15,3-1-24,0 3-19,-1-7-22,3-7-15,0 6-35,5-10-21,-1-4-29,-5 6-184,1-2-447,-2 1 198</inkml:trace>
  <inkml:trace contextRef="#ctx0" brushRef="#br0" timeOffset="100777.8031">16775 14676 73,'14'-8'175,"0"-1"-18,12-3-2,0 5-5,0-3-13,0 5-10,0 0 2,-1 5 1,-2 1-8,-8 2 1,2-1-5,-6 2-8,-1 6 15,0 1 14,-3 4-7,-3 1 7,-1 5-2,-1 3 1,-4 3 6,1-2-17,-2-7-9,0 1-11,0 1-10,-1 9-15,1-13-6,2-7-9,-2 2 0,3 0-10,0-2-10,3-1 1,-2-1-14,2-1-6,4-3-8,-3-1-32,3 1-21,2-3-31,1 0-39,2-7-29,1 0-49,5-6-22,-1-3-44,0-1-197,0-3-480,0 1 213</inkml:trace>
  <inkml:trace contextRef="#ctx0" brushRef="#br0" timeOffset="100807.8244">17299 14568 50,'0'-11'123,"0"-1"-9,0 6 4,-3 1-17,2 0-15,-2 2-22,3 3 9,0 0-14,0 0-22,-14 8-26,11-3-32,0-1-32,3 4-74,-2 2-139,0-3 62</inkml:trace>
  <inkml:trace contextRef="#ctx0" brushRef="#br0" timeOffset="101319.8444">17361 14659 64,'0'0'240,"4"3"-25,-4-3-14,-1 7-6,-5 0 0,-1 7-23,-3 0 4,-4 7-7,-3 3-9,2-3-10,-1 4-24,2-3-6,2 4 0,-1 0-17,4-8-6,1 6-15,4 1-3,-2 1-7,6-9-1,0-3-12,2-4 7,0 0-13,4 2-4,1-4 0,-4-1-9,1-1 14,5-2-20,-1-3 1,-1 2-6,2-3 5,-1-3-12,-1-2 6,-3 1-6,3-7-8,0-2 6,-4-3 3,0-3-17,1-7 4,0-1 11,-1 1-13,-3 8 0,0-7-2,2-6 0,0 8-10,3-1 10,-3 7-2,4 0-1,1 1-1,-3 2 3,6 0-5,0 4-4,3 1 5,-1 3-7,-2 5 15,0 1-16,4 0 1,-3 7-12,1 2 10,-2 4 0,-2 2 5,-1 10 0,-1-7 8,-2 8-2,-4-1 10,1 3-6,-2-10 0,-3 2-3,2-2 2,-5 7-1,3-11 4,1-4 0,-2-1 7,0-1 1,4 0 6,-3-7 8,1-1 0,-3 0-9,6 0 17,-7-11 4,4 3-9,1-4 0,3 0-18,2-14 12,1 9-6,6-15-7,5 0 3,0 3 14,8-10-22,-3 13 0,4 2 13,-3 5-15,0-2 2,3 10-5,-4-1-3,1 8-11,0 6 7,-7 5-3,2 0 1,-5 7 2,3 4 7,-4-2-10,-3 2 4,-1 9 0,-5-1 9,2 3-14,-6-5 11,0 0 4,-4 0-22,0 0-12,3-5-36,-3-1-28,-1-2-49,2-3-60,-1-1-27,1-3-41,2-4-234,1-3-542,3-2 239</inkml:trace>
  <inkml:trace contextRef="#ctx0" brushRef="#br0" timeOffset="101717.6687">17999 14739 29,'11'-14'289,"-4"3"6,-4 4 4,0 1-9,1 3-18,-1-2-32,-3 1-29,0 4-8,-7-4-36,7 4-14,-17 5-11,7-2-20,0 4-22,-2 1 2,3-4 2,-2 7-23,4-1-7,0 2 2,3-3-18,-1 7-5,4-3-11,1-1-1,0 1-1,4 4-1,-1-3-8,3 4-11,0-2 11,-1 3-6,2-3 2,0 4-9,-1-5 8,-1 1-11,-2-7 1,1 6 8,-4-5-4,3 1-3,-3 0 1,0 0 2,-3-3-4,-1 0 0,-3 1 0,0-3 1,-1-1 1,-4 2-1,-2-2-3,0-3-20,0 0-10,-1-1-18,-1-4-30,2 3-15,-3-2-22,3-2-46,-3 5-34,1-7-55,1-2-278,0 1-556,2-3 247</inkml:trace>
  <inkml:trace contextRef="#ctx0" brushRef="#br0" timeOffset="102298.9204">18354 14374 168,'0'-7'315,"0"-1"-44,0 7-28,0 1-24,0 0-4,-3 25 1,-4 2-11,0 7-19,-6 13-16,2 5-23,2-3-4,-2 0-22,0 1-4,1 3-8,2-21-5,1 1-15,-2 1-6,4-8-20,-1-8-10,3-1-7,-1 0-26,-2 0-26,4-8-22,-3 1-11,4-5 2,-2 0-34,0 2-32,1-9-25,2 2-22,-7-13-6,5 4-13,-1-4 14,3 0 17,-1-4-1,-2-3 18,3 2 7,0-8 21,0 1 11,4 0 4,-4 7 43,3-9 4,0-2 28,1 1 5,-1-6 24,4 7 31,0-7 15,0 1 13,0-1 12,4 5 18,1 0 3,0 3-1,2 1-5,1 6-11,4 1 13,2 1-1,3 3-3,-1 5 0,-2 4-11,0 2-1,0 6-11,-5-3-1,6 5-17,-5 7-4,-3-1-11,-5-6-1,-2 8-10,-2 1 4,-2-2-2,-6 5-8,-2-2 5,-8 7-11,-1 2-1,-3-4 10,-3-2-20,-4-1-10,1-2 0,1-1-37,0-5-11,-1 1-21,2 0-13,7-7-25,-2 1-24,5-1-24,1-1-15,3-3-48,0 0-9,5-3-216,-1-7-470,4 2 208</inkml:trace>
  <inkml:trace contextRef="#ctx0" brushRef="#br0" timeOffset="102701.6594">18891 13979 273,'15'-21'334,"-6"9"12,-4 2-7,0 1-7,0 5-41,-2-2-22,0 3-39,-3 3-31,0 0-18,0 0-17,-9 19-14,-1 3-32,-1 3 8,-3 6-13,-3 12-14,0-1-15,-1-1-14,1 5-53,-3-4-47,2 1-43,0-2-55,-3 4-48,8-14-72,-5 9-266,-2 1-556,3-12 247</inkml:trace>
  <inkml:trace contextRef="#ctx0" brushRef="#br0" timeOffset="103538.1329">13396 15969 226,'-6'-3'293,"3"-7"-26,-3 2-15,-2 1-29,1 3-23,-3 7-24,-4 1-15,-1 2-12,-5 10-14,-1 4-14,-1 2-8,-4 11-12,1 6-6,2 1 5,2 2-15,10-13-9,-3 0-5,1 2-13,3 1-32,0-4 1,3 5 1,3-5-10,-1 0 6,0-1-7,4-9 1,1 3-1,1-3-11,1-1 6,1 0-4,4-2 6,-2-8-4,2 4-8,0-3 12,4 6-4,-1-11 3,3 4 1,-3-7 6,6-5-9,-2 8 1,-2-11-3,4-10 13,-4 10-5,-2-1-8,4-5-3,-4 3 5,0-2-5,-3-1 10,0 1-10,0-5 0,-4 8-1,2-2 1,-3 1 4,-2 1-5,0 2-6,0-3 2,-3 2 0,-2 0 5,-1 2-7,3 5-3,-4-6-3,0 1 4,-1 2 15,-1 0-15,-1-5 7,3 8 4,3 2-12,-2-4-6,6 4 1,-5-5 2,3 4 5,2 1-18,0 0-9,-5-3 14,5 3-1,0 0 1,0 0 6,15 6 1,-15-6 0,19-3-3,-5 3 4,1 0 5,-4 1-2,6 1 0,-3 0 1,-1 6 6,1-1-6,-5-2 2,6 14 4,-4 5 3,-5 1 4,5 8 6,-6 16 0,-5-14 1,-5 0-2,5 13 11,-7-12-15,2 20-2,-3-26-5,2 5 5,-4-4 14,-2 3-18,0 10 11,0-19-13,1-1 4,3-10-5,0 3 6,2-7-8,0 0 2,3-4-37,-2 2-17,3-3-26,-1-1-20,3-4-36,0 0-60,0 0-42,0 0-193,3-31-463,4 17 206</inkml:trace>
  <inkml:trace contextRef="#ctx0" brushRef="#br0" timeOffset="103940.9471">13833 15891 2039,'15'-26'27,"-5"5"75,-3 8-13,-4 3-18,0 2-15,0 7-10,-3-2-17,0 3 6,0 0-6,-11 12 4,5-4 2,-6 8 6,-2 1-14,-4 14-2,0-8-4,-1 2 1,1 0 1,0 4-24,-8 9-22,12-10-23,-3-2-26,5 3-40,0-6-25,1 0-32,7-6-42,-3 0-120,1-1-356,3-3 158</inkml:trace>
  <inkml:trace contextRef="#ctx0" brushRef="#br0" timeOffset="104328.4237">13850 16409 237,'-5'0'308,"5"0"-20,0 0-36,-9-3-19,9 3-20,0 0-19,0 0-25,0 0 1,0 0-30,17 6-12,-2-3-14,6-3-12,4 1-1,2-1-16,1 4-13,0-4-24,-4 1-36,0-1-37,-1 2-32,-2-1-42,-10 1-48,1-1-43,-4 0-35,-5 2-130,-3-3-382,-4 8 169</inkml:trace>
  <inkml:trace contextRef="#ctx0" brushRef="#br0" timeOffset="104362.4844">13824 16557 18,'-21'7'199,"7"-2"1,4 2-7,3-2-18,1 0-11,5-5-11,1 2-5,0-2 9,7 7-7,4-2-8,9-3-15,3 6-20,8-3 1,9 12-17,4-15-2,0-4-27,-3 4-38,-2 1-56,1-3-53,-11 0-81,0 4-172,-3 0-365,-1-4 161</inkml:trace>
  <inkml:trace contextRef="#ctx0" brushRef="#br0" timeOffset="104870.9753">14751 15827 19,'4'-16'276,"2"4"5,-5 1-9,3 3 0,-1 1-16,-1 2-31,-2 1-22,0 4-11,0 0-32,0 0-15,-16 17-23,2 7 8,-9 16 2,-2 1-21,0 7-8,-1 4-13,-9 23 7,4 5-5,6-28-7,-7 27-6,15-22-3,1-2-17,1-6-37,7 4-2,0-7-6,3-2 6,3-10-12,2 0 6,2-3-11,3 0-13,-2-11-28,5 6-7,2-11-14,3 5-18,-2-8-21,2 0-36,2-6-19,12-5-49,-6-3-43,6-3-175,-6-7-454,5-1 200</inkml:trace>
  <inkml:trace contextRef="#ctx0" brushRef="#br0" timeOffset="105297.4406">14976 16104 49,'3'-16'257,"-1"6"11,0 2-12,1 4-11,0-1-22,-3 0-25,0 5-22,1-7-19,-1 7-21,0 0-9,0 0-1,0 0-4,0 28 4,0-12 6,0 17-25,-1-2-1,0 0 6,-1-1-4,2 0-17,0 1-4,0 0 4,3-4-13,-2-8 8,-1 7 1,2-7 1,-1-8-19,-1 5-10,3-4 14,-3-7-19,0 5 12,2-4-4,-1 6 10,0-8 0,-1-2 8,0 2 24,0-4-6,0 0 10,2 4 3,-2-4 3,0 0 10,0 0-13,0 0-11,8-14-6,2-1-10,0 2-14,4-9-3,-3 8-9,6-16-3,6-8-6,-1-1 5,-8 8-14,10-14-8,-10 15 0,2 1-5,-3 3-2,-1 1-1,-2 9-3,-1 0-11,0 2 11,-6 5 1,3 1-4,-2 3-5,0-2-15,-2 3-1,-1-1-11,-1 5-21,4-10-30,-4 10-30,3-5-15,-3 5-40,0 0-24,0 0-11,4-1-15,-4 1 0,2-4-9,-2 4-21,0 0-25,0 0-33,0 0-19,10 10-26,-10-10-181,4 7-555,-4-7 246</inkml:trace>
  <inkml:trace contextRef="#ctx0" brushRef="#br0" timeOffset="105919.2951">15581 16093 14,'1'-5'270,"0"4"-25,1-3-34,-2 4-19,0 0-18,0 0-14,-4 14-10,2 1-10,-4 9-9,1 5-5,-1 1-12,-1-5-10,0 10-7,3-2-36,-2 0-5,2-5-1,4-2-4,-1-7 0,-1-1-1,2-2 6,0-4-5,3 1 0,1-4 1,-4 2 10,3-7 12,4 0 3,-3 1 11,4-3 9,1-3-22,4 0 8,1-3-1,6-8-4,-7 4-4,6-6-1,-2-1-8,1-2 6,1-2-7,-4-1-6,2-3 5,-3-4-14,2 5 6,-5-4-2,1 3-1,-2 1-15,-4 8-2,1-6-11,-4 3 17,0 13-14,-2-9-1,4-3 9,-4 10-25,-1-2-19,0 8-26,1-5-19,-1-6-30,0 11-32,2-5-43,-2 5-37,0 0-34,0 0-24,0 0-28,0 0-197,0 0-518,0 0 229</inkml:trace>
  <inkml:trace contextRef="#ctx0" brushRef="#br0" timeOffset="106493.5295">16238 15945 234,'5'-7'250,"-3"-5"-20,1 0-7,0 3-12,0 0 3,-3 9-4,1-8-14,-1 2-8,0 6-19,0-10-14,0 10-22,-4-6-12,4 6-16,-10-4 4,0 4-25,-1 8-8,-3-3-10,1 2-11,-1 2 4,3 4-14,1-3-4,-1 6-6,2-2-4,2 1-5,-1 3-2,3 0-3,2-1-10,0 0 5,4-1 16,2 1-18,-1-4-4,4 2-6,3 2 7,-1 2 14,2-6-19,1 1-2,0 2-5,-1-6 6,-2 9 11,0-8-16,-1 0 4,-3-3-16,-1 2 4,-2 3 0,-5-4-6,0 2-8,-9 1-16,-4 0-3,-2 5 3,-4-8 2,2-3 1,-1 1 0,1 0 8,-1 10 7,8-16-3,2 2 7,2 0-5,1-1 4,5-2-2,-1 1-4,0 4 13,2-2-2,1 3-2,2-6 6,0 17-1,2-6 1,-2 10-3,3-4 15,0 16-1,-3-8 12,2 3-4,-4-3-11,-1 2 19,-3-10 1,-5 9-1,3 1 7,-1-3 14,2-5-6,-3 8 2,3-14-8,0 1 8,0-1-4,2-6-4,2 4 0,1-5-20,-2-5 18,4 4-9,0-5 2,0 0 3,0 0-4,0 0 8,7 5-10,3-6 4,4 1-3,0-4-5,6 4-31,0-1-39,1-3-43,1-4-51,2 6-26,3-5-72,-2 6-212,2-7-499,1 0 222</inkml:trace>
  <inkml:trace contextRef="#ctx0" brushRef="#br0" timeOffset="110740.5039">16562 16081 27,'0'0'107,"0"0"-11,0 0-4,0 0-10,0 4-1,0 1-10,0-5-5,0 0-7,0 0 21,-1 5-9,1-5-1,0 0-12,1 3 12,-1-3 15,0 0-12,0 4 3,0-4 11,0 0-9,0 0 2,0 0 1,0 0 5,0 0-5,0 0 9,0 0-3,0 0-3,0 0 0,0 0 10,0 0-14,0 0-1,10-7-4,-10 7-3,0-3-15,2-1 2,-1 1-3,-1-4-13,1 4 3,2-4-5,0 1 2,-1-5-3,-2 4-8,2 1 42,1 4 10,-3-5-14,2-3 9,-1 3 10,-1 3-13,-1-1-7,1 0-9,1 0 0,-4 0-4,0 3 2,1-1-15,2 3-11,-10 3 3,1-1-16,1 10 1,-8 8 3,6-8-5,-4 6-5,0 4 23,-1 1-30,3 4 3,3-4-7,-3 1 7,1 1-14,3-3 7,2 5 2,3-5-25,0-6 21,2 13 3,1-14-2,1-7-1,2 4 0,0-1 1,3 10-7,-1-11 2,2-5 5,0-2 3,0 3-4,7 4-6,-4-6 6,4-4 2,10-3-1,-9 3 4,4 6-2,2-15 5,-3-5-4,-2 7 19,4-4-21,1-3-2,0 0 4,0 1-3,-4-2 0,4 2 1,-4 0 1,-1-4-8,-5 5 8,-3 5 2,-1-1 3,0-2-1,-2 1 19,-3 0-13,1 3 5,0-3-3,-3 0-5,0 3 31,0 1-44,0 5 6,-6-2-13,2-3 8,-5 5-15,1 1 12,0 0-2,-5 7 2,1 0 2,-3 4-21,0 3 21,-2 9-6,4-9 1,2-2 6,-1 7-5,4-6-7,0 3-1,-1-5-6,5 0 6,0-3-8,3-1-1,-2-3 4,3 2 13,0-2-12,1-2 3,2 1-1,-3-4 9,11-4-8,-2 1 18,4-1-8,3-4 0,1-12 4,0 6-13,-1 4-25,-1-1 12,-4-1 0,2 2 15,-2-2-16,-1 2 10,-1 12 5,-4-11-1,0 6 2,-3 1 5,1-2-15,1 3 0,-4 1 3,0 0-4,3 10 20,-3-3-11,0 17 4,-3-13-5,3-2 10,0 3-1,-3 0-3,2-1-4,2 1-12,-1 0-1,3-1-11,0 0-28,-1-5-27,3 5-26,-2-3-30,4 9-25,0-11-37,7 2-2,0 0-5,-1-3-129,1 2-373,0-7 165</inkml:trace>
  <inkml:trace contextRef="#ctx0" brushRef="#br0" timeOffset="111203.2336">17133 16449 13,'0'0'272,"5"-1"-17,-5 1-26,5 4-13,-4-1-10,-2 4-13,-3 2-18,2 2 0,-4 5-27,2 10-12,-3-12-19,2 3-8,-1-2-13,1 1-4,1 1-14,0-4-24,1 0-31,-1-1-23,1-2-45,3-3-42,-4 3-24,4-4-48,-1 4-31,-1-7-143,-1 0-360,3-3 159</inkml:trace>
  <inkml:trace contextRef="#ctx0" brushRef="#br0" timeOffset="111645.5376">17554 16122 185,'4'-7'240,"-1"-3"-16,1 4-1,-2-1-6,1 5-4,-3 2-11,2-14-13,-1 10-20,-1 4-9,-1-7-6,-1 1-24,-1-2-5,-3 6-34,0-1 5,-1 10-17,-4-7-5,-3 3-7,-2 3 3,-5 7-19,-3-1-6,3 12 2,-7 10-1,9-9-16,4 1 9,-6 13-7,10-14 1,-2-2 1,3 4-6,3-4-2,3 2-1,3-7-8,1 1 0,1 1 5,3-7-8,3 4 1,-2-5-2,4 1 2,1-2-5,6-3 0,-1-2 0,0-5-8,7 4 4,-1-3-8,-1-6-4,-5 1 1,2-4-2,-3 0 6,-2 2-2,3-6-1,-1-7 5,-1 6-7,1-8 8,-1-1-1,-5 8-2,3-11 0,-4 7 6,3-9 1,0 0 9,-4 10 11,-1-3-5,-2 5 16,1 4-5,-1 7 9,-1-4-5,0 2-7,1-2-13,-3 3 1,0-1-8,0 5 5,0 0-8,0 0 0,-5 26 2,0 3-8,-2-12-3,0 7 13,1 3-13,-4-1 6,1 5-4,3-5 20,-2 0-11,2-8-3,-1-2 8,3-7-3,-2 8 4,2-7-5,0 9 6,0-14 3,2-1 6,-1 1 10,3-2 19,-2-2 12,2-1 17,0 0 16,-2 2-7,2-2 5,0 0-13,0 0-9,7-16-8,-1 5-25,2-3 9,6-8-3,-2 10-7,-1-4-4,2 5 1,-1-3-11,2 6-7,3-1-7,-3 3 1,-4-1-1,5 6-1,-2-5-9,0 11 12,0 3-19,-4 1 4,-1 1-13,-1 4-1,0 1-1,-4-1 3,-1 3-9,0 3-6,-4-1-3,0 0 6,-3-5-31,-2 3-4,-3-6-9,-1-2-12,-4 1-4,-4 0 2,-2-2-7,7-7-2,4 1 1,-4-6-13,-3 4-11,5-7-14,2 2-10,1 0-14,-1-7-42,5 3-9,3 0-37,1-4-34,2 5-158,4-2-470,2-3 208</inkml:trace>
  <inkml:trace contextRef="#ctx0" brushRef="#br0" timeOffset="112068.3073">17982 16542 229,'0'0'254,"0"7"-37,-3-2-15,3 7-23,-4 0-16,-4 10-17,2-2-13,0-3-12,-1 7-17,3-5-25,-6 5-42,3-7-21,0 12-38,0-17-39,2-2-44,0 0-42,1-1-111,-4 6-279,3-6 124</inkml:trace>
  <inkml:trace contextRef="#ctx0" brushRef="#br0" timeOffset="112521.2474">18382 16153 14,'3'-5'280,"-3"5"-7,0-7-19,0 7-8,3-8-23,-3 8-12,0 0-40,0 0-13,0 0-19,0 0-8,-3 27 1,-1-12-9,-2 16-11,-1-3 0,1-11-14,-2 15-11,2-3 1,-1 0-18,0-3-6,0-3 3,0-4-21,0-1 8,4 0-8,0-6-4,2 0 1,-2-2 1,-2-2-29,3 3-9,2-8-24,-4 2-9,3-3-32,1-2-5,0 0-37,0 0-39,0 0-58,0 0-36,0 0-184,0-20-454,0 9 201</inkml:trace>
  <inkml:trace contextRef="#ctx0" brushRef="#br0" timeOffset="112560.8613">18286 16162 33,'0'-8'225,"0"-7"5,0-2 2,-2 11 10,2-1-30,0 0-15,0 7-16,4-14-10,0 13-6,0-2-10,7-6-2,-2 10-10,9 3-5,6 4 1,0 4-8,2 1-8,6 13 1,0 2-1,-12-2 16,8 7-34,-8 7-10,-6-11-8,-3-3-8,-1 2 1,-3-1-7,-5 1-19,-2 1-3,-5-1 10,4-2-16,-6-9-2,-5-3 1,-3 6-23,-2-4 8,-1 0 1,-5-7-19,2 3-12,-1-5 3,6-7-34,-4 9-18,-2-13-22,7 0-16,2-2-18,0-1-25,6 5-29,-3-6-27,6-4-55,4 2-30,1-4-200,2 3-509,7-3 226</inkml:trace>
  <inkml:trace contextRef="#ctx0" brushRef="#br0" timeOffset="112972.2891">18750 16409 168,'4'-3'375,"-4"3"-2,7-2-14,-7 2-26,0 0-35,4-2-35,-4 2-25,0 0-27,0 9-8,-2 2-38,-3 5 1,1 2 0,-3 3-19,-2 8-20,-1-5-8,2 0-9,-2 3-9,3-13-5,-4 8-15,4-5-22,0-1-3,1 0-33,1-5-38,-4-4-31,9-1-35,-4 3-44,1-4-49,-1 0-40,4-5-53,-3 5-286,3-5-599,0 0 266</inkml:trace>
  <inkml:trace contextRef="#ctx0" brushRef="#br0" timeOffset="113398.5843">18919 15896 67,'0'-8'306,"1"1"-7,2-3-43,4 1-27,4-3-13,0 2-13,2 1-26,2 2-5,1-1-17,4 5-24,1 5-5,-1 2-6,-5 1-21,2 14-11,-3-9-10,-4 4-11,0 10 9,-6-7-22,-4 3-4,-4 7-10,-6 4-6,-11 14-13,6-18-2,-4-1-5,2-1-9,-1-3 11,4 1-3,-3-2-2,7-8 1,0-2 7,3-2-16,4 0-5,-1-3-1,0 3-2,4-3 1,1 4 2,2-4 3,2 5 1,0 3-2,2 2-7,3 8 11,-3 2-7,0-1 7,3 2-1,-3 2 7,-3-5 0,-2 7 3,-4-4 0,-2-3 6,-3 0 11,6-7-2,-4 13 13,-2-16 3,0 1 6,0-1 1,3-2 0,-2-5 3,2 3 4,-1 0-14,-3 6 10,5-11-15,-2 2 3,2-2 0,2-2-11,-2 10-3,-3-11-7,5 1 4,-2-2 13,-2 3-32,2 5-12,-2-9-7,1 2-41,4-2-42,-9-2-29,4 1-52,-2-3-83,1-1-62,-1-2-171,0-1-532,2 1 235</inkml:trace>
  <inkml:trace contextRef="#ctx0" brushRef="#br0" timeOffset="113838.384">19223 16484 200,'0'0'374,"0"0"-36,4 4-31,-4-4-29,0 7-37,-2-1-17,-3 4-30,1 2-19,-2 5-14,-1-3-15,-2 11-19,1-10-50,0 3-46,4-6-61,-3 8-50,1 8-63,3-16-65,-1-3-194,1 0-436,3-2 193</inkml:trace>
  <inkml:trace contextRef="#ctx0" brushRef="#br0" timeOffset="114249.2052">19667 16107 225,'1'-8'224,"2"6"-6,-3-4-13,3 2-16,-3 4-18,1-4-11,-1-1-7,3 3-17,-3 2-6,0-6-7,0 6-10,0 0-3,0 0-3,0 0-7,0-3-2,0 3-17,0 0 4,0 0-4,0 0-3,-3-4-8,3 4 4,0 0-21,0 0-8,0 0-1,0 0-8,0 0-20,0 0 17,0 0 2,0 0-7,-4 9-7,4-9-3,0 0 3,-1 4-2,-1-2-5,2 3 11,0-5-7,-1 5-4,1-5-4,-3 2-18,3-2 20,-1 3-8,1-3-6,1 5-5,-1-5-16,0 0-1,0 0-15,0 0-17,0 0-21,0 0-18,0 0-42,0 0-44,0 0-29,-3 4-213,3-4-459,0 0 203</inkml:trace>
  <inkml:trace contextRef="#ctx0" brushRef="#br0" timeOffset="114851.4337">19485 16080 36,'-7'-2'225,"3"1"-3,-2 0-3,3 0-13,3 1 1,-9 0-17,7-2-3,2 2-6,0 0-13,-7 3-8,7-3-11,0 0-10,0 0-13,0 0-10,-3-4-7,3 4 5,0 0 15,20 3 3,-6-2-22,0-1-18,16 4 3,-5-4-6,17 1-11,-4 1-4,3-7-6,0 8-9,1 3-7,3-6-3,-16 3-7,-3 11 12,1-13-20,-4 1-4,-8 2-13,1-4 9,-4 5-7,-2-5 1,-3 0-4,-1 4-6,-6-4-6,8-5-12,-5 5-19,-3-4-24,0 4-21,0 0-27,-10-9-9,0 5-24,-2 1 11,-4-5 0,2 2 4,-1 2 3,1 2-12,-3-1 40,-3 6 3,4-8 12,2 1 8,0 0 10,4 1 11,3 2 12,3-1 14,-3 0 11,4 1 8,-2-1-2,5 2 4,0 0-6,-9 2 8,6 1 19,-4 3 22,0 9 18,0 1-3,-3 13 15,-1-1 15,1 4-12,-2 1-1,0 11 21,0 2-20,0-14-9,1 11-6,1-14-1,0 3-17,3-2 6,0 15-7,2-23-5,3-6-16,-1 2-23,-1-2-20,1-1-31,3-3-33,0-4-44,0-2-24,-2-1-51,0 6-29,4-7-39,-2-4-157,0 0-459,0 0 203</inkml:trace>
  <inkml:trace contextRef="#ctx0" brushRef="#br0" timeOffset="115278.1995">20110 16662 184,'3'-6'214,"-3"6"-9,0 0 11,0-10 2,0 10 0,0-2 2,0 2 15,3-6-17,-3 6 6,0 0 3,0 0-15,0 0-2,0 0-25,0 0-20,0 0-28,0 0-10,0 0-12,-14 20-10,11-11-7,-7 8-20,-2 3 4,-3 10-14,0-9-20,-2-4-28,3 2-52,-3 7-50,3 2-66,0-7-55,4-8-64,-4 10-283,6-10-596,-1-1 265</inkml:trace>
  <inkml:trace contextRef="#ctx0" brushRef="#br0" timeOffset="115795.2765">20536 16225 154,'2'-7'251,"0"-2"0,1-1-8,0-1 5,1 0-8,-1 1 11,2 0 0,-2 1-32,0-3 14,1 7-23,-2 0 7,0 7-18,-2-8-21,0 6-16,3-6-38,-3 6-8,0 0-4,0 0-10,-3 27 3,1 2 16,-3 5-37,1 14 1,-6-14-8,2 12 5,-5-1-3,5 2-27,-3 4-7,6-22-12,-3-2 9,1 0-1,1-1-14,-1 3 2,0-6-44,4-7 10,-4 0-49,6-6 0,-1 2-35,-2-3-34,1 0-61,-4 0-34,6-4-42,-2-5-70,3 0-226,0 0-601,0 0 266</inkml:trace>
  <inkml:trace contextRef="#ctx0" brushRef="#br0" timeOffset="116251.7747">20474 16271 169,'3'-11'298,"0"1"-1,-1 0-25,4 2-6,0 2-21,1-8-29,3 1 0,-1 0-25,10-6 2,-4 2-8,6 3-13,0 6-20,3 6-4,0-8-18,-1 5-9,1 5-11,-2 2-14,2 8-8,-7 3-13,4-1-6,-11 1-17,0 3 4,4 7-5,-10-5-5,-1 1-4,-3-1 5,-5 1-17,-5 5 9,-3-1-20,-4-5-19,-3 1-23,-4-4-5,3 2-7,-3-6-29,1-3-16,1-1-14,1-3-19,4-1-20,3-6-32,-1-1-10,4 0-34,3-3-13,1 3-14,1-7-183,1-2-455,4 3 202</inkml:trace>
  <inkml:trace contextRef="#ctx0" brushRef="#br0" timeOffset="116655.7967">21195 15636 160,'1'-6'326,"1"-1"-30,-1 0-30,2 5-36,-3 2-19,0 0-22,0 0-6,-6 19-6,2 0-16,-2-1-9,0 12-14,-3 1-2,1 0-9,-5 1-21,2 1-11,-2-6-9,3 2-3,0-4-10,-1-2-11,5-6-11,-5 6-23,1-6-42,6 2-31,-3-5-51,1-4-39,-2 8-51,3 0-44,-1 6-209,-3-8-475,3-1 211</inkml:trace>
  <inkml:trace contextRef="#ctx0" brushRef="#br0" timeOffset="117078.8799">21320 16679 26,'0'0'285,"0"0"-15,0 0-38,0 0-23,0 0-18,-4 14-10,3-2-20,-5 4-21,-1 8-9,1-7-12,-2 8-29,-2 0 6,-4 5-28,4-9-35,0-10-44,6 5-33,-6 6-40,2-2-48,2-11-43,1 3-123,0-3-322,0 1 142</inkml:trace>
  <inkml:trace contextRef="#ctx0" brushRef="#br0" timeOffset="117558.8563">22047 16242 82,'7'-7'219,"-4"5"0,1-1-2,-4 3 3,3-4-13,1 1-13,-4 3-4,0 0 0,3-5-19,-3 5-3,0 0-18,0 0-7,0-3-20,0 3-7,0 0-20,-5-14-8,5 14-16,-8-6-9,4 4-4,-3 0-4,-3-2-10,-2 5-9,-4-1 1,-5 10-5,0-7-4,1 11-2,-1-9 9,1 8-15,-1 5 0,0-4-4,3 2 0,1 1 13,1 0-15,5-3-1,-3 3-3,3-5-5,2 10-2,2-5 6,7-5 3,-2 5 3,2 0-8,-2-2 2,9 1 4,-3 11 3,5-13-5,-1-4 9,6 2-7,-1 0 3,1-2 0,-1-1 2,-1 0-8,1 0-7,0-1 12,2 10-1,-5-10-1,1-4 5,-5 5-9,4-4 4,-3-2 1,0 5-3,0 1-3,-3 1 3,0-3 0,2 6 1,-4-5-6,-1-2 2,0 11 8,-2-10-7,-2 0 3,0-2-18,-4 2 20,0 4-1,-2-5-3,1 1 1,-6 1 6,0-2-6,0 0-3,1-4-1,0 3-2,4-1-14,-1-3-10,0 2-9,-1-2-10,2-1-36,1 0-6,-2-4-51,2-2-31,2 2-38,2-1-28,2-2-262,-2-2-530,4 4 235</inkml:trace>
  <inkml:trace contextRef="#ctx0" brushRef="#br0" timeOffset="118291.1985">22435 15855 91,'0'0'197,"-2"-2"-7,2 2 0,0 0 1,0-5-18,0 5-12,2-7-29,2 3 8,0 0-14,3-2-6,4-8-13,2 5 9,1 3-20,1-4-12,5 3-2,-3 3-3,-1-1-1,-1 3-16,6 7-13,-5-5-1,-2 2-5,0 2-16,-3 2 6,-1 5-7,-3 2 0,-2 4-2,-3 9-12,-7-1 13,-4 8-3,-5-5-11,-6 13 12,-4 2-6,-1-4 1,8-11 1,-10 12-6,3-2 1,6-8 1,1-3-7,0-2 2,3 0 0,4-3-2,-1-1-5,4-4 3,3-9 0,-2 4-12,3 2 12,3 3-9,0-5 6,0-7-3,3 2 9,4 2-1,0-1-3,4 4 1,-3-4-1,4 0-5,1 3 6,-2-1-3,-2-4-6,-2 0 1,-4 0 3,4 0 37,-1 1-14,-3 1 4,-1-1 0,-1 3 1,-1-1 8,-3 1-13,2 2 9,-5 0 8,2 2-5,-3 3 5,-1 5-4,2-3-19,0-4 16,1 4-5,-1 4 17,0 6-5,5 2-16,-3-13 22,-2 12 1,5 3-2,2 2-8,-1-4 3,0-2 4,0 21 8,2-25-3,-1 4 11,0-4-4,0 3 18,-1 3-3,-1-13 5,1 1-3,-4-4 35,3 2-29,-1-5-4,-2 0-3,1-2 4,0 2 0,-5 2 8,-2-2-1,3 1 4,-7-2-9,3-1 12,-9 0-17,-1 6 2,-2-10-17,2-2 3,0-3 9,-3 3-20,3 2-8,-2-4 10,-2-2-15,0 3-29,-1-6-17,0 5-29,-1-5-36,0-1-18,6 11-41,4-11-23,3 0-42,4 0-35,0 2-32,6 1-34,-1-3-63,0 1-298,0-1-713,5 4 316</inkml:trace>
  <inkml:trace contextRef="#ctx0" brushRef="#br0" timeOffset="119428.7624">21695 16046 132,'0'0'205,"-2"-5"-7,-2 2-21,3 1-19,-5-2-15,2 1 1,-6-1-8,-1 1-13,2 1-11,-2 2-11,0 4-12,-2-1-5,-2 7-14,5-6-2,-3 0-3,2 6-1,3-2-10,2-1-2,0 3-5,-1 8 0,4 0-2,2 9 6,-2-3-7,3 0 2,2-3-9,3 5 4,-3 1-33,-1-1 7,1 0-1,0 2 2,1 4 2,-4-12-16,-1 5 14,2-7-4,-4 8 3,-1-11-4,0 3 5,-2 0-5,0-3-5,0 0 3,0 2 0,-3-8-12,-1 4 44,1-5-8,0-2-3,2-1-8,2-2-8,-1 1 10,3 0 2,1-1 1,3-3-12,-7-2-3,7 2 0,0 0-6,0 0 3,0 0-4,18-2-3,-11 4 2,-1 4-11,4 0 5,0 3 8,-2 3-21,-1 4 26,-1 8 3,-2-7-6,-2 12 5,-2 0-12,-2-3 12,-5 1-4,1 0 0,-1-1 9,-4-3-22,4 6 22,-3-13-2,3 6-12,-3-8 11,3 3-1,0-4 3,0 1 2,2-3-7,0-2 2,1 4 3,3-4-6,-1 7-3,4-6 27,-2-2-21,1 10 0,3-11 3,-1-3 3,4 6-19,3 0 15,1 2-5,3-5 3,6-1-2,3 5-31,0 0-7,2-1-49,4-3-49,-2-4-75,15 1-76,-2-7-170,3 11-480,-12-11 212</inkml:trace>
  <inkml:trace contextRef="#ctx0" brushRef="#br0" timeOffset="119963.1457">22940 15513 41,'-1'-4'234,"-2"-1"-13,-1 0 4,4 5-18,-3-5-20,3 5-4,-3-4-22,3 4-21,-3-6-3,3 6-14,0 0-13,0 0-9,0 0 20,9 20-5,-4-5 1,8 7-5,3 9-6,3 19-3,4 4-6,9 26-6,-4 2-4,-1 2-4,-6 6-10,-1 3 1,-5-7-13,-5 21 5,-7-1-20,-1 8 2,-9-13 31,-9-1-12,-1 6-1,-8-11-10,2-6-3,-12-4-10,-2-6-3,2-8 1,7-25-12,-6 0-4,-1-3-34,-1-7 1,0 0-29,-5-8-16,-14 20-32,16-35-38,1 3-21,-3-6-65,14-1-43,1-2-257,-1-5-550,4-8 243</inkml:trace>
  <inkml:trace contextRef="#ctx0" brushRef="#br0" timeOffset="121743.9471">10953 5964 163,'1'-17'230,"0"6"-1,-2-5-5,1 4-6,-1 1 1,-3 2-8,4 2-6,-2 0-14,-2 3-20,1-2-18,0 1-16,-3 3-18,-1 4-22,-1 3-4,-6 2-12,-5 10-3,2 5-11,-4 5-12,-3 14 2,0 0-5,2-3-6,8-7-3,-3 9 5,3-8-17,-2 11 0,6-12-1,2-1-6,1 4 0,3-4-6,1 1-2,1 1-7,2-5 4,5 0-3,2-1-3,-1-6-1,0-2-4,4-2 5,6 1-1,-6-4-2,4-1 1,4-1-2,2-1 2,-6-3-2,5-3-4,-2-1 4,-4-3 6,1 1-8,0-4 2,-4 3-2,0-2 5,0-4 0,-3 3-1,0-5-2,-3 0 3,0-2-6,2 0-2,-4-1 6,-2 1-2,-1-2 2,0-1-3,0 1 4,-2 1-4,-1-2 3,-1 2-4,0 0 4,-1 2 0,2 0 7,-3 0-9,-1 1-1,0 0-3,3 1 3,-3 1-4,2 0 4,0 1 2,2 0-5,-1 2-1,1 1 0,2 1 0,0-3 0,2 4-13,-1-2 2,1 2-6,0-6 4,0 6 0,2-4-1,1 2 8,1 2-1,2-5 3,3-2-1,0 4-1,0-1 2,4-2 1,-1 2 2,-2 1 0,1 2 0,-1 1 1,0 1-4,1 2 1,2 1 1,1 4 4,-3 1-5,-1 6 5,3 4 4,-3 3-2,-2 5 2,-1 2-1,-3-4 3,1 5 2,-4 0-4,0-2-3,-1 0 4,-1 1-1,0-1-7,-2-1 10,0-3-1,0-6 1,3-2-5,-3 1-10,-1-4-13,3-2-28,-1-1-35,0-1-16,0 2-35,1-7-23,1 1-21,0-1-10,0-4-41,1 5-135,-1-5-397,0 0 175</inkml:trace>
  <inkml:trace contextRef="#ctx0" brushRef="#br0" timeOffset="122182.4815">11334 6300 272,'-3'-3'322,"1"-2"-6,1 2-17,0-1-13,1 4-22,-3-5-36,3 5-30,1-8-26,4 7-7,-1-2-18,6 1-18,5-3-10,8 2-4,1-1-18,3 3-7,-4-1-13,4-3-7,-2 5-27,-2 0-19,1 0-25,-1-2-20,-8 4-34,1-2-38,-7 0-45,2 1-52,-5 1-19,-1-2-40,-5 0-165,-2 6-447,-1-1 199</inkml:trace>
  <inkml:trace contextRef="#ctx0" brushRef="#br0" timeOffset="122221.5024">11314 6495 1,'0'3'224,"0"2"-14,0-1 5,4-2-11,7 1-1,5 0-14,8-1-23,4-2-11,15-2-16,3 0-15,1-8-25,-2 7-50,1-1-60,-1 3-63,-1-6-52,-4-2-169,-10 6-319,8-7 141</inkml:trace>
  <inkml:trace contextRef="#ctx0" brushRef="#br0" timeOffset="122708.1676">12338 5908 3082,'-4'-16'-55,"-2"2"8,1 6 0,-2 0 6,-2 3 7,-1 5 6,-7 2 9,-1 10 11,-4 5 6,0 4 2,-9 16 4,3 7 1,3 4 5,0 2 3,2 2-2,1-1 11,6 0-8,1 2-5,6-6 2,2-10 1,7-3-1,-1 1-4,2 1 2,6-5-7,0-3-9,3-1-15,6-4-20,-1 1-25,5-7-30,2-2-42,4-1-46,0-7-212,5-5-431,7 1 191</inkml:trace>
  <inkml:trace contextRef="#ctx0" brushRef="#br0" timeOffset="122749.2249">12619 6140 151,'0'-12'316,"0"2"-32,0 5-41,-2 3-22,2 2-19,0 0-15,0 25-6,0-7-9,2 11-17,3 1-10,-1 3-23,-1 1 0,3 1 2,1-2-9,-3-4-1,3 3-15,-3-6 7,3 0-11,0-6-6,-1-5-5,1 2-2,-3-6-8,-2-3 1,1-3 7,-1 1 25,1-3 35,0-3 19,0 3 0,-3-3-2,10-8-20,1-1-14,0-6-13,2-7-10,2-2-3,-1-6-12,3 3-5,-3-3-8,2-1-7,1-13-5,-1 13-10,-4-1 1,4 3-14,-4 0-6,-1 3-14,-1 6-21,0 6-28,-6 4-34,2 0-45,-2 1-60,1 6-54,-3-1-47,4 1-16,-6 3-17,11 7-21,-5 1-47,1-1-190,0 4-608,1 3 269</inkml:trace>
  <inkml:trace contextRef="#ctx0" brushRef="#br0" timeOffset="123200.1525">13195 6447 132,'0'9'283,"0"-4"-24,-5 8-14,1 1-3,1 2-18,1-3-15,-3 2-18,1 2-16,3-3-14,-1 4-21,1-1-17,-1-5-4,1 4-19,1-2-29,0-4-28,0 3-38,0-2-47,0 4-47,0-8-56,1 0-43,2-1-189,0-2-407,2-2 180</inkml:trace>
  <inkml:trace contextRef="#ctx0" brushRef="#br0" timeOffset="123649.1325">13627 6171 271,'0'-5'339,"-1"-1"8,-1 0-1,2 0-5,0 1-14,0 2-40,3 0-25,1-3-40,3 0-11,5-5-17,9 3-28,3-2-19,1 1-26,0 1 13,5 6-20,-2-1-7,2-1-9,8-2 4,-13 0-18,0 2-10,-2 3 0,-3-3-17,-8 3 1,-2 1-13,-1-5-1,-4 4-10,-5 1 17,12-1-14,-12 1-3,8 0-7,-8 0-2,0 0-19,0 0 0,6 0-6,-6 0-9,0 0-22,0 0 7,1-3-12,-1 3-28,0 0 3,0 0 2,-10-2-5,5-2-3,-4 4 2,-1 0 6,4 2 1,-2 0 2,-2-2 8,3 2 16,-3 1-5,-1 1-2,1 1 2,3 2 3,-3 0 2,3 5 4,-3-1 2,2 3-2,2 1 9,-1 2 4,2 3 1,0 4 0,-2 2-1,1-9 7,3 2-3,-2 6 10,-2-6 2,2 8 7,-2-1-7,1-2-3,-1 0 5,0-2-1,1-5 0,1 0 8,2 0-4,-1 0-6,-1-3-10,1 1-28,1-3-31,-1-1-37,0-3-46,1 1-36,0-2-47,3-1-30,-2 1-181,2 0-481,2-4 214</inkml:trace>
  <inkml:trace contextRef="#ctx0" brushRef="#br0" timeOffset="123701.176">14107 6430 156,'1'-2'362,"3"-1"-47,-3 0-36,2 2-30,-3 1-31,0 0-15,0 0-7,0 14 0,0 3-16,-3-2-22,2 2 2,-1 2-6,-1 2-7,-1 1-31,1-3-20,-1 1 7,1-1-11,-1 5-17,1 2-10,0-8-34,1 1-52,0 0-49,-1-4-68,3-3-71,-2-2-66,2 0-198,2-5-513,3 2 226</inkml:trace>
  <inkml:trace contextRef="#ctx0" brushRef="#br0" timeOffset="124179.5789">14586 6177 239,'6'-18'383,"-5"6"-23,3 5-44,-1 0-29,-3 2-29,0 2-43,0 3-15,0 0-11,0 18-6,-1-1-20,-2 4-3,-1 10-13,-2-1-7,3 0-14,-1 2-13,0 0-10,-2-1-11,2-2-15,1 2 2,-2-1-10,-1-5-3,5-7-5,-2 2 6,1-3-20,-1 0-24,1-6-29,1-1-34,1-2-31,0 1-45,-2-3-34,2-2-26,-1 1-21,1-5-46,0 0-17,0 0-224,0 0-525,5-12 232</inkml:trace>
  <inkml:trace contextRef="#ctx0" brushRef="#br0" timeOffset="124221.602">14583 6482 287,'6'-25'79,"-2"-1"30,5 0 7,-2-3 21,0 3 16,-2 0 20,1-3 11,1 2 4,4-2 7,-2 6-2,-1-2-3,5 3 7,-2-2-22,3-1-6,4 2-9,0 2-13,1 4-1,2 0-20,2 0-12,-1 3-26,-1 7 24,1 7-11,-5-2-22,-1 2 0,-3 2 2,1 3-30,-4 7-6,-3-4 0,0 4-8,-1 2-12,-6 3 9,-4 2-6,-1 4-3,-9 1-8,0-2-23,-3 0-8,-4-1-24,1-4-18,0 0-15,-2-1-25,0-3-25,-1-2-19,5-1-38,2-2-20,-1-3-29,4 2-35,2-4-185,0-1-484,6 0 216</inkml:trace>
  <inkml:trace contextRef="#ctx0" brushRef="#br0" timeOffset="124259.6284">15072 6413 154,'4'0'359,"-4"3"-43,3 1-28,-3 1-34,-3 1-15,2 6-13,-2 1-27,-4 2-8,0 2-15,-1 2-11,-1 3-15,-3-1-16,3 2-6,2 1-14,0-7-4,1 0-11,-1 1 1,0-2-36,2 1-45,0-3-47,-2 1-41,3-2-56,0-3-58,1-4-56,-1 4-235,0-3-513,2-4 228</inkml:trace>
  <inkml:trace contextRef="#ctx0" brushRef="#br0" timeOffset="124730.0755">15592 6033 58,'1'-16'299,"2"6"-25,-3-4-16,0 4-26,-5-2-16,0 7-29,-3 0-22,-2 2-18,-6 1-14,-5 4-6,0 1-20,-2 6-9,4 2-13,-1 1-5,8-1-16,-1 0 2,0 3-7,5 2-5,0-2-2,3 4 12,2 1-10,0-4 4,6 2 6,0-2 0,2 1 1,1 0 7,3 0-5,1-3 13,2 0-19,-1-1-5,2 0-1,0-4 2,6 4-20,-6-2 6,2-3-2,-1 2-7,-2-4-3,2 2-4,2 1-5,-8-5 2,2 2-10,-3 1 3,2-1-5,-4-2-4,2 4 3,-3-1-6,1 1-1,-2-6 1,-2 6 3,0 2-6,-1-1 4,-2 0 2,-4 4-2,-1-3-8,-4 2 5,-2 2 28,-3-4-26,-2 3-1,-6-1 4,5-3-1,-3-1-5,0 0-8,-1-2-3,2-3-21,0 1-15,5-3-20,-5 0-29,-1-3-40,1 3-44,7-6-71,1 1-284,-1-1-575,5 0 255</inkml:trace>
  <inkml:trace contextRef="#ctx0" brushRef="#br0" timeOffset="125226.9411">15588 5618 3052,'-3'-32'-31,"-1"3"19,4 3 0,-2 8 27,2 1 21,0 5 13,0 5 4,0 0 4,0 1-16,2 1-6,-2 3 1,5 0 9,5 6 16,4 4 8,10 4 6,10 12 14,4 9-17,18 14 13,-1 4-3,-3 5-10,-2 1-7,-14-15-16,15 18 12,-20-13-4,2-1-4,-5 3 12,-2-2-14,-5 3-6,-3-8-3,-6-10 0,-5 5-7,-3-4-5,-7-2 1,1 1-11,-5-1 3,-4 0 13,-1-4-11,-5-3 3,0-1-24,-5 0 21,-1-3-8,-1-3 5,0 0-10,0-3-2,-1 3-55,0-7-58,1 2-50,-3 1-67,1-2-85,4-1-361,-1-6-720,-2 1 318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26:16.99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2632 4558 50,'0'0'45,"-3"2"-1,3-2-9,-4-5 2,4 5 2,0 0-7,0 0 19,0 0-13,-6-2-5,6 2 2,0 0 7,0 0 6,0 0-9,-4 0 9,4 0-13,0 0 17,0 7-4,0-7 3,0 0 2,0 0-5,0 0 6,0 0 3,0 0 6,-7-2-14,7 2 2,0 0 11,-4 4-1,4-4-3,0 0 3,0 0 2,0 0 3,4 5-2,-4-5 2,0 0-23,0 0 21,0 0-14,0 0-5,0 0-1,0 0-4,0 5-3,0-5-11,0 0-1,0 0-4,0 0-2,0 0-3,0 0-6,0 0 6,0 0-1,0 0-5,0 0 1,7-1 4,0 3-4,-3 0 3,4 0-2,4 1-4,2 1 11,0-2-3,7 2-1,3-3-3,0-5-1,-1 3 6,4 0-2,2 1 2,12-5 0,0-8-1,-2 13 12,8-6-17,23 5 6,-29-3-4,4-4-5,-3 1 6,2-1-6,28-4 2,-33 9-4,-10 1 1,38-1 11,-39 1-15,10-10 0,-11 10 3,1 1-3,44 0 18,-42 1-20,-6-10 2,5 7 5,11-1-8,33 1 10,-42-1-13,-3-4 2,3 4-2,10-1 3,42-10-3,-56 13 2,-7-3 0,5 5 12,2-7-11,13-1-2,-17 8 4,1-3-3,20 0 12,-25 2-10,50-15-4,-52 17-21,-7-2 23,30-1 12,-29-1-14,1 2 6,-2-1-1,5 0-2,35 1 28,-40-2-29,0 3 3,-3 0-10,0-2 4,8 4 14,-9-3-20,0 0 10,-6 1 26,8-4-32,20 4 5,-29 1-5,1-1 2,0 0 7,-2-7 22,45 3-2,-51 4-1,8 0-5,0 0-39,0 0 41,0 0 0,0 0-17,0 0 20,23 2-42,-23-2 39,0 0-7,0 0-6,-24-5 8,24 5 12,0 0-14,0 0-5,-11 0 21,11 0-23,0 0 26,0 0-27,0 0 6,0 0 7,0 0-14,0 0-1,0 0-3,0 0-5,0 0-6,0 0-39,21-5-44,-21 5-64,0 0-61,0 0-175,0 0-427,0 0 189</inkml:trace>
  <inkml:trace contextRef="#ctx0" brushRef="#br0" timeOffset="10059.2419">2408 8022 87,'0'0'134,"-7"0"-7,7 0-8,-3 2-5,3-2-13,0 0-4,0 0 2,0 0-6,0 0 3,0 0-20,0 0 8,0 0-18,0 0-9,0 0-4,0 0-5,0 0-3,0 0 0,0 0-6,21-4-3,-11 2 1,-2 2-2,7 0 2,0-3-3,1 2-1,2-1 1,2 0 2,0-1-9,2 2 9,-1 1-5,-4-3 5,4 2 1,-1-2 0,-3 2-13,-2 1 4,1-2-7,-1 0-1,0-1-6,-3 2 1,-1 0 0,-1 1 0,0 0-1,-3-3-2,2 3-2,0 0 3,-4-1-7,0-1 4,-5 2-1,6 0-4,-2 0-2,-4 0 8,0 0-11,7-1-6,-7 1-4,0 0-10,3-1-17,-3 1 11,0 0-2,0 0-16,0 0-7,0 0-6,0 0-8,0 0-10,0 0-21,0 0-6,0 0-22,0 0-2,0 0-10,0 0-82,0 0-237,-23 4 105</inkml:trace>
  <inkml:trace contextRef="#ctx0" brushRef="#br0" timeOffset="10951.6309">2377 8125 45,'0'0'183,"-4"1"-9,4-1-6,0 0-12,-6 0 3,6 0-16,0 0-9,0 0-7,0 0-3,0 0-11,0 0-4,0 0-5,0 0-5,0 0-5,0 4-11,0-4-6,0 0-4,0 0 0,0 0-11,0 0 8,14-1 1,-4 1 1,4-1-6,7 1 6,-8 1-1,10-1-9,-1-3 0,2 3 8,3 2-11,1-4-5,-2 1-3,0 0-4,1 1 3,-2 1-13,2-2 3,-3 1-6,1 1-3,-5-1-3,5 0-3,-12-1 0,1 2-15,-1 0 8,-3 1 3,-2-2 4,2 0 1,-6 0 4,2 0 7,-2-2 4,2 2-1,-2 2-1,-4-2-5,7-2 3,-7 2-8,7 0-3,-7 0-5,3-1 12,-3 1-10,0 0-8,0 0-1,0 0 1,0 0 1,0 0-2,0 0-3,0 0 11,0 0-9,4 3 0,-4-3 0,0 0 5,0 0-1,0 0-16,0 0 7,0 0 9,0 0-16,0 0-11,0 0 7,0 0 1,0 0-6,0 0 7,0 0 2,0 0-2,0 0-1,0 0-1,0 0 5,0 0-2,0 0-6,0 0 8,0 0-9,0 0 6,0 0-3,0 0-5,0 0 7,0 0 10,0 0-6,0 0-5,0 0 4,0 0-4,0 0 4,0 0-1,3 2 1,-3-2 5,0 0-9,0 0 4,0 0-3,0 0 1,0 0 3,0 0-2,0 0-1,0 0-5,0 0 9,0 0-10,0 0 12,0 0-9,0 0 3,0 0 1,0 0 0,0 0 9,0 0-7,0 0 1,0 0-6,0 0 3,0 0-3,0 0 4,0 0-11,0 0 8,0 0-1,0 0 3,0 0 9,0 0-20,0 0 10,0 0 2,0 0 1,0 0 1,0 0-2,0 0-5,0 0 2,0 0 17,0 0-16,0 0 1,0 0 3,0 0 5,0 0 6,0 0-20,0 0 1,0 0-4,0 0 7,0 0 15,0 0-17,0 0 1,0 0-3,0 0 10,0 0-14,0 0 7,0 0-7,0 0 0,0 0-1,0 0 3,0 0-4,0 0 4,0 0-2,0 0 2,0 0-8,0 0 4,0 0-2,0 0-5,0 0 2,0 0-2,0 0-12,0 0-3,0 0-8,0 0-6,0 0-9,0 0-2,0 0-10,0 0-8,0 0-10,0 0-12,0 0-8,0 0-23,0 0-17,0 0-24,0 0-30,-6-10-38,6 10-139,0 0-410,-1-3 181</inkml:trace>
  <inkml:trace contextRef="#ctx0" brushRef="#br0" timeOffset="16656.5111">2345 8179 125,'-9'0'197,"5"2"-14,4-2-15,-6 0-22,6 0-14,-4-3-19,4 3-6,0 0-6,0 0-16,0 0-4,14-3-3,0 1-12,3-1-4,-3-2-2,10 1-7,0-1 8,-3 2 12,6-1-4,1-2 1,-2 2-4,3 0-6,2 0-10,-3 1 2,-1-3-7,-2 4-2,1 0-5,-4-1-4,-2 1 0,-4 1-6,-1-1-14,-5-1 3,0 0-8,-2 3-4,-4 0-5,2 0-17,-1 0-3,0 0-16,-5 0-20,5 0-41,-5 0-35,0 0-45,0 0-155,0 0-360,-13-7 160</inkml:trace>
  <inkml:trace contextRef="#ctx0" brushRef="#br0" timeOffset="16898.6789">2339 8115 99,'-6'2'230,"2"-1"-2,0-1-25,4 0-17,0 0-21,-3 2-7,3-2-1,0 0-3,27-2-2,-5-1-5,5 0-21,4 1-5,7-4-7,0 0-6,3 3-10,-11 0-10,9 1-11,-9 0-6,-1 0-3,-1 1-11,2 0-12,-7 1-19,-1-2-15,-8 1-28,0 1-15,-4 0-21,-2 1-14,-2-1-14,-2 0-19,-4 0-4,0 0-38,0 0-28,0 0-18,0 0-135,-22-7-349,6 7 155</inkml:trace>
  <inkml:trace contextRef="#ctx0" brushRef="#br0" timeOffset="17088.8141">2622 8074 551,'-31'0'-8,"3"4"8,-2-3 25,-8 3 6,10-3 13,6 1 16,-2 0 10,0 2 21,3-1-9,7-3-2,5 2 13,2-1 11,1-1-7,2 0-15,4 0-3,0 0-9,0 0 10,0 0 12,14-3 3,7-2-5,3 3-2,3-1-4,13-4-5,-1 2 4,6-2-3,0-1-7,-5 4-3,-2-1-10,-10 1-6,0 1-3,0-2-11,-4 0-13,0 2-24,-8 1-27,-4-1-18,-2 2-39,-1-2-45,-5-2-31,-1 2-36,-5 1-154,2 2-375,-14-7 167</inkml:trace>
  <inkml:trace contextRef="#ctx0" brushRef="#br0" timeOffset="17252.9258">2324 8053 85,'-8'3'144,"3"-2"-2,2 0-9,3-1 16,0 0 10,16 3 1,0-3-7,11-3-1,11-2-11,3 1-8,3-4-2,2 3-14,2-2-6,-4 1-14,-2-2-8,-2 3-26,-14 1-31,1 0-51,-6 0-68,-4-1-67,-8 1-169,-1-2-347,-4 3 153</inkml:trace>
  <inkml:trace contextRef="#ctx0" brushRef="#br0" timeOffset="18969.5574">2098 7017 115,'0'0'146,"0"0"1,0 0 3,0 0-3,0 0 3,0 4-2,0-4 0,0 0 10,0 0-4,0 0-1,0 0 3,0 0-22,6-12-11,-3 7-7,-2-3-12,6-6-11,0-3-4,-1 2-17,-2-3 4,4-8-13,-2 2-4,1 0-1,-3 0-3,-1 3-7,3-2-7,-5 4-8,2 2 1,-3 1 4,1 3-1,-1 1 1,2 3 7,-2-1-3,0 4-7,0 0-2,0 3-7,0-2-4,0 5-12,0 0-4,0 0-1,0 0-1,-6 19-2,4-1 2,0 13 1,-2 1 4,0-2-4,2 2-4,-2-1 5,1-3-3,2 4 11,2-2-12,1 0-2,0-4-2,1 0-4,-1-9 4,3-2-14,0-4 0,0 1-7,2-3 9,0 0-8,3-4-4,3 2-10,-1-7-10,2-1-16,-1-7-1,1 1-20,0-3-5,-2-5 11,3-3-8,-7 1 0,2-8 17,-1 1 1,-3-1 13,0 0 3,-3 8 10,0-1 18,0 7 14,-2 0 17,-1 4 22,2 0 0,-2 2-13,0 2 0,0-2-10,0 5 0,0 0 2,0 0-5,0 0 3,-2 17 1,2-10-3,2 5-5,1-3 9,-3 2-6,1 0-3,0 1 6,1-3-4,-1 1 8,2-6-3,1 6-1,-1-5 3,1 1 1,1-3 7,2-2-5,-2 2 2,5-6-3,-3-1 0,0-2 8,0 2-13,0-4 3,0-1-1,0-7 4,-2 5-2,0-4 4,-3-3 4,2 2-5,-4 4 6,1 0 3,-1 3 2,-3-2 1,1 2-7,0 2 5,1 3-4,-2-2-7,0 4-7,-4 2-5,7 0 1,-14 8 4,4 3-8,0 0 3,-4 7-4,4-1 6,6 2-4,-6 4 4,6-7 0,1 5 2,-1-4-5,4 1 3,1-2 4,2-1-4,1-3-1,1-2 4,2 1 2,3 1 12,1-3-8,0-3-1,3-3-3,1-1 0,1-2 0,-2-2-8,2-1 0,-1-3 2,4-6 3,-1 0-11,-5-1 6,3-4-5,0-4 4,-5-2 3,-1-6 4,4 6 2,-4-9-10,-2 7 1,-1-1 2,2 2 2,-5-1 13,0 7 6,-1 2 8,-1 5 14,-1 4 18,0 1-8,2 0-9,-3 2 2,0-1-19,0 1-7,0 4-4,0 0-2,0 12-5,-3-2 8,2 10-6,-2-3 1,0 13 1,-2 0 4,3 1-9,1 2 1,1-3 0,0 2 0,-3-3-8,3 1 2,0-4 2,3-2-1,-2-2 0,1-5 0,-1 0-2,3-6 2,-1 0-8,0 2 5,1-2 0,-1-6-2,1 0 6,-1-1-5,1-3 11,3 0-5,-7-1 11,13-7-11,-6-2-6,0-2 4,3-6-1,-3 0-5,-3 1 3,3-11 2,-4 10-10,-2 0 0,1-2-10,-4 2 4,1 5 2,-2 0-6,-1-3 2,-3 3-3,4 4 5,-1 0-2,-2 3-1,-1-3 3,2 4 1,0 0-4,0 3-3,2 1 0,0-5-3,3 5 1,-2-2-1,2 2-3,0 0 1,0 0 2,0 0 7,0 0 5,0 0 4,8-3-8,-1 3 10,-3-1 2,6-3 2,-2 3 1,5-6 1,-3 2-4,1-4 11,2 1-9,-2-2 10,2-1-13,-2-1 17,-1 1 1,-2-2 5,1 0 9,-1-3-11,-1 2 10,-1-2-3,-2 4 7,0 0 0,0 1 4,-2 2 6,1 0-3,-2 6-13,1-2 1,-1 3-6,-1 2-4,3-3-4,-3 3-7,0 0 8,-1 21-5,1-2-2,-2 7 3,1 3 5,1 1-7,-2-2 1,4-1-1,1 0 6,-1 2-7,3-3-2,0-2-3,1-5 4,-2-2 0,3-1 9,0-3-13,0-5-16,0 1-14,3-5 2,0 2-15,0-5-24,0-2-22,4 0-27,-5-5-25,4-3-29,-3 0-19,0-5-3,1-3-11,-4 3 7,-2-3 7,0 0 6,-3-1 16,-2 0 11,0 2 21,-2 0 9,-2 3 15,-2 4 24,2 2 27,-4-2 8,-2 2 5,-1 0 31,2 2 3,0 2 21,1 0 25,0-1 18,2 2 13,0 1 1,6 1 19,-5-2 2,5 2 0,-4-2-14,4 2 16,0 0 14,0 0-1,16-5-5,-6 2-7,7-1-12,0-1-9,3 3-8,-5-1-8,2 0 6,0 0-23,-7 3-18,0-4-36,-2 4-18,2 0-34,-4 0-47,-2-2-42,3 2-170,-7 0-355,0 0 157</inkml:trace>
  <inkml:trace contextRef="#ctx0" brushRef="#br0" timeOffset="19635.1174">2367 8027 197,'-7'0'178,"4"2"-17,-2-2-9,3 3-17,1 0-10,1-3-6,6 4-2,2-3-11,6 3-3,6-3-10,1 3-5,4-8-11,-1 5-18,3 2 6,4-3-5,7-4-4,0 1-5,-7 1-3,-3 1-10,2-2-2,-5-1-14,-1 4 8,0 0-3,-7-3-8,-2 3 0,-3-2-13,-4 0-2,0 2 3,0-1-14,-3 0-19,-2 0-24,-3 1-24,4-2-27,-4 2-22,0 0-30,0 0-125,-12-5-300,6 2 133</inkml:trace>
  <inkml:trace contextRef="#ctx0" brushRef="#br0" timeOffset="22986.0717">4177 8096 39,'-5'0'273,"5"0"0,-7 1-12,7-1-8,-2 3-23,2-3-19,0 0-14,0 0-13,0 0-5,21-3-8,-7 2-5,-1 0-7,4 1-9,7-5-14,0 3-14,-2 0-2,3 0-15,-5 3-10,0-4-14,-2 0-8,-3 2-3,0-2-14,-1 1-19,-4 0-18,-2 2-15,-2-1-30,-2 0-19,2 1-29,-6 0-30,4-2-37,-4 2-36,0 0-33,0 0-20,0 0-15,-21-1-157,4 1-436,-4 1 193</inkml:trace>
  <inkml:trace contextRef="#ctx0" brushRef="#br0" timeOffset="23152.1837">4139 8136 89,'-10'3'150,"3"-1"27,0 0 12,3 1 7,0-1 1,4-2 2,0 3 8,0-3-1,15 0-9,7-2-8,1-3-9,1 1-13,6 3-4,-2-3-9,13 0-12,-2-3-16,-9 5-5,8-3-17,-10 1-19,-4 1-2,-3 0-19,-4 0-23,-3 2-30,-5 0-26,-1 0-45,-4-2-42,-1 2-55,0 0-36,-3 1-36,4-4-219,-4 4-483,0 0 214</inkml:trace>
  <inkml:trace contextRef="#ctx0" brushRef="#br0" timeOffset="24288.55">7865 8014 109,'0'0'246,"0"0"1,0 0-5,10 1-17,-2-1-12,6 0-14,3-1-12,7-5-6,1 1-20,0 1-14,2-1-16,2 0-9,0-1-15,-1 2-11,-2-3-9,-1 3-8,-2 0-6,-2 1-9,-6-1-6,1 1-4,-3 0-6,-4-1-12,1 2-10,-1-3-15,-2 1-15,-2 3-22,1 0-27,-4-1-29,3 1-38,-1-1-33,-1 1-30,-3 1-25,3-4-179,-3 4-419,0 0 185</inkml:trace>
  <inkml:trace contextRef="#ctx0" brushRef="#br0" timeOffset="24511.9097">7877 8085 271,'-4'1'265,"3"1"-1,1-2-4,0 0-8,10 4-13,4-1-17,7-3-17,0 0-7,4 0-9,-2 0-17,2 0-18,3 0-12,-1 0-12,0-5-17,-1 3-10,-1 2-9,-2-2-14,-3 2 6,-4-1-31,-1-1-25,-1 1-15,-1 0-23,-6-1-32,4 1-32,-5-2-42,0 1-53,2-2-56,-3-1-38,0-1-182,-2 2-479,0-1 212</inkml:trace>
  <inkml:trace contextRef="#ctx0" brushRef="#br0" timeOffset="26623.2937">1146 8084 46,'0'0'212,"-7"0"-1,7 0-8,0 0-10,0 0-12,-7 0-13,7 0-8,0 0-15,-4 1-12,4-1-12,0 0-10,0 0-10,0 0-13,0 0-3,29 1-7,-13-1-9,9-1 0,3 1-5,13 0 2,0 1-7,-3 1-9,2-2-6,-2 2-3,-9-2 5,1 2-11,-5 1-5,3-3-4,0 0-1,-8 0-9,1 2 2,-4 1-4,-6-2 1,-2 0-11,-1-1 5,2 0-10,-6 0 1,2 0-4,-2 0-1,-4 0-1,7-1-3,-4 0-6,-3 1 2,0 0-24,7 0-22,-7 0-37,0 0-21,0 0-33,0 0-15,0 0-23,-15-8-158,8 8-373,-4 0 165</inkml:trace>
  <inkml:trace contextRef="#ctx0" brushRef="#br0" timeOffset="26956.384">1066 8211 64,'-6'0'205,"3"2"4,3-2-26,-7 3 0,7-3-22,0 0-15,-3 0-10,3 0-21,0 0-6,15 0-12,-1-3-10,3 3-6,9 0-10,15-2 0,0-1-8,-2 2-6,2-2-9,-1 0-3,2 3-2,-4-2-16,-10 4 7,3-1-8,-3 1-3,-2 0-4,-4-4-5,-6 4-8,-3-1-6,-4 0-2,1-1-2,0-1-3,-6 2 5,3-2-2,-4 2 4,-3-1 4,7 0 8,-7 0-7,6 0 5,-6 0-8,0 0-5,0 0-10,0 0-23,4-2-13,-4 2-28,0 0-3,0 0-30,0 0-12,-3-7-17,3 7-13,0 0-108,-1-4-280,1 4 124</inkml:trace>
  <inkml:trace contextRef="#ctx0" brushRef="#br0" timeOffset="38915.0309">3583 7210 70,'-3'0'166,"3"0"-21,-3 1 0,3-1-3,0 0 5,0 0-2,0 0-5,3-11-2,1 1-11,6-3-3,0-9-4,1-1-7,3-1-3,0 0-9,2-3-10,-3 4-8,-4-3-11,4 0-5,-3-2-7,-3 2-8,0 4-1,-4 4-7,-1 0-4,0 2-5,-2 3-7,0 1-2,-3 3-1,2 1-4,-2 0-7,0 3-2,3 1 0,-3 2-8,3 2-2,0 0-10,0 0 2,-1 11-4,1-2 7,4 7-1,4-2 0,4 9 4,-1 1-5,0-3 2,2 0 6,0-3-3,-2-1-4,-1-2 3,-2 2-8,-1-1 2,0 1-3,-1-4-12,-2 3-16,-2-3 5,-1-3-2,-1 2-6,-3 2-2,3-7-26,-2 5 29,-1-4-12,0-3-8,0 2-14,2-6-11,-1 4-4,2-3-18,0-2-4,0 0 6,0 0-6,0 0 1,3-11 10,-2 7 0,4-6-1,-2 3 6,2-3 4,1 1 8,1-4 14,1-1 9,-1 4 11,0 0 20,-1 1 18,-2-1 7,3 2 12,0 1 21,-4 2 11,0 1 11,-2 1 8,2 0 4,-1 1-6,-2 2-5,2-4 13,-2 4 0,3-4-12,0 3-7,-3 1 3,3-3 3,1 2 15,-4 1 1,7-1 10,2-1 10,-1-1-5,3 0 2,2-1-1,1 0-10,2 0 2,-1-3-7,-1 3-14,0-3-5,-1-1-2,-2 3-4,-1-7 0,-2 8-7,0-4 0,-3-1 1,-2 3 0,0 1-2,0-1 0,-3 0 11,1 2-8,0-1-4,-2-1-3,-2 4-6,3 2 0,-7-2-8,0 4 1,-1 5-10,-5 1 4,-1 10 3,-3 1-6,0-1-4,2 3 18,3-7-4,2 3-1,2-1-3,1-1-2,1 0-6,4-3 5,0-2-5,4 1 1,0-1 0,1 0 0,3-1 0,-1 2-5,4-7-5,-1 1-5,6 2-6,-1-5-18,1-2-36,3 0-43,4-4-45,-1-4-38,-5 4-208,-1 1-432,2-7 191</inkml:trace>
  <inkml:trace contextRef="#ctx0" brushRef="#br0" timeOffset="40056.407">4366 6824 219,'-7'-3'212,"4"2"-4,-1-4-21,1 5-11,-4-2-12,1 2-23,1 0-12,-3 0-23,0 2-1,0 4-10,-3 5-5,-2 0-3,-2 6 4,3 1-6,-1 2-4,-2 1-5,5 1-8,2-5-5,3 2-5,1-4-4,1 2 2,3-1-9,0-1-3,0-1-6,0-3 0,6-2 2,-3 1-5,4 0-4,-3-5 3,6-1-4,-3-4 1,1 3-6,5-6-1,-2-1-6,2-1-1,-2-1 3,1-4-5,-1 0 2,-1-2-9,0-1 4,-1-2-2,0 2 0,-2-6-1,1 2-6,-1-8 1,-4 9 2,3-1-1,-2 0-1,-2 2-2,3 4 6,-3-1-1,-2 5-2,1 1 6,0-1-2,2 3-3,-2 0-4,-1 0-11,0 4 8,0 0 0,0 0 3,0 0-3,-1 19 9,0-7-9,-1 3-1,0 3 2,0 0 1,1 0 1,-1-2-4,0 1 3,0 2-3,2-2 4,2-2 0,-2-5-2,2 1 1,0-2 2,1 0 2,-1-1 1,2-1 5,1-2-5,-1-3-4,7 1 3,-6-3 2,4-3 0,2-4-3,-1 1 6,0-3-10,0-5-5,0 2 3,1-4-4,-4 1-4,2 2 5,-3-2 0,-1 0-1,2-1-2,-3 3 8,-1 2-5,0 0 5,0 3 6,0 2 5,-3 2 1,1-2-5,-1 2-6,3-1-7,-3 5-1,0 0 3,0 0 1,0 0 0,0 0 3,-6 20 0,6-9-3,0 0 0,-1 1 3,1 1-2,0 1 1,-3-3 1,3 3-5,3-2 4,-3 0 1,1-2 3,2 0-4,0 1-8,1-3 5,-1 1 1,0-3 1,0-1 1,0 1-1,3-3 4,-3-2-4,3-1 4,1-1 4,4-2-4,-4-4-1,4-4 0,1-1-2,-1-1 4,-1 1-3,1-9 5,-1 6-4,-2-2-7,-2-2 7,1 7 0,-4-3-3,1 3 2,-1 2 1,-2 0-2,1-1-5,-4 3-2,4 3 0,-4-1-1,2 0-5,0 6 4,-4-3-1,4 1-5,0 2 11,0 0-9,-7 8 2,7-4 10,0 3-10,3 3 4,0 4 0,1 0 1,-3-1 4,5 4 1,-3-1-3,1 0 6,3 2-4,-1-2-3,-2-1 7,2 1-3,-5-3 5,6 2-3,-3 0 1,1-5 0,-1 0-3,-1 1 6,1 1-2,-1-8 2,1 5-2,0-1 1,-3-6 7,5 2-6,-2-3 0,3-1 1,0-1 1,0-3-5,4-3 2,1-3 0,-1-1 4,2-4-3,-2-5-4,2-1 2,-2-1-1,0 2 4,-2-4 0,-1 7 6,-2 0-1,-2-2 2,2 0 0,-2 5 6,-2 0 2,0 2 5,0 1 4,-2 6-4,1-2 9,-1 4-1,0-2-2,0 0-11,0 1-2,0 4-2,0 0-5,0 0-9,0 0 7,0 0-3,-5 10-1,4 0-1,4-2-3,-3 3 6,3 5-2,1-1 1,-1-3 5,1 1 1,3 0-10,-1 1 1,-2-1-1,2 2 9,0-1-15,-1-2 11,0 0 4,0-4-1,-2 3 4,1-3-1,-3-2-2,2 0 1,0 0 14,-1-1-7,0-1 1,1 1 2,-3-2 4,0-3 18,-3 7-19,-1-3-4,1-2-1,-1 1-6,-6-1-2,0 1 5,-1-6 6,-2 6-9,2-3-7,-3 0-4,1-3-3,2 6-17,1-6-19,0 3-21,1-1-37,0-2-40,5 1-47,-2-1-71,4-2-268,1 1-564,1 4 250</inkml:trace>
  <inkml:trace contextRef="#ctx0" brushRef="#br0" timeOffset="40290.3738">5243 6856 228,'-4'-3'354,"-1"3"-32,-1 0-42,-1 1-19,0 5-18,-3 2-32,4 1-17,-2 4-8,1 3-24,-2 2-8,5 1-10,0-1-9,0 0-16,2-1-7,2 0-1,3-2-10,0-1-9,1-3-8,3 4-7,-1-5-2,1-2-7,0 0-19,0-4-16,3-2-16,0 4-29,1-6-27,-2-3-52,6-5-43,-5-1-46,1 0-36,0-4-6,-1-1-38,1-2-183,-5-1-481,5-4 213</inkml:trace>
  <inkml:trace contextRef="#ctx0" brushRef="#br0" timeOffset="40413.1403">5362 6834 264,'1'-13'88,"-1"-3"18,0 6-7,-1-2-5,1 3 1,-2 0 9,1 3-6,1 1-13,0-1-14,-3 3-25,3 3-26,0 0-51,0 0-35,0 0-114,-3 12-193,3-5 87</inkml:trace>
  <inkml:trace contextRef="#ctx0" brushRef="#br0" timeOffset="40988.5195">5562 6907 271,'-3'-6'306,"-2"-5"-10,2 10-12,-2-4-16,1 3-14,0-2-26,-2 4-29,6 0-22,-11 4-18,4-2-18,2 3-16,-3 1-8,4 3-8,-3 1-14,3 3-7,2-4-12,-2 5 0,2-1-6,2-2-11,1-1 9,0 1-15,0-1-8,2 1 3,3-2-14,-2 1 8,1-3-13,3-1 3,-4 2-8,0-4 15,2 0-17,-2 0-2,0-2 0,2-1-3,-3 0-3,1 1 3,-4-2 4,7 0-4,-7 0-2,6-4-4,-5 0-2,2 2-3,-3-5-10,0 0-4,0-3-2,-4 1 0,1-6-1,0 3 2,2 0-4,-3 2 5,3-2 2,0-1 3,-2 0-3,3 0 4,-1 3-2,4-4-1,-1 4 1,4-5 5,4 4-7,1 1-2,2 3 8,2 2-5,-6 2-1,6 3 0,-2 4-3,1 5 9,0 2-7,0 6 6,-4-2 4,1 0 0,-6 4-6,-1 1 7,0 3 8,-1-3-4,0-2 5,-5-2 15,1-4-14,-2 0 0,3-1 16,-3-2-14,0-3 9,2 2 0,-2-4 12,2 1 2,1-5 16,-2 0 9,2 0-8,0 0-6,0 0-10,0-17 2,2 4-8,2-5 13,4-6-21,0 1 8,3 0-17,1 2-1,1 6-4,1-4-2,-4 4-6,4 5 4,1 1 4,-3 4-25,2 2 25,-1 5-9,1-1-2,-3 6-3,-1 0 10,1 1-4,-1 4-3,-4-2 8,1 4-7,0 3-11,-3-1 10,0-1 5,-1 1-13,0-1 13,0-3-7,-3-1 7,1 0-24,-2 1-12,-1-2-38,4 0-35,-4-1-39,1-1-32,2-3-37,-2 2-46,1-2-40,0-1-37,-2-1-173,2-3-548,0 0 242</inkml:trace>
  <inkml:trace contextRef="#ctx0" brushRef="#br0" timeOffset="41315.546">6527 6644 17,'3'-6'216,"-1"1"-6,1 4-20,-3 1 2,1 9 16,-5 5 2,-6 13-6,-1 2-8,-6 14-4,-2 3-10,0 3-9,-2-3 1,1 0-14,-1 1-21,3-4 2,-2-4-27,5-6-7,2-4-11,-1 0-9,1-1-15,0-6 2,2 2-10,0-9-15,5 0-21,1-6-27,1-1-34,1 0-35,0-4-44,0-2-58,3-2-83,0 0-224,0 0-517,7-14 229</inkml:trace>
  <inkml:trace contextRef="#ctx0" brushRef="#br0" timeOffset="42177.7907">6745 6836 157,'-3'-7'234,"3"2"-13,0 1-31,0-3-21,0 7-25,0 0-3,0 0 0,-1 25-3,-1-9-6,1 10-9,-5 0-2,3 2-9,-1 1-4,1-3-9,-1 2-13,3-7 3,-2 2-1,-1-3-2,1-2-5,0-2 6,-2 1-2,5-8-9,-2-1 5,1 2 5,-2-6 15,3 1 19,0-1 14,0-4-19,0 5 20,0-5-5,0 0-5,0 0-15,0 0-4,-2-16-16,2 5-10,0-10-6,3-8-10,2 0-10,2-3-9,-3-2 10,3-1-10,5-11-9,0 12-11,0 4 3,0 2-9,-2-4 10,5 6-11,-3 1-15,3 7 7,-4 5-3,2 3-10,-1 1 2,1 3-8,-2 4-14,0 0-7,-2 2-17,1 3-8,-2 4-12,2-2-19,-4 2-4,-1 3-12,0-3-12,-4 4-9,-2 0-7,-1 6-10,-2-5-5,-3 5-2,-1 0-5,-6 4 1,2-6 4,2-4 0,-2 1 19,0-2 12,5-3 18,-2-1 12,0-2 11,2-1 19,3 1 13,-2-3 5,2 1 6,1-2-2,3 0 12,0 0 4,0 0-5,-7 0 3,7 0 14,0 0-2,0 0-1,10 6 10,-6-1 3,3 2 13,0-2 9,-1 4-10,4-2 5,0 3 0,1 2 2,-2 0-1,3 1-6,-1-3 1,1 1-3,0-3 2,-1 7-5,1-6 3,-1 0-4,2 2 0,2-2-14,-5-2-10,4 3-30,-4-1-21,3 1-40,-1-6-7,-1 6-30,-3-5-10,2-3-138,-3 8-312,-2-8 139</inkml:trace>
  <inkml:trace contextRef="#ctx0" brushRef="#br0" timeOffset="42503.7215">7104 6884 31,'0'0'193,"0"-6"-10,0 6-16,0 0-12,0 0-8,4-1-10,-4 1 5,7 0-7,-7 0-8,13 0-3,-3 0-6,4-2-12,0-2-7,-2 0-5,3-2-19,-2 0-4,-2 0-6,1-2-6,-2 4-4,-3-1 0,1 1-11,-2-3 6,0 6 7,-3-6 6,-2 4 4,1-4 5,-1 3-14,-1 4-5,0 0-6,-7-4-5,7 4-5,-17 8-8,4 0-2,-1 2 3,-4 7-3,1-2 2,-1 4 5,1-1-10,3 2 3,3 3-12,1-7 4,4 2-3,1-1-2,0 3-1,5-7-3,-1-2 8,2 3-5,2-3-1,3 0-6,2 2-3,2-6-11,3 2-9,1-6-26,-1 1-32,3 2-54,-2-6-44,8-3-49,-7 0-217,2-3-473,4-2 210</inkml:trace>
  <inkml:trace contextRef="#ctx0" brushRef="#br0" timeOffset="43773.5873">7517 6836 85,'0'-7'205,"-3"2"-15,2-2-9,1 3-6,-2 1-12,2-2-11,-4 3-20,4 2-14,-7 0-14,7 0-5,-10 5-16,3 2-2,0 5-5,-3 0 2,0 5-11,3 0-6,0 0 0,0 0-10,2 3 2,0-2-6,4 2-4,-3-3-7,4 0-1,0-5-4,1 0 1,0-2-3,2-1-1,2 0-2,0-3 0,2 1-1,0-2 0,3-3-3,4-2-1,0-3-2,2-4-2,-2 2-3,-2-3-4,5-6-4,-3 3-7,5-3-5,-4-3-5,2-3-6,-4-2 2,-5 8 1,2-10 4,-3 7-2,-1 0 7,2 0-1,-5 2 5,0 6 3,0-1 16,-2-2 7,1 7 9,-2-1 0,2 2-2,0-1-10,-2 5-2,0 0-4,0 0-3,0 0 7,-9 18-7,7-2 3,-3 1 0,5-2-4,-6 4 6,5-1-7,0-1-1,1-1 3,0-3-3,1 0-1,2 2 1,1-3-1,-2-1 1,1-1 2,1 0-2,-1-3 1,4-1 7,-2-1-7,1-3 5,0 1 4,3-1-6,-2-3 4,2 1-4,-1-5 3,4-1-1,-5 1 0,4-5-4,0 0-1,-1-2 0,0-2 2,0-1-2,-2-3-7,2-5 4,-3 6-6,0 2 3,0-1 0,-3 1-4,-1 3 1,0 2 6,-1 2-5,0 2 2,0 4-2,-1-5-1,0 5-3,-1 2-10,0 0 2,0 0 6,0 0-3,2 10 3,-5-3 0,3 6-2,-1-1 2,1 3 2,0 1-7,1 1 4,2-4 1,-3 0 10,3 3-6,1-5-1,-1-2 1,0 5-2,2-7 1,2 3 6,-4-5 0,4 0-3,-3-3 13,3 2-11,0-4 7,2 0 3,1-4 3,1 2-4,-4-3 8,7-6-2,0 0-2,2-8-7,-1 1 5,1 0-3,-2-5 3,-4-1-5,1 4 4,0-3-4,-5 4-5,1-3 1,-3 2-3,-1 3-2,0 1 3,-5 3 0,2 3-7,0-1 7,0 6-4,-3-2-9,2 2 1,0 2 7,1 3-9,-5 0 0,5 0 1,-2 8 0,2-1 4,1 4-2,0 4-1,4 2 3,0 0 1,2 1 5,-1 0-7,1 7 4,-2-9 1,3 1-2,-3 1 3,-1-2 0,2-2 6,0-1-10,-2 0 3,-3-4 0,0 0 0,-1-4-2,0 3 7,4-3-6,-4-1-1,1-1 2,1 1-2,-2-4 4,6 1-4,-6-1-1,15-8 6,-7 4-8,5-9-1,-4 4-1,4-5 0,4-6-2,-2 5 0,1-2 4,-1-2-1,0-1 0,-3-1-5,-2 5 13,2-5-5,-4 5 4,0 2 10,1 1 6,-5 5 14,0-3 16,-1 4 9,-1 1 10,-2 2-1,1-2-3,-1 1-11,0 5 6,-3-4-22,3 4-1,-5-2-1,5 2-4,-7 5 13,4 0-30,0 2 7,0-2-3,-1 2-3,4 4 2,0-1 0,0 1-1,1 2-4,1-3 2,2 3 2,0 2-4,3 1-7,-5-2 11,5-1 0,0 0-10,-5-2 4,3 1-3,-1-2 17,-1-1-16,-2 2-2,3-3-8,-4-3 9,2 1 9,-2 1-11,-2 0 3,1-2 10,-3 0-17,-1-1 6,-3-1-10,0 0 1,-1-2 1,-4-1-8,4 0-4,-5-3-9,-2 2-12,3-2-11,0-2-27,1 0-18,4-1-24,-1 3-46,2-1-50,4-3-46,2 1-45,1-4-186,3 1-530,-2 2 235</inkml:trace>
  <inkml:trace contextRef="#ctx0" brushRef="#br0" timeOffset="44028.7729">8449 6748 354,'5'-3'355,"0"-2"-10,1 3-8,-4-2-13,3 1-15,-5 3-26,3-3-25,-3 3-13,0 0-34,0 0-23,0 0-27,1 15-4,-5-6-17,4 1-21,-5 2-10,3 4-12,-4-2-3,5-3-10,-3 6-19,2-6 4,2 2-9,0 3-5,0-5-5,2-1-17,-2-1 10,4 0 8,-3 0-18,2-5-4,0 1 6,1-1-9,-1-1-21,4 1 8,1 0-25,-1-4-16,3-1-6,4-4-40,-2-1-26,3-2-20,-4-2-23,-1-1-19,3-3-19,-2-1-17,5-4-26,-1 1-11,-3-4-7,1-2-6,-3 2 3,0 7-2,-3-9-127,3 3-406,-4 4 180</inkml:trace>
  <inkml:trace contextRef="#ctx0" brushRef="#br0" timeOffset="44165.8682">8699 6662 1263,'2'-12'-52,"1"3"30,-3-1 21,0 1 6,-1 3 7,-1 0 3,-2 3-5,1 3-1,-2-4 2,0 4 3,5 0 3,-8 4 8,4-2-17,-2 1-10,2 4-10,1-2-25,2 0-30,-1 4-47,1-4-67,0 1-195,1-1 87</inkml:trace>
  <inkml:trace contextRef="#ctx0" brushRef="#br0" timeOffset="44733.9475">8910 6734 1,'-9'-9'319,"5"5"-26,-3 1-28,0 1-19,-6-1-5,2 5-19,-2 3-27,-1-1-10,0 3-18,2 4-11,-5 4-15,3 5-13,4-6-14,-1 7-3,5-4-9,3 0-2,0-2-17,0 2-6,6 0-9,1-1-10,1 0 1,-2-5 1,2-3-11,0 2-6,3-3-7,-1-3-2,-1 4 0,1-6 0,1-1 13,-2-2-7,0-2-12,2-1-3,-1-3-8,0 1-3,-1-5-3,-1 1-5,-2-5-5,-2 3-2,1-5-3,-5 5-2,3-1 5,-3 0-5,3-3 3,-7-1-2,6 6 1,-2-5 4,-1 4-5,4 1 18,0 1-8,0-1 0,0 1 2,2 0-4,3 2 2,-1-1-4,4 2 3,2 3-2,4-3-3,-2 4 8,2 0-10,-2 2 0,1 4-6,0 1 10,1 3-1,-3 1 6,-1 3-1,0 2-1,-2-2 10,1 6-2,-2-2-1,-4-6 5,1 3-1,0 1 1,-2-3 3,-1 1 3,3-4-7,-4 0-3,1 0 2,-1-2-2,0-2-4,2 2 10,-2 0-3,0-5 11,0 4 1,0-4 6,0 0 2,0 0-4,0 0 2,0 0-7,0 0 3,-3-16-7,0 11-3,2-3-9,0-4 2,1-2-6,0 2 11,0-5-14,1 0 6,0 4 6,2-3-8,0 5-1,2-3-7,1 4 6,4-1 1,-2 4-5,1 2 5,3-3 0,-2 7 10,-1-2-12,5 6-2,-4-2-11,4 4 10,-2 3 4,0 0 20,0 2-13,0 2 5,-2-2-6,-2 3 6,-4-1-3,3-3-6,0 2-6,-4 2 20,1-5-5,-1 4-10,0-2 6,-2-1-23,0 0-16,1-1-26,-2 1-47,0-3-36,0 1-49,-3 0-61,2-4-64,-2 2-285,-1-1-642,1-2 284</inkml:trace>
  <inkml:trace contextRef="#ctx0" brushRef="#br0" timeOffset="48103.8833">9866 8228 76,'-3'-4'106,"2"-1"2,-2 0-2,0 2 15,2-2-13,-2 1 7,2-2 9,-1 2-2,2-1-5,-3 3-7,2-2-6,1 4 5,-3-7 5,3 5-4,-3-2-3,1 1-6,2 3-5,-2-4-9,2 4-3,-1-3-1,1 3-19,0 0-4,0 0-1,0 0-15,-6-2-7,6 2-6,0 0-2,0 0-3,0 0-2,0 0-3,0 12-2,0-6-1,2 5-8,-1-2 6,0 0-2,2 6 0,-1-5-3,3 4-6,-1-2 4,1-1 0,0 0-4,1-1 4,4 2-7,-3 1 7,3-2-2,-2-1 4,4-1-5,-1 3-2,1-4 0,3-1 4,-1-2 5,2-2-10,4-1 2,1-1 2,3 1 1,0-5-8,2 0 6,-1-1-2,2 1 2,-2-1 2,0-2-8,2 4 0,-3-3 4,-2 1-4,3-2 4,-4 1-2,1 0-2,-6 2 1,-1 2-4,-1-2 5,2-1 1,-2 2-6,1-1 5,1-2 4,-2 3-8,2 0 1,0-1 7,-2-2-6,7-1 0,1-3-1,-4 0 0,-1 5 3,5-2 2,2-1 4,0 1-2,-1 0 0,-2-2-5,4 2 6,-1 0-2,-2 1 1,3 1 0,-1-1 2,-2 0-5,-1 0-3,2 1 2,-4 2 1,-1-1-3,3 0 1,-4 0 1,0 2 0,2-5-4,4 4 4,-7 0 0,0-1 1,7-1 7,-4 1 14,4-2 7,-9 2-1,7-1 0,0 2 3,0-3-2,0 5-5,2-5 8,-5 4-12,4 0 2,0-2-5,-6 0-1,9 1 4,-4 1-7,0-1 0,5 0 0,-6 1-4,3 0 14,-2-1-17,0 2 1,3 0 1,0-2 1,-3 1-2,5 0 0,-1 0-3,-1 1 5,0 0-1,0 0-6,1-2-1,-1 2 4,-2 3 9,1-3-14,-1 2 8,-1-2-9,-2 2 1,-2 0-3,-1-2 3,-1 1 1,6-1-3,-7 1 1,3 2-4,0-3 8,3 3-3,-3-3 16,4 1-18,-7 1 1,9-1 1,-9-1 5,8 0 1,-1 3-3,3 1 6,0-3 7,-3 1-5,3 0-10,-3 1 12,2-1-2,-3-2-5,2 0 2,-5 4 3,3-1-1,-5-2-5,0 1 16,1-2-15,-3 1-13,-2-1 10,-1 0 1,1 1-6,-2-1 6,-1 3-5,2-3 9,-1 0-9,-1 2 0,1-2-3,-4 0 3,4 0 1,-4 0 3,2 2-7,0-1 4,-1 0 3,1 0-7,0-1 4,0 3-3,1-2 4,1 2-1,-1-3-5,0 3 7,1-1-1,-3 3-4,2-1 1,0-1-8,-1 0 10,-3-2-2,2 3 3,-1-3-4,-2 4 0,3 0-1,-4-4-3,1 1 0,1 3 1,2 0 0,-6-2 6,4 1-6,0 1 0,-1-1 4,2 1-1,-2 0 2,2 0-1,-2 1-1,1 0 0,2 2-2,-4-4 2,1 3-2,0-2 2,0 0 1,-2 2 4,2-3 9,-1 0-11,0-2-4,-2 2 0,3 0-1,-3-4 0,0 4 3,2-1 3,-2-3-7,2 2 10,-2-2-8,1 2 7,-1-2 1,0 0 0,4 2 4,-4-2 3,0 0 19,0 0 5,0 0 33,0 0-32,0 0-7,0 0 3,1-9-3,-1 9 3,0-8-7,1 4-4,1 2-2,-1-3 1,1-2-7,-1 2-2,0 0-3,4-2 2,-5 1-1,4-1-10,-1 1 2,1 1 5,2-6 10,-1 5-18,2-2-4,0 1 2,0-1 5,0 1-8,0 0 10,0 0 0,3 0-4,-3 1 13,0 1-18,3 0 8,0 1-3,0-1-12,3-2 11,-3 5-6,-1-4 13,2 2-5,0 2-8,0-2 15,4 0-5,-1 1 0,0-1 5,3 3 7,3-2 4,3 0 5,-2 3-2,0-1 5,1-2-20,1 2 22,-2-1-9,0 2-14,0 0 26,-5 2-15,1-2-2,5 0-4,1 2-9,-1 0 12,-1-2-5,2 1 0,-6 0-1,7 0-14,-2-1 20,3 5-10,0-5-2,0 0 1,0 0-2,2-1 10,0 5 5,1-4-22,-1 1 26,1 2 0,0-3-2,-2 4-2,0-3 1,-2 0-2,3-2 2,-4 2-3,-1-2-5,-6 2 6,-1-1-9,8 2 8,-4-2 0,-3 0-10,-2 2 7,7-4 1,2 4-5,-3-2 12,-4 0-8,1 4 16,3-4-15,4 1 5,0 1-14,-2-1 14,4 3-6,-2 1 0,-2-2 1,1-1-3,1 4 0,-2-5-5,3 2-4,-5 1 9,4-2 4,-1 2-4,-1 0-5,-1-2-3,1-4 6,-3 6 8,2-4-14,0-1-3,2 3-7,-6-2 12,5-3 3,-5 3 6,0-2-11,-1 0 7,-1 1-1,2 0 4,4 0 2,-4-2 6,0 1 2,-3-1 3,2-1 3,1 3 3,-5-3 3,5-3-2,-5 5 0,1-2 0,0-2 1,1 1 0,0 1 0,0-2-3,-1-1-3,3 2 0,-4-2-2,4 0-2,-4 1-12,2-2 4,2 0 3,-5 1-1,1 1 2,0-2 6,1 1-10,0-2 8,-4 4 3,3 1-1,-6-5 0,5 4 10,-4-2-7,2 1-5,0-1 5,-1 0 3,3-3-7,-3 1-2,-1 2-1,1-1 1,-1 2-3,3-2-1,-3 0 1,0 1-10,0-2 5,0 2 0,0-1-2,-1 3-4,-3 0 3,2 0 2,-2 2 2,1-1 2,-1 0 3,1 1 6,-2 1-5,-2 2-7,3-4 9,-3 4-3,3-7-3,-3 7-4,0 0-3,0 0-1,0 0-2,2-4 0,-2 4-4,0 0 1,0 0-10,0 0 10,0 0-4,0 0 4,0 0-5,0 0 7,0 0-10,0 0 2,0 0-13,0 0 4,0 0-12,0 0-17,0 0-20,0 0-33,0 0-47,0 0-50,0 0-54,0 0-40,-10 0-41,10 0-62,-14 4-57,0-5-263,-3 1-766,-4-5 340</inkml:trace>
  <inkml:trace contextRef="#ctx0" brushRef="#br0" timeOffset="52491.7392">7225 9415 98,'-10'-1'136,"1"2"-14,-1 0 6,3-1-10,-2 2 6,5-1-11,-3 0-18,4 0 2,-4-1 4,3 2-6,4-2-7,-7 0-1,7 0 0,-7 0 4,7 0 1,-6 0-4,6 0-2,0 0 3,-3 1-10,3-1 0,0 0-3,-4 2-3,4-2-3,0 0-2,0 0-5,0 0-2,0 0-1,0 0-3,0 0 14,0 0 6,20 0-2,-10 0 8,5-3-8,8 0 3,1 3-6,2-2 0,5-1-8,9 2 0,0-2 1,3 1-6,1-1-5,1 2 2,4-3-5,0 0-6,-1 1 2,23 1-17,-25-3 2,2 5 4,3 0-5,-2-2-6,-1-2-5,1 3 22,-1-2-17,1 1-1,1-1-4,-2-4 5,1 10-7,0-7 1,19 1-4,-25 2 1,2-1 3,1-2-4,-3 3 8,4-4 5,-4 1-8,5 2-4,-6-1 2,5 0 0,-3 1-4,-1-5 5,0 5-2,-2 1-9,-2-1 3,-2-1-3,-7 1 1,10-1 2,-13 1 0,1 0-8,1-1-1,-5 0 0,-1 1 9,-1 0 0,0-1-20,0 1 21,-8 1-10,-1-1 7,0-2 2,-2 2-8,-1 2 1,-3-1-3,0 1 0,1-3 4,-2 2-2,-1 1 1,0-3 6,-5 3 0,8-2 8,-8 2-14,0 0-11,7-2 7,-4 2 9,-3 0-7,0 0 0,0 0-4,0 0-9,7-3 15,-7 3-2,0 0 1,0 0 3,0 0 2,0 0-5,0 0-3,0 0 7,0 0-10,0 0 12,0 0-10,0 0 8,0 0-2,0 0-9,4 0 3,-4 0-7,0 0-3,0 0 15,0 0-2,0 0 0,0 0-10,0 0 5,0 0 0,0 0 7,0 0-6,0 0-5,0 0 5,0 0-1,0 0 15,0 0-18,0 0-12,0 0 17,0 0-1,0 0-5,0 0 8,0 0 9,-3 7-11,3-7-1,0 0 0,0 0 0,0 0-2,0 0 3,0 0 2,0 0-10,0 0 24,0 0-14,0 0 1,0 0-9,0 0 19,0 0-12,0 0 9,0 0 6,0 0-17,0 0-15,0 0 26,0 0-11,0 0 2,0 0-2,0 0 1,0 0 1,0 0 2,0 0 2,0 0 7,0 0 0,0 0-14,0 0 4,0 0 4,0 0-7,0 0 4,0 0 1,0 0-3,0 0-16,0 0 22,0 0-4,0 0-3,0 0 4,0 0-11,0 0 6,0 0 4,0 0 4,0 0 1,0 0 0,0 0-4,0 0-4,0 0 13,0 0-20,0 0 5,0 0 5,0 0 1,0 0-11,0 0 8,0 0-4,0 0 5,0 0-1,0 0 1,0 0-2,0 0 10,0 0-11,0 0 8,0 0-1,0 0-3,0 0 1,0 0-13,0 0 15,0 0 7,0 0-5,0 0-4,0 0-20,0 0 17,0 0-3,0 0 11,0 0-11,0 0-4,0 0 12,0 0 0,0 0 6,0 0 1,0 0-9,0 0 1,0 0-5,0 0 0,0 0 1,0 0-1,0 0 1,0 0-8,0 0 9,0 0-4,0 0 6,0 0 2,0 0-5,0 0-13,0 0 14,0 0 2,0 0-15,0 0 17,0 0-7,0 0 1,0 0-2,0 0-10,0 0-1,0 0-7,0 0 0,0 0-2,0 0 0,0 0-22,0 0-6,0 0-26,0 0-18,0 0-33,0 0-40,0 0-35,0 0-54,0 0-59,0 0-202,-11-7-561,11 7 248</inkml:trace>
  <inkml:trace contextRef="#ctx0" brushRef="#br0" timeOffset="84538.8837">2402 12244 68,'0'0'81,"0"0"-11,0 0-1,0 0-20,0 0 9,0 0-4,0 0 2,0 0-4,0 0-4,0 0 5,0 0-2,0 0 4,0 0 6,0 0 0,0 0 1,0 0-2,0 0-1,0 0 1,0 0-5,0 0-12,0 0-1,0 0-10,0 0 7,0 0-1,0 0-4,0 0-3,0 0 0,0 0 0,0 0 4,0 0 15,0 0-11,0 0 7,0 0 6,0 0-11,0 0 4,0 0-8,0 0-2,0 0-5,0 0-3,0 0 3,0 0-5,0 0 1,0 0-2,0 0-6,0 0 0,0 0-19,0 0-20,0 0-29,0 0-22,0 0-54,0 0-52,3-8-95,-3 8-294,3-10 130</inkml:trace>
  <inkml:trace contextRef="#ctx0" brushRef="#br0" timeOffset="87195.8417">9824 7214 70,'0'0'98,"-3"0"7,3 0 2,0 0 5,-8 1-16,8-1 10,0 0-3,0 0-3,-7-1 2,7 1-13,-3-3 8,3 3-7,-7-4 5,4 1 1,2-2-7,-3-1-1,1 2-5,0-2 1,0-2-5,0 0-9,0-2 11,-1-1-16,0-1-11,0 1 7,2-6-4,-2 2-3,2-2 2,2 0-12,-1-1-2,0-1-3,1 1-2,0-2-4,2 1 0,0 0-5,2-6-2,-1 1-1,3-1-3,-1 7-3,4-7-5,-1-2 2,1 1-8,0 2 2,4 2 0,-3-3-3,4 1 2,0 5-8,2-3 1,-1 3-1,1-1 4,-1-1-4,3 4 0,1 0-1,-2 0-1,0 2-1,2-1 3,-2 2 0,3 3-2,-2-4 1,2 1 6,0 3-5,1 2-4,-2-2 2,1 3-1,1-2 4,-1 1 1,1 2-4,2 1-5,-1 0 5,-6 1-4,8-1 4,-2 2 0,2-1-3,0 4 1,2 1-2,-1-2 9,0 2-2,1 2-9,-1-2 6,-3 0 0,4-2 3,2 5 0,2-3-2,-3 4-2,13 0 7,0-4-5,-11 1 0,1 2 0,-1-1-3,10 5 4,0-6 7,-10 2-10,11 1 4,-1-2-4,-1 4-1,-10-4 6,2 5-6,-1-5 1,11 4 0,-2-1 2,-10-1-8,0-1 7,3 2 0,10 0 3,-1-1 1,-9-1-1,7-3 5,-9 7-2,11-4-2,-3-1 3,2 3-2,0-2-2,-11-3 5,10 2 2,1-3-1,-9 0 1,7 1-1,-6 1 1,7-3 0,1 0 1,0-3 2,-2-3-2,2 4 2,0-1-3,-1-2 2,2 2 3,-2-5-1,0 0-1,0 1 1,1-2 4,-11 5-8,11-9 3,-2 3 3,-9 2-1,10-3 1,-1-3-2,-9 6 3,-2-2-3,2-4-1,10 1 3,0-2-1,-11 5 4,9-5-7,-9 1-2,1 2 1,10-8-1,-4 4 1,-10 2-1,11-4-4,-7 5 0,-4 0 6,3 0-4,-3-3-2,-1 3 5,-1 2-4,-1-2 7,0 0 3,-4-2-2,2 3 11,-8 3-2,6-5 0,-6 4 0,1 0-5,-1 0 8,-4 0 10,4-1-10,-3-1 6,-1-1-12,2 3 6,-1-2-4,-1 1 2,0-1-5,0 4 3,-3-2-3,-1 3 1,2 0 2,-3 1 0,1 1-10,2-1 7,-3 2-5,-2 1-1,3-1 3,-1 2 1,-1-1-5,-1 2-2,0 3 2,1-5-12,-1 5 5,0 0-5,3-2 0,-3 2-9,0 0-5,2-3-3,-2 3-5,0 0-1,0 0-4,0 0 9,1 12 2,-2-6-2,-1 4 4,2 1 2,-1 1 3,-1 5 0,1 2 5,-2-1 1,0 9 2,3-8 1,-2 5-3,0-3-7,2 5 5,0 2 0,-3-2 1,3 3 0,0-1-1,3 1 5,-3-2-3,2 0 3,0 0-4,3 1 12,-1-3-9,1 2 3,0 0 0,3-4-4,-2 5 2,1-6 2,1 4-4,2-4-2,-1 0 3,0 2 2,3-3-3,-4-4 2,3 1 2,1-2 1,-2-1-7,5-1 0,0 3 4,-2-5-3,4 3 2,-2-5-1,5 2 0,1-3 3,2 0-2,-3-1 3,4 0-2,0-6 11,1 3-12,-1-1 0,0-3 1,0 3 3,2-4-4,-3-1 3,5 1 2,-4-1-1,2-2 0,-4-1 2,6 1-2,-2 0 0,2-5 1,-1 2 3,1 2 0,-3-4-3,2 3 2,0-3-5,-1 0 5,1 0 7,-3-2-5,1-1 1,1 1-5,-1 2 6,3-5-5,-4 2 1,0-1 0,2 1-4,-2-1 7,-1-1-4,1 1 6,0-2-6,0 1 2,0 1-1,0 0 0,-1 0-11,2-3 9,0 3 2,-1-2-6,-1 2 2,-1 0 5,2 4-2,-1-6-6,-1 4 5,2 0-4,-3-2 0,2 3 3,-2-2 0,2 2-6,-1 0 5,-1 1-2,0 2 3,2-1 0,-2-3 6,0 3-7,-5 4 1,5-4-8,-1 4 7,-3 0-9,-1 2 9,5-5-1,-5 6-3,1 0-2,-2 2-4,2-2 9,-1 4-2,1-2 6,4 2-12,-6 1 2,2 1 1,-3-2 1,9 3 4,-4 3-3,-3-2 0,2 2 3,-2 1-4,-2-1 7,6 3-8,-1 3 4,1-2 1,1 2 2,-4 2-9,4-1 8,-4 2-1,1 3-1,2 0 0,-3-4 10,1 5-17,-1-1 7,2 2-7,-2-2 7,-2 2 1,1-1-1,-2 0 1,-2 1-2,2-2 2,-2 7 0,1-8-2,-4 4 3,2-1 6,-1-1-9,0 2-3,-3 0 6,2 3-4,-1-1 13,-1 0-17,-1-2 9,-1 2-12,1 0 11,-2 3-1,3-4 0,-2 3 1,-3-2-4,1 1 4,-1-2-2,0-3 2,1 5 3,-3-2 5,0-7-3,2 6 4,-4-1-6,2 2 1,0-8 0,-1 1 1,1 0 2,-2-2-1,0 1-2,2 0 2,-2-2 1,1-3 1,1 1 1,-2 2-1,0-3-2,1-1 0,-1-2 7,0 4-7,0-4 5,-2 2-3,3-2-4,0 0 2,-2-3-10,2 1 19,-1-2-5,1 1-11,-1-2 8,1 1 4,1 1-5,0-4 1,-3 3 6,2-3-11,0 1 6,0 0 18,0 1-31,1-5 12,-1 4-8,-1-3 5,2-1-14,0 0 11,0 0 0,0 0-3,0 0 7,0 0 7,0 6-11,0-6 1,0 0 8,0 0-13,0 0 4,0 0 3,0 0-5,0 0-2,0 0-18,0 0-25,0 0-37,0 0-49,0 0-64,0 0-68,-1-17-60,-3 10-208,-1 0-574,1-3 254</inkml:trace>
  <inkml:trace contextRef="#ctx0" brushRef="#br0" timeOffset="87995.8863">13448 5037 70,'0'-8'208,"-3"-1"-26,6 4-26,-3 0-17,0 2-9,0 3-13,4 15-16,-1 5-5,-1 11-10,-1 13-12,3 6 0,-4 2-8,3 5 2,-3 1-9,1 0-7,1-4-4,-2 1-2,0-7-6,1-2 2,1-12-6,-2 3-1,0-6 2,-2 1 3,1-2-2,1-4 0,0 2-1,-3-8-6,3 0 3,-3-8-6,3-2-1,-2 3-5,2-6-3,0 1 0,-2-3 4,3 1 15,-2-3 16,1 1 10,0-4 11,0 4 22,0-4 10,0 0 6,0 0-21,-3-13-17,3 1-4,-3-4-11,3-9 8,-2-2-20,2-3 1,0-1-12,0-2-2,0-1-4,2 0-4,1 0-9,1 1 0,-1 1 1,4 1-2,2 1-1,0 4-4,0 0 0,2 2-3,1 3-3,-3 7 0,4 1-2,-2 2-5,1 4 7,0 2-6,-2 5-2,-1 0-4,-1 3 2,-1 1-4,0 4 2,0 1-10,-4 6-4,-3 3 2,-3 3-17,-4 3-4,-3 3-11,-2 1-6,-7 0-12,4-2 1,-1 3-4,-2-10-4,1 1 3,0-5-5,7-2-2,-1-3-3,4-2 0,-1-1-11,1 0-5,2-5-24,2 3-4,-1-3-24,4-2 2,0 0-10,0 0-138,16-14-320,-8 0 142</inkml:trace>
  <inkml:trace contextRef="#ctx0" brushRef="#br0" timeOffset="88221.8467">13709 5354 196,'3'-5'276,"-3"-1"-9,0 2-24,1 1-22,-1 3-29,1-2-22,-1 2-24,0 0-14,0 0-16,0 17-7,0-2-14,0 4-9,0 5-10,0-4-6,2-1-7,-2 1-1,4-1-9,-3 1-5,2-2-5,0-2-7,4 0-4,-3-6-7,1-1 0,0 1 0,2-4-5,0-1-8,-3-2-11,6 0 3,-1-6-20,-1 0-20,2-1-28,-1-3-31,0-4-27,7-5-41,-6-1-18,2-2-30,-5 2-115,1-5-354,-1-4 157</inkml:trace>
  <inkml:trace contextRef="#ctx0" brushRef="#br0" timeOffset="88369.2789">13893 5158 92,'-3'-6'116,"3"2"-18,0-1-18,0 5-30,0-2-19,0 2-16,0 0-27,0 0-67,-2 13-85,2-7 38</inkml:trace>
  <inkml:trace contextRef="#ctx0" brushRef="#br0" timeOffset="89046.2481">14100 5174 169,'-4'-7'258,"1"2"-14,-1 0-5,-2 1-27,4 1-18,0-1-21,-3 3-27,5 1-9,-12 5-15,2 7-13,1 3-15,-7 10-9,3 1-6,2 5-6,0 1-8,2-1-7,2-1-9,3-2-9,3-1-2,-1-3-7,5-5-2,1-2-9,4 0 2,1-5 2,5-5-7,0 1 5,3-3-4,-1-5 2,6-6-3,2-2 1,-5-4-2,3-2-1,-2-2 0,-2-1-2,0-1-3,-4-3 5,-4-5 5,0 1 2,-2-3 2,-2-2-5,-1 1 16,-5 0-12,-2-5 2,1 3-1,-2 1 1,-3 4 19,1 2 9,3 7 7,-2 0 2,1 8 0,0 0 4,1 4-8,0 1-19,-1 0-2,3 4-6,0 0 0,-4 18-6,1 1-3,1 8 3,0 2-3,2 1-1,2 4-4,0 0 3,1 1-5,1-2-1,-1 1-3,1-5 3,-1 0-4,4-5-4,-4-5 7,2-2-12,0-5 2,-4 0-12,4-4 3,-3-1 0,1 0 2,-3-6 4,3 4-5,-2-2 7,2 0 3,-3-3 1,0 0 8,6-12-1,2-2-5,1-3 2,3-7-6,1-3 1,0-2 0,2-3 6,-3 1-4,1 4-11,2 1 6,-3 1 13,3 0-17,-3 4 6,-5 8-11,0 4 7,-2-2 8,0 3 5,-2 4-2,0-2 5,-2 2-7,-1 2 7,0 2-9,0-5 9,0 5-14,0 0-7,-11 5 7,1 4-23,0 3 6,-4 2 4,4-1-4,0 1-13,1 1-1,1 2-3,3-5 2,2 2 0,2 4 6,2-6 8,3 5-10,3-1 8,2-3-1,2-1 6,0 0-9,9 3 8,-2-5 8,2 3-11,0-1 9,1 1 1,-1-4 3,-5-1-2,2-1 3,1-1-3,-1 2 4,-1-1 1,-3-4-1,-1 1-4,-1-3 4,-2 1 2,-4-1 2,-2 1 1,3 0 2,-2-2 3,0 2 7,-4-2-1,6 1 4,-6-1 4,4 0-7,-4 0-3,0 0-9,4 1-19,-4-1-28,0 0-36,3 3-41,-3-3-58,0 0-62,0 0-26,-10 11-201,1 2-506,-6 5 224</inkml:trace>
  <inkml:trace contextRef="#ctx0" brushRef="#br0" timeOffset="90205.834">12634 8596 76,'3'-20'172,"-3"-2"6,1 4-7,-1 8-1,-3 0-3,5 2-3,-4 2-5,2 1-9,-1-2-13,1 3-7,-1 0-11,1 4-23,-2-5-1,2 5-9,0 0-14,-3-4-5,3 4-4,0 0-10,-11 12-8,4-5-1,-3 5-5,0 3-1,-3 4-4,1 1-7,-6 2-3,1 1-2,0 1 4,-1 2-10,-3 0 0,-6 9-2,-2 2 0,0-3 2,-1-1-3,1-1 3,-4 7-3,1-5-5,-1 4-5,0 0 0,-4 2 3,1-1 2,-14 19 1,14-19-4,-14 17 0,14-16-1,-18 20-3,18-20 9,-18 15-5,0-4 4,18-10-4,-2 0 0,-21 15-2,2-8-2,1 0 5,2 1 1,15-13-3,-17 15 1,2 1 3,2 2 4,-3-5-6,0 6 2,-1-2-2,2 1-1,-1-3-7,-2 4 8,0-4 0,2 2 1,0-4 0,0 2-1,1-3-1,-1 5-3,-2-5 3,2 1 1,15-14 0,-18 15-2,4 0 3,-1-1-12,14-14 10,-12 12-5,13-11 3,-16 12 0,18-10-5,-15 12 13,16-12-11,-4 0-5,-15 11 5,1 1 7,14-22-7,-14 19-2,15-17 7,0 6-6,-15 12 5,14-14-4,2-3-1,-16 15-10,15-9 12,-15 11-1,19-16 0,-4 2-3,1 2-3,-1-3 6,-1 0-2,1-2-1,0 3 3,-1-1 5,2-5-6,2 4 2,-1-3-9,3-1 11,1-1-3,2-2 0,7-7-4,3 2 0,1-1 2,0-4 3,1 5-1,1-4 0,7-4-7,0-5 6,2 5 1,1-5-1,3 0-1,0-1-1,0-4 1,3 5-1,-1-4-5,1 1 8,2-3 2,1-1-4,-4 3 6,4-3-13,-2 3 5,2-3-2,0 0-2,0 0-6,-4 1-1,4-1-15,0 0-26,0 0-45,0 0-34,-3-8-44,2 3-217,1 0-428,-3-6 189</inkml:trace>
  <inkml:trace contextRef="#ctx0" brushRef="#br0" timeOffset="90627.978">8655 11886 156,'0'-5'173,"0"0"-13,0 5-13,0-4 2,0-1 0,0 5-14,0-7 0,0 5-12,0 2-8,0-4 2,0 4-13,0 0-6,0-7-4,0 7-8,0 0-11,0 0-6,0 0-6,0 0-10,0 0-5,0 0-12,0 0-1,0 0-2,-4 15-4,1-2-3,1 1-7,-2 7 1,0-1 0,-1 5 2,2 0-7,-3 3-1,3-4-1,-1 0-5,1 2-5,2-10 7,-1 5-1,1-10 4,1 2-8,0-3 3,0-1-3,0 1-6,0-5 3,1 2-2,-1-4 1,0 1 0,0-1-3,3 0-2,0-2 8,-3-1-1,8 3-1,-1-3 1,2 2 1,4 0-1,1-1 0,7 2 1,1-1-3,2 1 6,4 1-2,2-1-2,7 3-2,-8-3 4,11 3-1,-11-2 0,11-1-2,-2-1-3,-9 0-21,-2-2-9,-2-3-23,0 2-13,1-2-14,-3-2-30,-8 3-10,1-4-17,-2 0-12,-4 1-18,-3-1-117,1 2-307,-4-4 137</inkml:trace>
  <inkml:trace contextRef="#ctx0" brushRef="#br0" timeOffset="91828.9255">4823 11703 81,'-5'-14'194,"1"4"-3,-2-1-4,3 1-16,-1 4-27,4 1-17,-3 1-17,3 4-6,0 0-3,7 19-5,0 4-9,3 10-4,-3 3-4,6 13-11,1 3-3,-2-4-5,0 0-9,1-3 5,-2-12-15,-4-1 4,1-1-6,-1 0 8,1 1-2,-3-3 2,2-2-1,-4-8 7,1 1-2,-1-10-7,0 2 0,-3-2 7,0-1 2,1-4 16,1 2 19,-2-2 23,0-1 33,0-2 21,0-2-1,0 0-13,0 0-13,0 0-13,-9-14-14,4-2-12,-4-3-6,2-5-28,0-4 1,-3 0 1,3-6-17,0-12 6,3 10-2,-2 1-16,5-11 0,1 12-22,3 3 14,-2-3 8,6 7-29,-1-1 10,1 12-1,4 2-10,0 0 7,1 4-9,-1 6 0,-3 3 9,8 2-19,-3 5-9,-1 2-9,2-2-7,-4 6-11,3 1-26,-5 2 3,-2 4-16,-3 6-8,-3 2-4,-3 2-9,-1-3-2,-5 0-11,1-2 14,-5-1 1,3-3 6,-1-7 6,0 2 5,1-4 8,0 0 1,-1-2 8,4-2 3,0-2 8,1-2-9,0-3-4,2 0-9,0 1-20,4-1-18,-4-4-24,1-1-14,4-4-4,2 0-10,0-2-11,5-3-18,-2-3-99,1 3-318,0-2 142</inkml:trace>
  <inkml:trace contextRef="#ctx0" brushRef="#br0" timeOffset="92421.6858">5031 11773 152,'-2'-17'162,"2"5"17,2 2 3,-4-2-5,2 7-2,-1-2-16,1 0-6,1 2-24,-1 3-18,2-1-15,-2 3-10,0 0-5,0 0-6,0 0-13,5 15-1,-3-1-4,2 3 2,0 1-11,0 7-6,-1-4 0,0-3-5,1 7-5,-1-7 0,1 2-11,1-1 2,0-4 0,1 3 1,-2-2-9,0-6 3,3 4-5,-1-3-3,2 0-1,1-1-1,-3-4 0,3 1-3,1-3-4,6-3-12,-2 0-1,0-2-9,0-4-1,6-6-10,-6 2-13,4-4 5,0-3-5,-1-1 3,-3 0-2,-2 2 12,2-3 2,-3 4 8,-4-1-6,0-1 7,0-1 7,-1 3 12,-2-3 12,1 1 13,-3 0-1,1-1 13,-3 5 2,0-7 9,-3 2-12,1 0 11,-3 6-2,1-4 7,0 4 1,-2-3 0,0 7 2,2 2 1,-3-4-4,0 4-10,0 2 6,-1 0-16,0 6-4,-2 3 0,-1 5-8,0 1-3,-2 12 2,1 1-5,0 1 0,3 3-2,-1 0-3,6 0 3,-1-2-8,4-8 5,1 1-3,1-2-1,5-1-6,-3-5 0,5-4 2,-2 2-1,0-6 5,4 0 1,-2 0-1,3-5 1,2-6 1,-1 1-4,1-8 2,-2 1-17,3-6-1,-4 3 7,1-5 0,-3 4 8,-1 0 0,-2 0 8,1 4 15,-2 2-1,-1 2 9,-2 3 5,1-1 3,-1 4-9,3-1-6,-4 1-6,0 3 0,0 0 0,0 0-4,2 10-5,-2-3-7,1 3 8,2 0-1,-2-2-1,2 6 1,1-3-11,1-3 5,0 2-14,2-3-19,0 0-15,3 1-20,-3-4-23,3-2-22,0-1 3,4-2-31,0-1-23,6-8-27,-6-1-26,-1 1-142,5-3-386,-1-3 172</inkml:trace>
  <inkml:trace contextRef="#ctx0" brushRef="#br0" timeOffset="92903.6748">5638 11601 32,'-3'-12'175,"-3"-5"1,-1 5 7,2 2-3,-2 3-17,1 6-19,0-3-15,-2 8-10,-2 1 4,3 8-19,-4 7-8,3-3-4,-2 5-13,4 2 3,3 3-11,0-9-3,0 7-11,3-8-4,3-1-5,0 1-7,1-2 0,3-1-2,1-4-10,0 0-1,-1-5-2,7-3-8,0-2-2,-1-2-28,2-5-15,-2 0-14,2-3-8,-1-1-17,2-3-9,1-6-10,-6 6-1,-1-1-14,-2-2-12,1-1 27,-2 1 9,-3 1 4,3 0 18,-4 6 11,-2 3 33,2-3 15,-1 5 15,-1-1 1,0 2 0,1 0-3,-1 0-4,-1 4-13,0-6 13,0 6-13,0 0-4,4 0 11,-4 0-5,7 0 8,-7 0-1,9 0 3,-5 0 24,-4 0 1,14-4 8,-7 1 9,3-4-15,0 2 20,-3-2 4,7-4 2,-4 0 4,3 2-8,-2-3 9,-7 5 4,3 0 2,0-3 6,-5 4-4,3-5-2,-3 4 3,-1-1-2,1 0 0,-2 1-3,0 4-4,0 3-5,-3-6-12,1 3-2,2 3-12,-13 9-3,5-6-10,-6 16-5,0 6 6,0 0-6,1 2 0,-1-2-5,4 4 8,3 0-16,4-5 2,2-5-5,-2-1-1,6-1-4,4-3-6,2 1 3,3-6-3,2-4-4,6-2-5,4-5-5,-1-6-18,2 1-27,0-6-24,2-1-47,-3-1-48,7-13-40,-11 13-214,-1-6-472,-2 0 209</inkml:trace>
  <inkml:trace contextRef="#ctx0" brushRef="#br0" timeOffset="93725.0812">6397 11522 25,'0'0'143,"-3"-15"-3,2 9 0,1-3 3,0 0 0,0-1 7,0 2-7,0-1 7,0 1 0,0 2-8,0 3-7,0 3-13,-2-7-18,2 7-11,-1-2-18,1 2 13,0 0-9,0 0-7,0 17-8,3-7-5,-2 7-6,2 1-7,-2-2-2,0 1-6,1-4-3,1-1-5,2 3-1,-3-4-3,2-1 0,-2 0-14,-1-3 6,3-4-4,-1 2-3,-1 2 2,-1-4 3,3-1-1,-2-1 2,-2-1-3,8-2 11,-1-6-2,3-2 0,0-8-1,0 4-5,4-6 3,-3 6-2,5-4-3,-5 3 0,-1 3 2,2-1-7,-6 4-2,2 0 2,0 3-4,-3 1-6,4-2 5,-2 3-5,1 3 1,-1 1 3,2 1-3,-1 1 0,-1-1-1,3 3-5,-3 0 7,0-4 0,3 4 0,-6-3 0,4 1 0,-2 0 1,0-1 0,-2-1 5,-4 0 2,9-5 3,-4 4 8,1-7 2,-2 3-8,0-1 13,-1-1 5,3-3 1,-4-2-1,1 1 0,-3-2 1,2 2-1,-4-4 1,1 0-2,-5-2-2,2 2-7,0 0-1,-3 0-1,-1 3-1,2 1-10,-1 2 3,1 1-4,-1 2-17,0-2-18,3 7-28,-2-1-24,3 1-50,3 1-40,-7 0-53,7 0-30,0 0-194,-2 7-482,2-7 214</inkml:trace>
  <inkml:trace contextRef="#ctx0" brushRef="#br0" timeOffset="93955.0841">6911 11110 308,'-3'-3'325,"-1"-1"3,3 1-9,1 3-26,-3-4-39,3 4-26,0 0-26,0 0-23,0 0-2,-4 9-30,4 5-15,0-2-25,0 3 1,0 1-21,1 1 5,3 1-14,-2-3-9,2 2-6,0 0-9,0-3 0,1-2-9,-1 0 11,0-6-24,1 5 0,0-4-6,1 3-5,-1-4 8,2 0-20,-3-1-9,2-4-7,0 0-12,1-1-13,1 0-39,-1-5-38,2 1-39,-1-3-64,5-6-43,-3-1-246,-3-1-541,0-2 239</inkml:trace>
  <inkml:trace contextRef="#ctx0" brushRef="#br0" timeOffset="94128.0404">7039 10926 73,'-4'-9'133,"1"4"-13,3 2-16,-4-1-37,4 4-52,-4-6-38,4 4-59,0 2-89,0 0 41</inkml:trace>
  <inkml:trace contextRef="#ctx0" brushRef="#br0" timeOffset="94317.0758">7101 10835 250,'0'-6'291,"0"-1"6,-1 4-11,1 3-15,-3-2-33,3 2-28,0-5-23,0 5-16,0 0-23,0 0-12,0 17-11,0-4-15,3 5-12,-2 2-5,1 4-12,1 5-10,-1-2-5,1 2 3,1-4-18,-1 4-6,1-8-6,2-5-16,-2 2-20,2 2-15,1-6-19,0-2-21,-1-1-5,-1-4-2,1-1-6,1 0-5,1-4-7,-2 1-14,4-4 7,-3-3-30,3 1-20,1-6-9,-3 0-8,0 0-7,0-3-11,-4-1-13,0-1-103,0 2-309,-3-1 136</inkml:trace>
  <inkml:trace contextRef="#ctx0" brushRef="#br0" timeOffset="94701.7216">7149 10974 30,'-6'0'112,"1"-2"5,2-1-10,1 1-13,1-4-3,1 0-6,3-3-12,1-1-9,5-4 4,-1 0-4,5-1-8,-4 0 9,4-8 4,0 4-2,0 0 11,-3 5 18,-2-4 10,-4 7 14,3-2 18,-2-1 0,-4 2 3,1 2 3,0-1 8,-5-2 0,2 8 6,1-1-5,-1 2-25,-1-1-5,2 5-23,-1-3-11,1 3-7,-6 8 0,5 4-3,-4 5-15,4 7-10,0 4-1,-1-1-2,2 3-12,0-1-4,6 3-10,-3 0 4,4-3-15,-3 0 9,0-3-5,0-6-5,1-2 14,-1-3-8,-3-2-6,2-4 5,-1-2-12,0-1 14,0-2 0,-1 1 17,-1-3 3,0-2-11,0 0 5,7-20 4,-3 4-9,-1-4-4,4-7-8,2 0 5,-2 2-5,0-1-8,1 1 9,1 8-11,-1 0 3,2 1-1,0 5 1,-2-3-6,1 9-5,-1-2 7,2 2-8,0 2 1,-2 3-1,5 3 4,-4-1-4,-2 5-11,1-2-10,-1 4-24,0-1-22,0 2-24,-1 1-26,1 0-31,-4 5-33,1 1-32,-1-5-26,1 1-43,0 1-196,-4-2-520,3-2 230</inkml:trace>
  <inkml:trace contextRef="#ctx0" brushRef="#br0" timeOffset="95127.9123">7755 10757 23,'1'-18'254,"4"1"-8,-3-4-9,1 3-14,-1-1-15,-4 2-3,2 1-19,0 4-9,-3 0-2,1 4-10,-1 1-7,-2 2-24,1 0-15,-1 3-16,-4 5-5,-1 4-14,-2 8-7,-5 6-13,0 4-3,3 6 1,-2-2-10,2-2-8,3 2-2,-2-2-12,8-2 0,2-5-5,1-3-4,2-1-2,3-1-7,0-5-3,1 1 5,2-5 1,1-1-6,1-5 2,2-2 1,3-7 2,-3 1 3,2 1-9,1-4 4,-3 0-4,0-5-3,-2 0 1,-2 1 0,-2-2 4,0-1-3,-3 0-2,1-1 9,-2 9 3,0-2 8,-2 5 21,1-3-3,1 2 3,0 3-23,0 5-2,0 0 6,0 0-12,0 0-2,0 0 0,-1 18-4,2-6-3,2 5 6,0-5-4,4 3-8,0-3-2,3 3 18,0-4-16,1-4-3,0 5 3,2-4-1,-3-4-3,3-2 7,-4 1-15,3-3 1,-5-4-12,5 2-5,-5-1-19,3 0-19,-6-4-24,5 0-29,-5 2-32,1-5-21,0 0-45,-2-1-36,-2 4-191,-2 1-480,1 0 213</inkml:trace>
  <inkml:trace contextRef="#ctx0" brushRef="#br0" timeOffset="95561.8266">7834 11030 2,'-10'-7'213,"0"2"-20,3 2-25,0 5-19,0 5-11,1 10-9,-1 9-4,3 4-5,3 7-6,2-3-9,3 16-7,2-3-8,-2-9-7,7 6-14,-3 2 3,3-13-6,-1 15-5,2-2-4,-5-13-14,2-1 3,-1 2-6,1 0-11,-4-2-9,2-3-20,-4 1-42,1-5-46,-1-2-25,0-3-35,-2-2-159,-5-2-332,3-4 147</inkml:trace>
  <inkml:trace contextRef="#ctx0" brushRef="#br0" timeOffset="95870.3307">7763 11582 219,'6'-27'232,"1"-2"-23,0 0-7,6 0-10,0 0-10,5 3-26,-1 6-4,3 3-21,-2 5-11,3 3-16,-7 7-10,4 2-12,-4 0-9,2 6-3,-2-1-8,0 7-6,-3 0-3,-1 3-10,-2 1-3,0 1-1,-5 2-4,1-6-2,-3-1-2,0-1 0,1-2-5,-2-4 4,0 1 9,0-3 4,-2 0 11,2-3-5,0 0 0,0 0-1,-2-17-9,2 4 0,0-5-8,0-9-4,1 3 3,0-2-8,4 1-1,0-1-2,-2 3-1,4 6 3,-3-3-8,5 3 0,-2 1-2,2 6-8,-3 1-20,1 2-23,0 3-37,2 0-37,-2 0-36,3 3-39,0 0-38,-2 3-185,1-1-447,-3 2 198</inkml:trace>
  <inkml:trace contextRef="#ctx0" brushRef="#br0" timeOffset="96300.8356">8280 11107 238,'-1'-7'312,"1"0"-13,0 4-31,-4-2-25,4 0-37,0 5-20,0 0-20,0 0-16,-2 13-20,4-1-7,-2 5-14,1-4-11,3 3-10,2-3-8,-4 3-9,6-3-7,-1 1-12,-3-4 0,3-2-5,0 0-5,4 1-3,-2-5-8,-1-2 0,1 3-4,1-3-1,-2 0 1,0-2-9,2-2-9,2-2-14,-4-1-14,-1-3-14,4-1-20,-1-3-25,0-5-20,-3 2-33,1-2-27,0-11-19,-1 5-38,-6 2-163,3-3-409,-4 4 182</inkml:trace>
  <inkml:trace contextRef="#ctx0" brushRef="#br0" timeOffset="97032.4432">8393 10946 50,'4'6'42,"3"-1"-2,-2 3 13,3-4 1,0-4 2,1 3 0,-1 0 10,-1-2 24,2 1-4,-1-2 5,1-4-5,0-1 15,0 1 5,1-4 3,-1-3-3,4-1-1,-3 1-6,1 0 0,1-1-4,-2 1-10,-1 1 2,0-1-2,-3 6-3,0-2 8,-3 2-1,2 0 0,-1-2 3,0 4-2,-1 1 7,-2-3-11,2 4-2,-3 1-5,0-4-3,0 4-15,0 0 9,3-5-10,-3 5-9,0 0-5,0 0-17,0 0 6,0 0-7,-13 13-1,8-6-4,0 4-6,-2 2 2,3 3-5,-3 1-7,3-1 6,-2 2-10,3 2 6,1-1-4,2-2-7,1 2 7,0 0-3,2-2 7,3-1-8,0-2-5,-1-5 6,6 4-8,-5-6-3,8-2-3,-5 0 1,2-3-6,2-4 0,-1-3 0,1-3-6,2 0-9,-2-3 5,1-3-1,-3 0-7,-1-1 13,0 1-1,-1-4 4,-4-1 1,-2 2-4,1-11 12,2 11 5,-8-4 17,4 5 12,-4-2 1,0 6 17,2 3 10,-3-1 8,0 1 8,0 1-3,1 4 1,0-4-11,-1 6-8,3 2-6,0 0 4,0 0-13,-7 7-6,7-7 0,0 16-5,-3 0-1,3 0 1,2 1-8,-1-2-8,1 2 12,-2-5-5,4 2 1,-3 1-6,-1-5-5,0-1 7,2 0-1,-1-1 3,-1-4 2,1 3 14,0-3 18,-1-4 38,0 0 16,0 0-15,-5 5-14,5-5 0,-3-17-14,1 4 0,0-3-7,-1-1-8,2-9-6,1 6-1,1-3-10,2 5-2,1 1 0,-1 0 4,4 2-6,-1 9-4,-1-5-4,3 5 2,0 3-3,2 3-6,5 0-1,-5 7 0,3-1-2,0 5-24,-1 2 27,1 0 2,-4 2-9,4 4-11,-4-4-22,-2 2-46,4 4-37,-4-5-27,2 0-11,-2-2-17,0-6-21,1 1-25,1-4-26,5-2 2,3-6-13,-2 2-10,6-6-170,0-2-471,-2 0 209</inkml:trace>
  <inkml:trace contextRef="#ctx0" brushRef="#br0" timeOffset="97413.2845">9179 10860 192,'13'-21'109,"-6"1"32,-2-6 8,-2 6 22,-3 1 4,1-7 7,-3-1 13,-3 11 0,2-4 0,-3 6-7,-1-3 1,1 9-16,-1-1-5,1 3-20,-1 1-13,0 4-19,0 2-10,-4 5-11,0 8-10,-5 7-10,3 1-9,1 5-3,0-1-5,3-1-12,0 1-3,3-9 1,4 4-7,0-1-8,4-2-10,-1-3 3,2-2 6,1-5-15,0 3 0,3-6 7,0 0-4,3-3 0,0-6 0,4-6 2,-3 1-8,4-2 7,-4-5-1,3-3-2,-1-1 6,-4-5 1,2-1-2,-2 0 0,-3-2-1,-3 0 6,-1-3-9,0-1 7,-4-1-4,0 0 3,-1 0 6,-2 2 0,-1 2 5,1 4 32,0 7-1,2 9-8,0-3 9,3 3-3,-4 2-16,1 4-21,2 3 15,1 0-2,-3 13-10,1 3-3,0 9-3,2 1 3,2 2-3,1 2 14,3 0-33,1 1 16,-1-1-9,2-6 2,2 3-4,1 1-25,-1-7-30,-2-6-26,3-1-19,-3-2-25,3 1-11,-1-1-22,0-9-13,-2 1-22,2-4-34,-1-2-22,6-6-11,-4-1-15,3-1-8,0-9-141,0-1-452,1 0 200</inkml:trace>
  <inkml:trace contextRef="#ctx0" brushRef="#br0" timeOffset="97998.6329">9564 10311 126,'-2'0'263,"2"0"6,-10 0-15,7-4-9,3 4-3,-6-1-16,6 1-11,-6 0-14,6 0-4,0 0-31,0 0-5,0 0-19,-2-4-11,2 4-16,0 0-5,7-8-11,2 4-9,2-5-1,7-5-3,5-2-3,-4 0-6,4 0-12,-1-1-11,3 5 8,-3-2-1,-1 2-7,0-1-10,-8 6 5,1 1-18,-5 0 2,-1 4-5,-2-1-6,-1 2-7,0 1 1,-5 0-2,7 0 9,-7 0-9,4 5 5,-4-1-1,1 3 3,-2 0 1,1 4-4,-2 1 6,0 0 3,-3 4-7,0 3-6,-2 6 6,-3-1 6,-1 5-10,-1-2-3,0 2 18,2 2-16,-4 0 2,0-6 6,2 3-12,1-2-16,1-2 14,0-3-3,5-5-5,-1-6 9,2 3-3,1-4 1,2-2-1,-1-1-16,1-1 15,1-5 1,-2 7-2,2-2 2,0-5-3,2 4 15,1-1-5,-3-3 8,12-1 4,0-3-6,3-3 5,-1 1-5,6-6 6,0-2-11,2 1 1,1-3 3,2 0-19,0-1 21,1 0-27,-2-1 16,-2 1-4,12-10 3,-11 9-17,-1 1 19,-1 6-8,-4-4 9,1 2-3,-8 3-15,2 2 16,-5 1 7,1 1-2,-2 3 15,-1-2 9,-3 1-10,3 3 3,-5 1 2,6-5-9,-2 3-2,-4 2-1,3-3 1,-3 3 4,0 0-14,4-5 1,-4 5-2,0 0 1,0 0-8,0 0-7,4-1 9,-4 1-3,0 0-20,0 0-10,0 0-19,0 0-24,0 0-45,0 0-30,0 0-45,0 0-49,0 0-55,0 0-51,-11-6-288,1 7-684,10-1 303</inkml:trace>
  <inkml:trace contextRef="#ctx0" brushRef="#br0" timeOffset="105237.8843">2753 13233 56,'-7'1'165,"0"-1"5,4-1-5,3 1-19,-10 0-12,10 0-8,-4 1-25,4-1-4,-5 0-24,5 0-1,0 0 0,0 0-7,0 0-10,15 0 2,-4 0-14,3-1 1,8-3-5,3-3-1,4 2-8,12-1 3,-3-6-2,6 4-2,2-4-5,-1 0 8,5 2-9,19-4-1,-23 3-6,-2 0 1,2-1 4,-5 2-7,2-2 0,-4 1-9,-12 6 1,-3 0-3,4-3-2,-6-2-5,1 5-1,-5 1-1,-5 3 4,-6-3-8,4 2-16,-4-1 19,2 3-10,-5-3 6,0 3-8,-4 0-16,0 0-14,3-4-18,-3 4-12,0 0-21,0 0-21,0 0-6,-15 1-99,3 0-244,-3 4 107</inkml:trace>
  <inkml:trace contextRef="#ctx0" brushRef="#br0" timeOffset="105627.0374">2763 13404 149,'0'0'169,"-6"0"-14,6 0-15,-4 1-16,4-1-18,0 0-7,0 0-5,0 0-7,0 0-5,17-1-1,-7-3-4,4-1 7,13-3-3,-2 3 0,13-10 5,4 2-9,1-2 3,3-1-1,2 0-4,0 2 0,22-13-5,-5-2-7,1 8-2,-21 4-8,2-1-9,-1 1-1,21-7-6,-28 9 0,0 3-5,-2-4 4,-12 10-9,1-9-1,-4 7-8,-6 3 0,-2 3-2,-3-1-4,-4 0 6,-1 2 10,-1-2-12,-5 3-3,9 0-2,-9 0 2,4-2 2,-4 2-17,0 0-19,2-3-27,-2 3-31,0 0-35,0 0-26,0 0-39,0 0-189,0 0-398,0 0 176</inkml:trace>
  <inkml:trace contextRef="#ctx0" brushRef="#br0" timeOffset="106505.2634">4510 13066 140,'0'0'164,"-5"0"-22,5 0 3,0 0-6,-7-1-23,7 1-6,0 0-13,0 0-10,0 0-4,0 0-11,0 0-9,0 0-11,0 0 3,0 0-4,0 0-3,0 0 6,23-3-3,-9-1 2,3 1 1,5-6 11,5 2 4,1-1 3,2-3-9,8-4 2,0 0 5,-3 1-12,5 9-2,-1-7 0,2 0-6,-2-1-1,2 1-7,1-1-5,-1 0-4,0 4 1,0 0-5,-2-4-3,1 5-3,-12-1 0,10 0-5,-11 0-4,-2 1 7,0 2-5,-2-2-6,-3 1 4,-5 2-3,-1 1 0,-4 1-3,-4 1 2,2-1-3,-2 3 3,-2-1-3,-1 0-4,1-1-4,-1-1 2,-3 3-18,5-1-15,-5 1 9,0 0-14,0 0-10,0-4-5,0 4-27,0 0-1,0 0-11,-11 0-16,11 0-4,-8 3-14,1-2-5,-2 2-10,0 1-9,-2 0-10,-1 0-88,-3 1-266,-1-1 118</inkml:trace>
  <inkml:trace contextRef="#ctx0" brushRef="#br0" timeOffset="106961.9294">4501 13229 16,'0'0'186,"-5"4"-7,3-3-3,2-1-16,0 0-5,-3 3-14,3-3-20,0 0 4,0 0 5,14-3 10,-4 1-1,7-3-3,7-4-5,0 2-22,1-5-4,13 0-14,0 1-2,-1-1-7,4 2 2,1 4-6,2-10-8,-3-2-1,5 4 4,-1-2-15,-2 0-4,2-1-11,-3 4 1,-3 1 4,-2 0-14,-9 5-5,-1-3-7,-2 2 5,2-1-4,-9 0-1,-1 4-2,-4 0 9,-2 2-12,-1-1-2,-2 0 2,-2 3 1,-2-4 14,0 4 5,1 0 7,-2-2 5,-3 3 1,4-2 7,-4 2-9,5-3-4,-5 3-4,0-1 4,0 1-19,0 0-7,2-4 4,-2 4-12,0 0 2,0 0-6,0 0-12,0 0-10,0 0-13,0 0-13,0 0-12,0 0-15,-4-4-11,4 4-25,0 0-12,-9 0-13,9 0-34,-6 0-6,1 0-38,5 0-16,-11 0-182,5 0-438,0 0 194</inkml:trace>
  <inkml:trace contextRef="#ctx0" brushRef="#br0" timeOffset="117985.8094">8606 12397 11,'0'0'90,"0"0"4,0 0-12,0 0 5,0 0 6,-5 0-11,5 0-2,0 0-1,0 0-4,0 0 2,0 0-1,0 0-11,0 0-3,0 0-2,0 0-5,0 0 5,0 0-9,0 0 1,0 0-1,0 0-2,0 0-6,0 0-8,0 0-4,0 0-8,0 0 3,0 0 1,0 0 1,0 0 1,20-3-2,-11 2 1,-1 0 1,2-4-15,0 4 6,4-2 8,0 0-7,-1 1-3,-1-3-4,1 0 2,0 3-1,-2-1-1,-3 0-3,5-1 6,-3-1-7,0 2-1,1 1-2,-8-1-1,4 2-4,-3-2 6,0 1 1,1 2-15,-5 0 16,7 0 3,-7 0-7,4-2 0,-4 2-1,0 0 0,0 0-5,4 0 9,-4 0-1,0 0 3,0 0-9,7-4 1,-7 4-4,0 0-1,0 0 3,0-1 4,0 1-1,0 0-4,0 0-2,0 0-2,0 0 3,0 0-4,0 0 1,0 0-8,0 0 4,0 0-4,0 0-2,0 0-6,0 0-2,0 0-7,0 0 4,0 0-3,0 0 14,0 0-11,0 0 2,0 0 9,0 0-9,0 0 0,0 0 5,0 0-1,0 0 14,0 0-7,0 0-2,0 0 4,0 0-7,0 0 12,0 0-12,0 0 1,0 0-3,0 0-8,0 0 18,-3 9-15,1-4 11,-3-1-17,0 1 21,2 3-1,-4 0-8,-1 3 7,2 1 15,-3-1-16,2 2 11,-3 0-4,2-1 4,0 2-1,2-5-1,-3 2 3,2-1-8,0-2 5,-1 4 2,2-3-2,0 0-4,2 1-2,-1-3 6,2 0 3,-1-2-3,2 2 3,-4-4 3,5-1-8,0 3 5,-1-3 2,2 3-4,0-5 8,-4 3-8,4-3 3,-1 3 7,1-3-2,0 0 12,-2 2-16,2-2 8,0 0 5,0 0-5,0 0 3,0 0 11,0 0-16,0 0-9,0 0 14,0 0 0,0 0 0,0 0-1,0 0 4,0 0-7,0 0 5,0 0-3,0 0 0,0 0-8,0 0 4,0 0 0,0 0 1,0 0-2,0 0 8,11-2-8,-5 0 8,0 1-7,-1 1 3,1-3 4,4 2-5,-3-4 5,1 2-3,2 1 6,0 1 0,3-2-2,0 1 1,-2-2-4,-3 2 4,0-1-6,3 1-9,-2 1 16,-3-1-9,1 1 1,-3-1 0,3 2-2,-2-4-5,-5 4 5,7-1-8,-5 0 7,-2 1 2,6-1-3,-6 1-1,4 0 2,-4 0 1,3-2-9,-3 2 0,0 0 11,0 0-15,0 0 6,7 0 6,-7 0-5,0 0-4,0 0 8,0 0-19,2-3-15,-2 3-17,0 0-29,0 0-27,0 0-46,0 0-112,5-2-281,-5 2 125</inkml:trace>
  <inkml:trace contextRef="#ctx0" brushRef="#br0" timeOffset="121833.9839">9283 12857 52,'0'0'78,"0"0"-4,0 0-5,0 0-18,0 0-2,0 0-4,0 0-4,0 0-8,0 0-7,0 0 0,0 0-5,0 0 4,0 0-8,0 0-4,0 0 4,0 0-4,0 0 0,-3 7-6,3-7 3,0 6 2,0 0 2,2 2-5,-2 1 5,1-3-6,1 4 3,-1-1-4,2 2-1,-1-1 12,1 1-10,2-1 2,-1 2 17,1-1-18,1 3-4,0-4 4,-1 0 1,1-1 11,5 3-3,-7-2-5,6-3 2,-3 1 3,2-1 11,-1 1-7,4-2 0,-4 1 5,6-2 0,-1 0-3,2-1 0,1 2 3,-2-3 5,6 1-7,-6-4-2,1 3 2,1-1 5,-1-2-9,1 0 0,-1 3-2,2-4 0,-1-2-3,-2 2-10,3-2 7,-3 3 7,3-2-10,-2-1 6,-1 1-7,0 0 8,-1 1 0,0-2 3,1-1-4,1 4 2,-3-4 6,3 7-2,-2-6 9,1 2 2,1-4-9,-1 1 0,2 1-3,-1 3 5,-1-2-11,2-5 0,-2 0 7,-1 5-5,-2 3-13,1-1 8,3 0-6,-3-1-5,2 1 8,-4 0 3,-1-1-3,-1 1-6,6-2 7,-5 1-3,-1 4-3,2-6 2,-1 1-3,2 0 9,-1-1-8,-1-1 1,1 3-1,0-1-1,4 0 0,-3-5 3,2 5 6,-2-2-6,2 0 1,-4 4 7,4-5-8,0 1-2,0 0 5,1 0-8,-1-1 1,1-2 0,-2 4 0,3-1 6,-3 1-4,2 1-2,-2-1-1,0 0 0,1 1-9,1-3 11,-1 1 4,-2 4 9,-1-3-14,3 1 4,-1 1-4,-1-4 1,0 4 0,-2-3-4,1 5 2,4-3-1,-1-2 2,-1 1-5,1-1 3,0 0-1,2 4 4,-3-5-1,3 3 5,-2-1-4,1 0-4,1 2-7,-3-2 9,3 1 0,-2-1 2,1 2-3,-1-2 5,1 2-2,0-3-1,-2 4 2,0-4-4,-1 1-13,3 2 17,-1-1 1,1 0-4,-2 2-1,1-3 0,1 3 2,0-4-1,2 3 1,-1-1-1,2-1 12,0 3-12,-5-4 1,4 4-8,1-3 7,-6 1 1,5 0 0,-3 0 0,-5 2 3,3-1-4,-1 1-3,1-2 0,1 1 1,-4 0-8,2 1 9,1 0 3,-2-1-2,-1 2 3,3-2 1,-1 1 1,0 1-4,0-1 1,0-1-5,1 1 3,2 0-2,0 0 1,-1 0-7,-2 0 11,4 1-4,-1-2-2,-3 1 4,5 0-11,-5 0 11,4 0 0,0 0-6,-4 0 7,3 1-6,2 0 6,-5-1-3,4 3 4,-4-2-2,-1-1-3,7 0 2,-3 1 2,1 0-6,0 1 8,2 3 8,-4-5 8,4 2 5,-1-1 3,0 0-3,4 0-4,-3 1-5,1 0 5,2-2-1,-5 5-3,4-4-2,2 1 2,-3 0-3,-1 1-2,-1 0 0,1-2-3,-1 2-1,-1 1 1,0 0-2,1-2-1,-3 2-3,-2-1 5,1-1-4,1 1-2,-2 0-1,-1-2 1,0 4-2,1-2 2,-2 2 0,3-2-2,-2-2 3,1 2-4,-1 2 3,1-3 2,-2 1-13,3 1 17,0 0-7,5 1-2,-7-2 5,1 0-6,-1 1 3,3 3 2,-2-4-2,-3 0-1,3 2 8,-2-3-10,0 2 0,-3-1-1,3 2 6,-3-2-1,3 1-1,-3-1-2,-1-1 4,1 0-1,1 2-3,0 0 3,-2 1-6,0-2 11,2 1-6,2 4-2,-1-3-1,0 1 3,-1-2 1,0 2 2,1-4-4,0 6 0,-2 0 2,2-2 1,0 1-3,-1 1 1,0-2 6,1 1-10,-3 3 6,0-2-3,3-3 2,-3 3-6,2 1 2,0-2 3,-3 2 0,2-3-2,-1 2 7,1 1-5,-3-1-1,3-1 1,0-1-1,0 2 1,-3 0-3,4-4 3,-5 1-1,4 0-1,-4 2 2,3-6-3,-3 3 0,2-2 4,0 3-1,-1-3-2,-2-2 10,2 4-10,-2-4 4,1 3-2,1-1 0,-2-2 2,0 0 7,0 0 6,0 0-1,0 0-2,0 0 5,0 3-1,0-3 0,0 0 2,0 0 0,0 0-4,0 0 5,0 0-6,0 0 3,0 0-3,0 0 2,0 0-3,7-7 0,-4 5-5,-3 2 0,2-8 1,-2 5-1,2 1 1,-2 2-5,1-9 2,1 6 2,-2-2-2,3 1 0,-3-1 1,1-1-7,1 0 1,-2 1 1,3-5-1,-2 5-2,3 0 3,-1-3-3,1 0 0,1-1 0,-1 1 0,0 1 0,2-1 8,-1 1-6,2 0-2,0 0-2,0-1 0,3-2 6,-3 3-10,3 0 6,-1 1-2,-2-2 4,3 0-4,-3 3-3,2 1 7,1-6-2,0 6 0,0-1 1,-2-2 2,4 1-4,3 1 1,-3 0 0,3 0 4,0 1-1,1-1-2,4-4 1,-5 5-2,2 2 0,7-3 0,-4 1 1,2 1 3,-7 1-1,8-1 1,-2 0-5,-4 1 5,4-2 0,-4 1-1,3 0 0,1 3 0,1-4 0,-2 2-1,-5-1 0,7 1-1,-1 1 0,0 1 3,1-1-2,-1-2 3,1 5-4,-1-5-3,0 2 7,2 0-5,-5 2 0,-1-2 1,3 1-3,-4 1 1,0-2 2,5 1 2,-4 0-3,-1 0 2,-1 0-3,6 0 0,-4 1 2,4-1 0,-4 0 4,3 0-3,-3 0 0,6 4 5,-4-6 0,2 2-3,0 0 3,-1 2-5,3-5 4,-3 4-10,2-1 9,-1 2 2,0-1 1,0-2 1,-1 1-10,-3 0 11,3-3 0,-3 3-1,3 0-1,-5 1 1,0-1 2,1-3 1,2 3-3,-4 1 5,0 0 4,2-1-1,-1-2 3,2 3-5,0-1 1,-3 1 3,2 0 2,1-2-3,-2 2-7,1-1 4,0-3-1,-1 4 1,0-1 1,1-1-3,-4 1-2,2 0-3,0 0 4,-4 2-1,3-2 0,-2 1-2,-1-1-2,4 2 5,-3-2 2,4-2-8,-4 2-3,3 0 1,0-1-2,-1 2 6,1 2-2,-1-3 2,2 1-5,0-2 3,-2 2-5,-1 5 3,1-6-4,-3 0 3,0 0 0,4 0 5,-3 2-10,2-2 1,-3 3 4,1-3 0,3 0-3,-4 4 1,3-6-5,2 4 3,-5-2 3,2 0 1,3 0-1,-1 2 2,0 0-5,1-3-1,-2 3 0,0 1 0,1-1 11,0 1-7,0-4-3,0 3-2,-4 1 2,4 0 3,-4 1 5,0-4-8,0 0 7,0 1-4,1 0-3,-4 0 4,4 1-2,1-2 2,-1 2-6,-3 1 3,2-3 1,1 0 2,-1 0-7,2 0 4,0-2 1,-2 2-4,4 2 2,-7-2-1,7 0 0,-4 3 6,0-3-3,0 0-2,-2 2 4,2-4-3,-3 2 2,2-1-9,-1 1 7,-1-1 2,0 1 5,3-1-4,-3 1-9,0 0 8,3 0-2,-1-2 4,0 2 2,0-3 0,-1 3-1,2-4-2,-3 3-4,2-1 6,2 0-3,-3-1 5,2 1 2,-3 0 4,0 1 1,2-1 0,-4 1 0,1 0 3,-1-2 18,0 2-11,2-3 4,-1 2 1,-1 0-7,2-2 7,0 0-5,0-1-3,0 0 4,0 1-6,0 0-3,0-2-3,2 3-1,-2-4 6,0 5-6,0-3 2,0 0-4,-3 1-3,2 2 15,-2-1-1,-1 2 10,0-3 5,1 1 3,-3-1 10,2 1-9,1 1-2,-1-1 4,0-2-14,-1 1-11,0 1 9,0 1-1,2-3 11,-3 1-28,-1 0 13,3 0-3,0 1-4,-3-3-13,4 3 16,-4-2 1,3 2-4,-2-1 4,2 0-31,-3 2 35,0 2-5,5-4 12,-5 1 0,0 3-2,2-4-5,-2 4 0,0 0-1,0-6-4,0 6 1,2-2-3,-2 2 2,0 0 9,1-5-12,-1 5 2,0 0-7,0-4-1,0 4-9,2-3 19,-2 3-11,0 0-7,2-3 3,-2 3-8,0 0 11,0-4 6,0 4-1,0 0-3,3-3-1,-3 3 2,0 0-2,0 0 4,0 0-6,0 0-18,-3-4 10,3 4 6,0 0-7,0 0 11,0 0-5,0 0 4,0 0-6,0 0 22,0 0-22,0 0-1,0 0-14,0 0 20,0 0-10,0 0 5,0 0-3,0 0 10,0 0-8,0 0-7,0 0-12,0 0 7,0 0-17,0 0-23,0 0-3,0 0-35,0 0-13,-4-4-24,4 4-3,0-6-18,0 6-19,-3-2-18,3 2-22,-2-7-24,-3 6-26,1 0-19,-3 0-225,1-1-542,-1-2 240</inkml:trace>
  <inkml:trace contextRef="#ctx0" brushRef="#br0" timeOffset="126732.7004">291 7754 39,'0'0'86,"0"0"-9,0 0-4,0 0-3,-17 13-5,17-13-8,0 0 11,0 0 2,0 0-5,0 0 2,0 0 19,-10 8-33,10-8-4,0 0-4,0 0-1,0 0-1,0 0-15,0 0-1,0 0 3,0 0-1,0 0 1,0 0-2,52-26 10,-32 12-44,1 3 29,-1-3-14,18-2 14,-17 0 6,3 3 10,0-1-24,4-1-1,-1 4 0,-2-3-5,0 2-12,1 2 11,-5 3-4,3-3 15,-7 1-16,-2 4-2,0-1-2,-1 0-5,-4 5-10,-2-1-5,-2-1-20,-1 2 5,0-2-11,-5 3 7,5 0-10,-5 0 2,0 0-6,0 0-31,0 0-86,0 0-184,0 0 81</inkml:trace>
  <inkml:trace contextRef="#ctx0" brushRef="#br0" timeOffset="127106.9701">291 7989 102,'0'0'120,"0"0"-9,0 0-3,0 0-26,0 0 1,0 0-17,0 0 18,0 0 4,0 0-7,0 0-6,37-28 0,-18 14-7,1 3-6,-2-6-13,6 6 11,-4-3-10,4-2 1,3 3-1,-6-2 0,14-5-8,-10 5-5,-1 2-4,0 1 1,-1 1-1,-2 0-7,-4 4-5,-6 0-10,2 2 11,-5-2-25,1 2 21,-2 1-1,0 0-29,-3 2 18,0-1-7,-4 3-18,6-1-13,-6 1-17,6-3-20,-6 3-32,1-5-16,-1 5-119,0 0-254,0-8 112</inkml:trace>
  <inkml:trace contextRef="#ctx0" brushRef="#br0" timeOffset="128885.2551">498 7385 23,'0'0'116,"0"0"-20,0 0 2,0 0-18,0 0-6,0 0-6,0 0-4,-14-16-9,14 16-2,0 0-12,0 0-3,0 0-1,0 0-2,0 0-9,0 0 3,0 0-7,0 0 10,25 12-10,-15-7-10,4 0 6,-2 3-9,1 0-10,6 2 13,1 2-4,2-5 0,-2 2 4,-9-4 3,13 3-6,-3-1-4,-5-4 5,-1 4-5,1-1 1,-1-3-3,-2 2 5,-2-4-1,-1 4-6,2-5-3,-3 2 10,-2 0-8,2-1 10,-4-1 6,-5 0-3,6 1-7,-6-1 6,7 2-29,-7-2 32,6 1-8,-6-1 15,0 0-5,0 0-16,5-4 7,-5 4 1,0-5 8,0 5-12,0 0 22,0 0-23,-3-9 3,3 9-4,0 0-2,-1-5 17,1 5-9,0 0-5,-3-3-6,3 3 0,0 0-20,-7-3 21,7 3-14,0 0 0,0 0 0,-7 8-2,4-3 7,-1 4-8,1 1-9,-2 2 13,3 5 9,-3 0-6,-2 9-6,1-1 4,2 4 5,-2-2 18,3-1-18,-4-1 2,4-7 14,2 3-18,-2-3-3,-1 2 4,2-2-1,1-2 15,-2 1-3,3 0-5,0-5-2,-1-1 0,1 1-8,-1-3 18,-1 2-6,2-4 4,0 0-6,0 0 10,0-3-11,-3 0 7,3-4 0,0 0 1,1 10 4,-1-10-3,4 3-8,-4-3 1,0 0 2,0 5-18,0-5 18,0 0-3,0 0 8,0 0 2,0 0-5,-2 6 10,2-6-11,0 0-1,0 0-1,0 0 0,0 0 5,0 0 10,0 0-8,0 0-2,-3 4-1,3-4 7,0 0-8,0 0 1,0 0 1,0 0 10,0 0 5,0 0 9,0 0-12,0 0 5,0 0 4,0 0 2,0 0 6,0 0-4,0 0-4,3 2 9,-3-2-4,0 0-1,0 0 4,0 0-7,0 0 6,0 0-1,0 0-3,0 0 3,0 0-7,0 0 2,0 0-2,0 0-3,0 0-6,0 0 6,0 0-1,0 0-2,0 0-2,0 0 3,0 0-4,0 0 2,0 0 4,0 0-4,0 0 2,0 0-10,0 4 2,0-4-17,0 0 15,0 0-1,0 0 1,0 0-3,0 0 5,0 0-9,0 0 1,0 0 0,0 0 1,0 0 0,0 0-1,0 0-3,0 0 3,0 0 1,0 0 9,0 0-14,0 0 3,0 0 0,0 0 0,0 0 11,0 0-12,0 0-1,0 0-10,0 0 7,0 0 5,0 0-2,0 0-4,0 0 3,0 0 1,0 0 0,0 0-5,0 0 8,0 0 10,0 0-12,0 0-2,0 0-3,0 0 3,0 0 1,0 0 2,0 0-5,0 0-1,0 0 0,0 0 13,0 0-14,0 0-2,0 0 6,0 0-2,0 0-13,0 0 14,0 0 2,0 0-4,0 0 0,0 0-1,0 0-1,0 0 3,0 0-1,0 0 5,0 0-3,0 0-5,0 0 7,0 0-12,0 0 7,0 0 11,0 0-14,0 0 2,0 0-7,0 0 6,0 0 1,0 0 5,0 0-6,0 0 3,0 0-1,0 0-3,0 0 1,0 0 3,0 0-13,0 0 17,0 0-6,0 0 3,0 0 0,0 0 12,0 0-9,0 0-2,0 0-2,0 0-1,0 0-10,0 0 13,0 0 7,0 0-10,0 0 0,0 0 5,0 0-2,0 0 6,0 0-1,0 0-3,0 0-5,0 0 9,0 0-2,0 0 0,0 0 0,0 0-8,0 0 4,0 0 2,0 0 8,0 0-7,0 0-2,0 0 0,0 0 2,0 0-5,0 0 11,0 0-9,0 0 3,0 0-2,0 0 1,0 0-2,0 0 0,0 0 3,0 0-2,0 0 16,0 0-10,0 0-7,0 0 2,0 0-3,-7 0 11,7 0-11,0 0 6,0 0-4,0 0-2,0 0 0,0 0 2,0 0 3,0 0-3,0 0-4,0 0 12,0 0-11,0 0 1,0 0 0,0 0 4,0 0-3,0 0 2,0 0 2,0 0 0,0 0-4,0 0 11,0 0-7,0 0 1,0 0-8,0 0 8,0 0 2,0 0-5,0 0-1,0 0 8,0 0-3,0 0 2,0 0-1,0 0 2,0 0-2,0 0 4,0 0 5,0 0 0,0 0-5,0 0-5,0 0 9,0 0-4,0 0 4,0 0-4,0 0 12,0 0-14,0 0 4,0 0 0,0 0-1,0 0-3,0 0-1,0 0-6,0 0-3,0 0 12,0 0 8,0 0-12,0 0-1,0 0-17,0 0 14,0 0 15,0 0-16,0 0 1,0 0-3,0 0 5,0 0 1,0 0-6,0 0 1,0 0 1,0 0 1,0 0 2,7 4 0,-7-4-1,0 0-2,0 0 0,0 0 0,0 0-1,0 0 6,0 0-1,0 0-4,0 0 1,0 0 1,0 0 1,0 0-2,0 0 0,0 0 0,0 0 5,0 0-5,0 0-1,0 0 1,0 0 2,0 0-9,0 0 9,0 0-10,0 0 6,0 0 4,0 0-12,0 0 8,0 0 8,0 0-6,0 0 0,0 0 3,0 0-2,0 0-5,0 0 7,0 0-5,0 0-12,0 0 17,0 0-10,0 0-10,0 0-15,0 0-6,0 0-23,0 0-29,0 0-26,0 0-24,0 0-27,0 0-89,0 0-275,0-14 123</inkml:trace>
  <inkml:trace contextRef="#ctx0" brushRef="#br0" timeOffset="130451.509">312 14039 19,'0'0'127,"0"0"-8,0 0-16,0 0-4,0 0-6,0 0-17,0 0 6,0 0-8,0 0-11,0 0-15,0 0-17,0 0 11,0 0 4,0 0-9,0 0 3,0 0-24,0 0 9,0 0 1,0 0-4,0 0 9,0 0-11,33-35 3,-18 27 3,5 1-2,-2-5-2,3 1 18,0 3-24,-1-2-1,3 3-1,-4-5-2,-6 6-1,5-3 1,1-3-8,-5 7-1,1-2 13,-8 5-12,7-3 9,-1-2-7,-4 2-9,2 0 9,-4 3-3,1-3 11,-1 3-15,-2 2 8,0-3 6,-5 3-7,9 0-3,-9 0-8,5-3 9,-5 3-20,6-1-5,-6 1-9,0 0-8,0 0-6,0 0-20,0 0-9,0 0-7,0 0-9,0 0-7,0 0 0,0 0-54,0 5-163,0 4 72</inkml:trace>
  <inkml:trace contextRef="#ctx0" brushRef="#br0" timeOffset="130853.1118">288 14309 89,'0'0'118,"0"0"-7,0 0 16,33-25-20,-22 13-9,3-6 5,4 2-10,-2-1-3,6-3-12,2 2-6,-4-1 2,7 2-15,-6 2-6,4 2-6,-1 1-10,-3-1-15,3 0 16,-6 1-6,2 2 0,-7 7-1,0-3-28,-3 3 20,-1-5-1,-3 6-1,-1 0-7,1 0 7,-6 2-6,0 0-1,9-5-7,-9 5 6,5-3-11,-5 3 1,0 0 6,0 0 2,7-1-9,-7 1 22,0 0-24,0 0-9,0 0-1,0 0-25,0 0 1,0 0-17,0 0-14,0 0-24,0 0-35,0 0-93,0 0-234,0 0 104</inkml:trace>
  <inkml:trace contextRef="#ctx0" brushRef="#br0" timeOffset="132355.5918">536 13718 30,'0'0'169,"-20"-13"-9,20 13-18,0 0-20,0 0-8,0 0-25,0 0 1,0 0-9,0 0-7,0 0-8,0 0-7,0 0-8,0 0-4,0 0-31,0 0 24,0 0-4,0 0-9,0 0-4,30 8 11,-17-3-12,-3-2 2,5-2-4,3 2 2,-4 2-8,9-2 2,-12-3-2,10 1 2,2 0-7,-2 3 6,-7 1-4,2-2-3,-1 0 3,-1-2 0,0 3 7,-4-4-11,7 2-2,-9 0-4,2 0 5,-10-2 13,17 3-20,-14-1 6,-3-2 0,0 0 3,0 0 5,0 0-3,11-4 1,-11 4 6,0 0 6,0 0 4,10 2 8,-10-2 1,0 0 7,0 0-9,0 0-6,0 0 11,0 0-1,5-3-6,-5 3 3,0 0-4,0 0 2,0 0-7,0 0 4,0 0-5,0 0 0,0 0 1,0 0-7,0 0-5,0 0 4,0 0-3,0 0 4,5 6-2,-5-6-6,0 0 8,0 0 7,0 0-9,0 0 2,0 0-13,0 0 12,0 0 2,0 0-2,0 0-4,0 0-1,0 0-2,0 0-3,0 0-3,0 0 1,0 0 2,0 0-16,-10 9-9,7-4-11,-2 10 0,-1-3 3,-1 3 2,-3 8 4,0 3 0,3 2 0,0 5-15,-3-1 17,4 15 3,0-12-1,-3-2 2,2 0 2,3 0-1,-3 4 3,4-11-4,-2 4 5,0-7 8,3 2-7,-3-1 3,5-9-3,-3-4 1,2-1 7,0 2-4,-1-3-7,1-1 3,-1-4 1,1 2 15,1-6-15,-1 10 7,1-10-6,0 7 1,0-7 8,0 0-1,-2 5-4,2-5-1,0 0 4,-1 6-8,1-6 12,0 0-3,0 0 1,0 0 1,0 0 6,5 5-5,-5-5 2,0 0-11,0 0 17,0 0 3,0 0-14,0 0 2,0 0 5,0 0-8,0 0 5,0 0-6,0 0 3,0 0 3,0 0-4,0 0 0,0 0 4,0 0-2,0 0-4,0 0 3,0 0-2,0 0 3,-4 6-1,4-6 10,0 0-8,0 0 4,0 0-6,0 0-3,0 0-1,0 0 4,0 0-1,0 0 0,0 0 0,0 0-3,0 0 0,0 0 4,0 0-2,0 0 3,0 0-1,0 0-5,0 0 5,0 0-2,0 0-2,0 0 3,0 0-3,-3 4 0,3-4 3,0 0 1,0 0 8,0 0-13,0 0-5,0 0 7,0 0 5,0 0 9,0 0-18,0 0 7,0 0 0,0 0-2,0 0 10,0 0-7,0 0 0,0 0-1,0 0 2,0 0-9,0 0 6,0 0-1,0 0 4,0 0-12,0 0 1,0 0 13,0 0-5,0 0 5,0 0-4,0 0 8,0 0-9,0 0-2,0 0 0,0 0 2,0 0-4,0 0 1,0 0 8,0 0 2,0 0 0,0 0 14,0 0-9,0 0-3,0 0 8,0 0-2,0 0 0,0 0 1,0 0-6,0 0-9,0 0 12,0 0-9,0 0 5,0 0-2,0 0-5,0 0 2,0 0 0,0 0 1,0 0-3,0 0-12,0 0 14,0 0 8,0 0-8,0 0-2,0 0-5,0 0 4,0 0 5,0 0-7,0 0-3,0 0-1,0 0 2,0 0 3,0 0 0,0 0-3,0 0-14,0 0 17,0 0-2,0 0 2,0 0-7,0 0 6,0 0 0,0 0 1,0 0 1,0 0-5,0 0 14,0 0-11,0 0 0,0 0 0,0 0-2,0 0-1,0 0-2,0 0 3,0 0-1,0 0 2,0 0 6,0 0-8,0 0 3,0 0 1,0 0-13,0 0 22,0 0-11,0 0-7,0 0 15,0 0 0,0 0-7,0 0 5,0 0 0,0 0 2,0 0 4,0 0-5,0 0 7,0 0 1,0 0 0,0 0-3,0 0-12,0 0 13,0 0-1,0 0-4,0 0 5,0 0 4,0 0-2,0 0 4,0 0 8,0 0-12,0 0 15,0 0-15,0 0-4,0 0 4,0 0 1,0 0-19,0 0 18,0 0 0,0 0 6,0 0-8,0 0 10,0 0-11,0 0-2,0 0-5,0 0 3,0 0 2,0 0-1,0 0-5,0 0-6,0 0 9,0 0-3,0 0-1,0 0 3,0 0 10,0 0-13,0 0-2,0 0-2,0 0 2,0 0-1,0 0 3,0 0-7,0 0 8,0 0-2,0 0-12,0 0 7,0 0 2,0 0-4,0 0-12,0 0-4,0 0-23,0 0-32,0 0-28,0 0-34,0 0-47,0 0-24,0 0-44,0 0-161,0 0-447,0 0 198</inkml:trace>
  <inkml:trace contextRef="#ctx0" brushRef="#br0" timeOffset="136057.9184">2942 8214 57,'0'0'50,"1"6"-12,1-2 4,-1 0-6,2 3 2,0 0 0,0 2 2,1 1-16,0-1 0,0 2-2,0 0 4,-1 0 3,4 4-7,0-6-4,2 4-5,-1-1 9,4 0-7,-3-2 8,2 2-7,1-5 7,2 2-11,-1-1-3,-1-4 10,2 2-15,3-2 24,-4-3-15,8 4-9,-5-3 3,-1 1-7,8-3-3,-8 1 6,6-1 6,-5 0 4,5 0-9,-3 0-10,1-4 12,-4 3 1,3-1-7,4-3 5,-3 1-1,-2 2 2,0-2-3,4-5 21,-4 6-19,3-1 5,1-4-3,-3 4 3,6-4-9,-10 3 5,6 1 1,1-2 5,-5 1-11,-1 4 14,6-5-12,-1 1 0,1 0-15,-4 1 15,3 2-2,1-2 4,0-3-3,0 5 6,0 0-8,0-3 5,0 3-6,-1 0 0,1-1 13,1 2-13,-1 0 2,1 1-1,-1-5 0,-4 5 12,4-3-15,1 3 3,-3-2-13,4 0 13,-8 2 5,6-1-2,-4 1-3,4 0 6,0 0-5,0-1-2,0 2 5,1-1-4,-1 0-5,3-1 5,-3-2 3,4 4 8,-1-1-3,0 3 23,-1-2-29,2 2 5,0-3 1,-2 1-9,1 2 9,-3-1-1,-1 2-8,1-3-3,-1 2 8,-5 1-4,1-4 1,-1 3 5,-1-1 2,0 1-11,0-1 3,-1 1 2,-3 0-2,0-2-16,1 2 19,-2-1 2,0 1 4,0-1-10,1 1-8,-2-1 11,-2 2 0,2-1-9,-1 1 9,0-1-5,0 1 6,-4 0-1,4-2 3,-4 0-2,1 0-2,2 1 2,-6-3 4,6 8-22,-2-8 18,-4 0-4,5 1 2,-5-1 0,5 3 4,-5-3-9,0 0 4,4 5 2,-4-5 2,0 0 18,0 0-24,4 2 9,-4-2-13,0 0 5,0 0 9,0 0-11,0 0 4,0 0 1,0 0 3,4 1-8,-4-1-1,0 0 3,0 0-2,0 0-2,0 0 5,0 0 13,0 0-17,7-6 0,-7 6 7,3-5 0,-3 5-13,7-4 10,-4-1 6,1 1-5,-1 1 2,3 0 3,-1-2-6,2-1-3,0-2 2,0 3 8,0-3-12,6-1 2,-6 2-1,6 1 1,0-2 4,-1 0-9,0-1 7,3 3 3,-1-3 2,3 2-5,3-3-4,-2 3 7,2-1-6,1 1 17,0 0-10,0 0-8,1-3 7,1 2-2,0 4-6,-1-3 5,4 1 1,-4 2 4,-1 0-11,0 0 22,2 0-14,-1-1-5,2 1 7,-1-1-2,1 2-7,-3-2 5,3 3 9,0-4-5,3 5 14,-2-2 2,3 2 3,1-2 3,1 2 9,0 0-3,9 0 3,-10 1-3,7-4 18,-6 5-18,1-2 6,7 4-6,-9-3 0,2 0-5,-4-2 14,4 4-20,-4-2 5,1 1-17,-3-2 7,4 2 4,-3-1 1,0 0-6,-1-1 1,2 1 1,-2-2 3,1 4 6,-1-4-1,-2 2-2,3-1-4,1 1 1,-4-3-4,6 3-1,-3-2 1,-1 1-3,0 4 4,-1-5 2,1 4-11,-1-2 1,0 0-2,-3 0-2,2 0-6,-2 2 6,0-2-2,1 0 0,-6 0 3,0 1 6,6 0-6,1-1-4,-1 2-1,1-2 2,-1 1 6,1 0-10,-1 1 3,1-2 10,0 0-11,2 0 2,-4 1-1,1 1-3,1-1 6,-2 2-3,2-3-2,-2 2 1,-1-2 0,-5 2-13,2-2 12,7 0 1,-4 0-2,2 0 5,1 3-3,-1-2-3,2 0 3,-3-1-6,0 1 8,-5 1 13,9 0-17,-2-2-1,1 3 1,0-2 3,-3 3 1,3-1-1,-3-2-1,-1-1-6,4 3 4,-2-3 4,2 2 2,-3 2-4,0-3 8,3 3-9,-2-1-3,1 0 6,0-2-1,1 3 1,-2 0 0,1-1-2,1-1-10,-2 3 13,2-1-4,-3-1 2,2 0 0,1-1-11,-3 0 9,2 0 1,-2-1 0,0 2 4,1-2 9,0-1-15,0 1 2,-1-1 5,0-1-6,0 0 6,1-2-3,-3 2-6,2-1 7,1 0-5,-7 0 3,6 1 0,2-1 7,-2-2-9,-1 0 3,4 2-1,-5-2 3,4 3-6,-1-1-2,-1-1 5,0 2 5,1-4 4,-1 2-3,-1-1 2,-1 0 1,2 0 4,-1-1 6,1 4-9,-4-2 2,4-2-4,2 0 3,-8 3 9,2-1-10,-1 0 7,-1 0 7,-1-1 2,1 1 8,0 1 3,-2-1 4,2-1 5,-1-3 5,0 2-2,-1 0 3,2-1-4,-2 1-1,1-1-2,0-1-2,-1-2-4,0 2-5,1-2-3,0 2-2,0 1 1,-3-2-5,3 0-3,-3 1 8,-1 0-9,2 0 3,-3 2 1,1-1 2,-3-1-1,3 2 8,-3-2 1,0 1-5,2-2 3,-2 1 0,1 0-4,-1-3-1,2 5-11,-2-2 8,0 0-3,0 1 1,-2-1-5,1-1 3,0 2-8,-1-2-3,0 1 6,0 3-5,-2 1-1,1-1 0,-1-1-3,1 2-1,-1-1 1,-3 1 4,3 2-4,0-3-1,-3 4 0,3-3 1,-3 3 3,0 0-2,0 0-3,4-1-4,-4 1 4,0 0 2,0 0 1,1-4-3,-1 4 2,0 0-8,0 0 6,0 0-5,0 0 1,0 0 0,0 0-1,0 0-2,0 0-3,0 0 3,0 0 6,0 0-6,0 0-2,0 0 8,0 0-5,0 0-6,2-1 2,-2 1-4,0 0-6,0 0-5,0 0-12,0 0-12,0 0-13,0 0-21,0 0-22,0 0-34,0 0-32,0 0-27,0 0-36,0 0-200,-13 0-464,10-3 206</inkml:trace>
  <inkml:trace contextRef="#ctx0" brushRef="#br0" timeOffset="137194.1785">7542 6590 5,'0'-16'106,"3"-2"-9,-2-1-7,2-6-11,1-1-6,1-1-7,2 0 0,-2 3-10,4-5-5,1-2 6,-2-3-26,3 2 19,2 4-3,0-4 7,1 2-11,1-1-5,7-8-1,1 1-5,-3 13 16,0 0-23,9-6 0,3 3-1,-9 5-2,-1 3 3,11-5-7,-10 9 5,2-4 0,3 3-7,-4 3-8,2-5 9,-2 0-7,8-4 2,3-3 0,-1 6-3,1-4 2,-2 2 1,1-2-3,-1-3 0,1 4 2,0-4 10,0 2 0,-3-1 0,1-1-11,-9 6-3,3 1 3,-3 1 1,-3 0 0,-1 1-8,1 2 1,-4-1 7,-5 7-8,-1-2 3,-2 7 5,-1-2-5,-3-2-5,1 3 16,-5 1 8,3-2-9,-1 2-3,-2 0-3,2-2-3,-4 4-10,0-2-15,-1 1-4,0 1-9,-3-1-8,-2 2 0,-1-1-6,-2 2 9,-3 1 1,0-1-1,-3 2-1,1 0 3,-6 2 9,2-2-3,2 2 10,4-1 2,-2-1 13,1 1 12,3 1 15,3-2 11,2 0 7,1-1-6,0 2 1,2-2-5,4 0-5,0 0 8,0-7-10,7 4-2,7-4 0,1 0-5,8 2-4,-3 1-7,5 1 9,-1 7-2,2 0 0,0 4 0,-2 8-4,-4 0 9,0 6-6,-2 2 2,-2 4-7,-5 0-1,-4 5 0,0-1-1,-4 2 8,-2 0-7,0 2-3,-3-5 3,0 2-2,-5-4-10,2 4-18,-1-7-29,3-1-32,-2-6-38,0-1-130,-2-4-272,4-7 121</inkml:trace>
  <inkml:trace contextRef="#ctx0" brushRef="#br0" timeOffset="137728.3322">8818 4718 59,'0'-7'182,"-3"-4"-10,0 7-29,3-1-17,0 5-16,0 0-10,0 0-13,9 26 1,-2 8-1,2 14-10,2 5-7,-1-1-7,1 3 0,3 3-1,-4-4-12,0-1-10,0 0 1,0 5-1,-2-5-5,-1 0-2,3-2-4,-4-5-10,-1 0-6,-1-11-13,-1-2-17,1-1-13,-1-3-6,0-5-32,0 5-14,-3-10-16,0-2-12,0 1-16,0-8-78,-2 1-221,1-5 98</inkml:trace>
  <inkml:trace contextRef="#ctx0" brushRef="#br0" timeOffset="138208.8214">8856 5176 9,'5'-2'50,"-5"2"10,0 0 7,0 0 6,0 0 10,0 0 11,2-2-1,-2 2-16,0 0 8,0 0-3,0-5-11,0 2-3,0 3-5,0-10 1,-2 4-8,4-4 8,-2 0-7,3-1 2,3-3 0,-2-6-5,3 5-9,3-8 3,-2 9-23,7-7 6,-3 3-2,1 6-5,0 3-4,-3 4 0,2 2-6,1 2-3,-3 3 9,4 5-11,-2 0 0,-5 6-2,3-1 4,-4 5-10,-3 0 7,0 10-3,-5-6-5,-1 3 3,-1 1 2,1-5-7,-5 3 0,1-4-12,0-4 0,0 2-8,0-3-3,-2-2-4,1-3 8,2-2-12,-1-3-1,3-2-32,0-2-15,4 0-27,-6-6-106,5-1-231,1-4 101</inkml:trace>
  <inkml:trace contextRef="#ctx0" brushRef="#br0" timeOffset="138455.9839">9192 4770 171,'-2'8'173,"0"0"-11,1 2-21,-1 3-17,2 2-4,-2 2-18,1 4-2,1-2-12,1 4-5,1-4-12,0 0-4,1 1-8,-1-1-8,2 0 5,0-2-11,0 0-1,-1-1-7,1-5 2,2 1-3,-2-3-2,0 1-11,1-3-11,0 1-3,-2-3-8,4 1-6,-3-3-4,3 0-9,0-3-14,-1-6-25,4 1-23,0-5-18,-2-5-29,3 1-110,1-7-257,-1 2 113</inkml:trace>
  <inkml:trace contextRef="#ctx0" brushRef="#br0" timeOffset="139267.3793">9434 4741 85,'-4'-9'201,"1"4"-1,0-1-9,1 2-5,-2 1-12,4 3-12,-4-3-21,4 3-14,-7 6-14,3 2-11,-2 9-11,-4 9-7,0 2-10,3 5-6,2 1-2,-1-5-11,3 2-4,2-4-7,1-2-4,1 0 0,2-8-11,1 0-1,5 0-1,-2-2-5,1-6-2,2 2 0,0-2-2,4-4 0,0-3-4,2-4 4,3-3-3,-4 0-1,0-5 1,6-6-8,-7-3 6,0-3-8,-4-1 1,0 1-4,-3-3-1,-3 5 5,-2-9 1,-1-3-7,-2 2-1,-1-1 6,-1 0-7,-2 2 4,-1-2-1,2 8 6,-2-3-4,2 10 4,1 3 6,-1 1 8,3 3 12,-2 1-3,0 4-10,2-1 11,-1 3-20,-1-1-8,3 3 2,0 0-2,2 14 2,-2 3 2,4 5-1,0 5-2,-2-8 4,-1 8 1,5 1-5,-2 1-1,-1-2 2,2-3-3,-2-4 7,3-2-6,-3-2 0,1 3 3,-1-4-6,1-4 6,-1-2-8,-2-4 0,0 2-10,1-3 6,-1 0 7,2-1-5,-3 1 0,2-1 8,-2-3-2,2 3-1,0 1 5,-2-4-7,0 0 3,0 0 3,4-7-3,-3-1 2,0-1 0,4-3 4,1-6-8,1-6-3,0-3 4,1 0-5,-1-3-7,2-6 8,3-10-6,1 3 0,0 11 5,-5 1-7,2 4 5,0 3 0,-4 8 1,-2 3-4,-1 3 3,1 2-2,-2 2-5,0 0-5,-2 6-10,0 0-12,0 0-7,-7 8 3,-3 4 4,0 2 0,-2 7 3,-1 2 7,0 1 0,0 1 2,4 3-3,2-3 1,1 4-1,0 0 10,5-3 4,1-1-1,1-8-3,4 4 12,0-3-3,2 0 3,2-3 2,3-2 0,0-1-10,2 0 13,4 0-1,-4-6-1,-1 0-3,4 0-5,-4-2-9,1 0-15,0-6-26,1 2-16,-2-3-17,-1-4-33,1 1-26,-2-5-100,1 1-278,-2-3 123</inkml:trace>
  <inkml:trace contextRef="#ctx0" brushRef="#br0" timeOffset="140023.2883">9897 4640 143,'-4'-3'208,"4"3"-22,0 0-17,-6-3-18,6 3-19,0 0-11,0 0-15,0 0-10,0 0-3,0 0-12,0 0-4,12-2-7,-7 0-3,0 0-10,6-2 4,-4-4-5,1 1 4,4-3-9,-4 2 2,-2 1 8,0-3 10,-3 1 18,2-1 7,-2 3 8,-3 0 0,1 1 3,-1 0-4,-1-2-9,-2 3-12,1 1-12,-2-1-4,0 3-13,4 2-7,-13 1-5,5 4-3,-4 2-4,-4 8-8,4 0-1,1 4-3,-2 4 2,6 0-9,2-6 1,-1 0-12,3 2-7,2-1-5,1-2-9,1 1-7,6 0-10,0-5 0,0-2 0,6-3-7,1 0 0,9-4 2,2-7 10,-1-4-6,15-7 2,-1 0 0,-1-6 7,2-3-2,-1-1 1,1-3-1,-6-2 6,-2-1-6,-1 2 0,-10 3 1,-5 1 0,-2 1 8,-3 2-3,-5 3 6,-3-2 13,-2 4 10,-2 2 3,-3 3 0,0 1 11,-2 2 0,-2 2-2,-3 4-8,-2 6 2,0 0-4,-1 5 1,-8 7-1,5 4 0,-4 3-3,7-2-3,1 1 0,3 2 4,5-5-4,3 0-1,-1 1 1,4-2 1,1-2 4,3-1 0,1-3-5,-1-2 6,3 0 0,0-4-3,2 0 8,-1-5-3,2 0 10,0-2-1,1-3 15,2-5-8,-2-2-1,-1-3-3,0-1 10,1-9-7,-2 0 4,-4-1-3,-1-2 2,-1-1-3,-1-3-4,-1 0 4,-2-1-2,-1-4-3,-3-9 4,0 10 7,-2 5 1,-1 3 4,4 2 9,-3 8 5,4 1 4,-1 8-5,1 3 1,3 0-9,-2-1-8,-1 3-10,2 4-11,1 0 5,1 17-2,4 2-2,-4 10 3,5 2-6,1 3 2,-1-2-1,5 0-1,-1-1 0,1-1-5,2-2 5,3-4-2,0 2-5,-1-4 9,4-2-16,-2-5 11,-3-4-8,-2-4 8,1-1 5,4-4 1,-4 0-4,1-4-5,0-2 11,1-4-7,2-6-1,-3 3-3,-1-1 1,3-6 16,-1 0-21,-2-4-8,-5 6 4,-1-1-16,0 3 6,0-1-15,-3 1-7,1 4-15,0 0-17,-2 2-13,-1 2-22,0 1-29,1 0-31,-3 1-29,0 1-43,0 3-28,0 0-202,0 0-503,0 0 222</inkml:trace>
  <inkml:trace contextRef="#ctx0" brushRef="#br0" timeOffset="143343.0886">2287 14429 88,'0'0'78,"0"0"6,0 0-6,-3-4-9,3 4 11,0 0-23,-1-3-7,1 3 2,0 0-8,0 0 18,0 0-23,0 0-2,0 0-14,0 0 1,0 0-6,0 0 6,0 0-5,0 0 2,0 0-10,0 0-4,4 14 10,-3-11-14,2 2 5,0 1 4,1 1-6,-1 2 2,3-1 9,-2 1-24,3 0 6,3 7 12,-4-7-2,6 3 0,-1 2 18,2 0-14,4-1-3,1 3-5,-1-1 9,0-3 0,4 1 4,-1-9 0,1 9-1,-1 1-7,2-5 5,-1 1 5,2-6-5,-2 3 4,0-1-5,0 1-2,0-5 5,2 0-10,-7 2 16,6 0-13,-2-1-2,-5 0 4,6 1-5,-1-1-19,1 1 25,0-2-6,-5 0 2,2 1-10,3 0 10,-4-1-9,4-1 10,-4 2-1,-1-1 7,-1-2 6,2 1-8,4-1 3,0-3 5,2 0-23,-8 1 13,7-1-9,-1 0 5,1 0-6,-1 1 11,-6 2-9,7-4 4,-1-1-9,-1 4 9,2-1-4,-2-1 5,1-3-3,-1 5 4,-5-3 4,8 1-12,1-8 3,0 6-2,-3-4 7,3 2 13,-2-3-16,4-1 5,-1-3-7,3 5 7,8-4 3,-8 3-6,0 4-1,10-6 13,-10-1-21,0 4 11,10-2-7,-10 2-2,2 0-17,-2 2 21,10-4-3,-10 6 5,-1-3 0,-3 2-1,0-1-7,2-1 7,-1-1-8,-3 2 6,1 0-18,-1-1 18,2-1 0,-4-1-6,4 2 5,0-1 2,-3-2 2,2-1-3,-1 2-4,-1 2 5,0-2 8,-1 0-8,1 0 2,-1 2 0,0-2-5,-5 6 6,2-5 1,-1-1-6,-1 3-13,3-1 18,-4 0-2,10-1-1,-4-2 0,-4 4-3,3-1 5,-3 3 2,6-4 0,-2-2 7,1 0-7,-2 1 5,3 2 9,-2-1-14,2-1 4,-2 1-2,0-1 2,-1 3-8,4 0 2,-2-1 0,0 2 5,-1-2-3,2 3-1,-3-2 4,3 0-8,-1 5-3,2-2 5,-9-1-7,10-1 0,-4 1-1,1-1 8,0 0 1,-2 0-3,3 4 2,-2-2-3,1 4 3,0-7-3,-6 3 1,1 3-2,5-3 4,-3-2 2,-1 3-13,0 3 8,3-1 6,-5-2 0,2 3-4,-3 0-1,2 0 1,-2 0 0,1-3-1,1 3-2,5-2 7,0-1-1,0 3 2,0 0 1,1-1 2,0 2 6,3 2-11,1-3 1,-4 2-6,2 1 2,1 0 4,-2 6-5,-1-4-1,-2-3-2,-3 1 7,3 4 0,-6-3-4,3-1-1,-2 2-12,1 0 12,4 3-1,-5-4 0,6 2-1,-7-1-2,-1-1 1,3 4 4,-2-2 0,1-4-3,1 5 0,-1-2-3,-1 0 7,0 0-4,3 0-1,-1 2 2,-4-2-3,2 3 0,-1-2-1,1 1 2,-4-4 4,3 3-5,-1 0 2,1 0-6,0-2 5,2 2 4,-5-2-6,4 3 1,-1-1-3,0 0 6,-1 0 0,2-1-1,-3-2-2,2 0-2,0 2-1,-2 1 7,-1-1-3,0-2 2,-2 2 0,2 0-4,2 4 0,-4-1 1,0-3-2,0 2 5,1 1-4,1-1 0,-3-1-2,0 2 4,0-3 1,2 2-5,-1-2 0,-1 4 2,0-4 0,0 2-2,1-2 4,0 6-2,-4-7-6,1 1 10,1 2-5,0-2-3,-3-1 5,0 0-6,5 3 7,-5 0-4,1-2 7,-1 2-14,1-3 15,0 1-9,-1 1 6,1-1-5,-2 1 5,2 0-7,-1-1 4,2 1 4,0 1-3,0-3 2,-4 0-8,5 2 7,0 1 0,-3-3-8,0 1 10,1 0-1,0-2-5,-1-2 4,1 5-5,-4-3 1,3 2 1,-3-5-2,4 5 5,-2-3-7,-2-2 6,0 0 0,0 0 1,3 4-1,-3-4-5,0 0 4,5 2 5,-5-2-3,0 0-1,0 0 4,0 0-2,0 0 0,0 0 8,8-8-7,-5 6 7,3-3-10,-2-1 4,3 0-15,-4-1 15,4-3 5,3 3-8,1-4 0,-2 0-1,1 2 0,1 0-6,-1-2 7,2-3 2,4 5-7,1-4 4,2 2 0,2-2-2,-1 2 9,1 0-1,2 0-5,-1 0 1,4 2-3,1-3 4,11-2 3,-12 4-5,4 4 4,-5-3-4,13 1 1,-8-1 1,-2 6 3,-4-3-6,3 0-12,0 2 13,-2-1 1,0-1 1,1 4 1,0-1-5,1 1 2,1-2 2,-1 1-3,0-2 2,0 1-2,2 1 2,-2 3 1,-1-5-3,-1 5 1,-2 0 6,0-2-5,2 2 0,0 2 4,-2-2-2,-3 0-6,3 5 21,-1-7 3,-1 4 5,-1-2-2,2 3-3,-6-3-2,5 2 6,-4-2 8,4 2-13,3-2 1,-3 1 3,2 3 0,-2-1-7,0-3-2,1-4 0,3 5-4,-3 3-4,1-1 2,0-1 0,2-1-3,-3 1 2,1-1-3,-1 1-2,-1 1 10,-4-1-6,-1 0-9,5 1 4,-3-1 9,2-1-7,-3 0-3,5 2-1,-8-3 3,6 3 5,-3-3-8,-2 1 4,-2 0-5,3 3 0,2-3 0,-4 0 1,2-2 0,-1 3 6,-1-2-5,7 5-1,-6-5 0,3 0-2,0 2 4,2-1-3,2 0 0,-9-1 1,2 0-3,-2 1 5,1 1-3,0-5 2,0 2-5,-1 1 5,2 0 6,0 0-9,0 0 1,1-1 4,-2-1-2,1 2 1,1-3-2,1 1 5,-1 0-6,0-1 8,0-1 0,5 1 3,0-3-4,-2 2-1,2-3 6,-4 5 2,3-7-2,1 3 2,-5-1-10,5-1 13,-1 4-1,1-6 4,-2 2 12,-6 1 0,3 0 2,-2-2 2,-2 2-1,0-1 7,0 0 18,-3 1-16,-3 0 4,2 0 5,-4-2-8,2 1-1,-2-2 3,0 1-6,-1-1 9,1 4-4,-2 0-1,0-4-6,0 0 6,-2 5-19,1-2-1,-1-1-14,0 4-25,0-1-33,0 5-40,-3-7-63,-1 2-73,-2 5-69,6 0-243,-22 0-579,5 0 256</inkml:trace>
  <inkml:trace contextRef="#ctx0" brushRef="#br0" timeOffset="145059.8962">5053 15014 8,'0'0'34,"0"0"5,0 0 1,0 0 3,0 0-13,0 0 12,0 0 0,0 0 0,0 0 5,0 0-20,0 0 12,0 0-3,0 0-7,0 0-7,0 0-2,0 0 4,2 4-2,-2-4 2,0 0-7,-2 5 9,2-5-21,0 0 8,2 6 6,-2-6 9,0 2-8,0-2 10,0 0 5,0 0-10,1 5 19,-1-5-7,0 0 5,0 0 4,0 0 9,0 0-12,0 0-4,0 0-4,2-14-2,-1 12 10,-1-4-16,1 3 4,1-4-3,1 3-4,-3-3-8,0 5 8,0-5-3,4 2 0,-3 1 8,1 3-3,-1-5-3,-1 1-2,0 5-6,2-4 6,-2 0-2,0 4-6,0 0-1,0 0-24,0 0 25,0 0-7,1-3 1,-1 3-4,0 0 11,0 0-14,0 0 2,0 0-1,0 14 1,-1-5 3,-1-8-4,2 5-3,0 0 6,0-3 1,2 1-1,-2-4 7,1 3-12,-1-3 8,-1 6-8,1-6 5,0 7-7,0-7 6,0 0 12,-2 2-17,2-2 10,0 0 8,0 0-1,0 0-15,0 0 13,0 0 4,0 0 11,0 0 0,0 0 7,0 0-8,0 0 6,0 0 12,0 0-14,0 0-2,0 0-4,3-17-2,-4 14-10,1-2 7,-2 2-3,2 3-1,0-6 0,-1 3-5,1 3 8,-2-4-5,2 4-1,2-5-3,-2 5 0,0 0 1,0 0-4,0 0 4,-2-5-7,2 5 11,0 0-7,0 0-1,0 0-3,0 0 4,0 0 4,-1-3 0,-3-1 1,4 4-5,-3-5 0,-1 0-2,1 3-1,-2-4 1,1 5 4,0-5-4,-2 6 0,1-4-1,-1 1-1,3 0-13,-1 2 11,-2-2-1,6 3-4,-8 0 0,8 0 5,-10 10-6,3 5-8,-1 6 6,-1 5-3,1 6 5,2-2-4,0 3 7,-1-4-8,3 0 7,1 0-1,2-9-5,2-2 5,-2-1 4,4 0-4,0 0-1,0-7 2,2-3 4,2 0-7,-1-3 17,2-3-1,2-3-14,-1-5 13,2-3-3,0-4 1,2-5 1,1-5 4,-3 4-7,-2-4 2,-2 0-2,1-3-1,-5 0 9,1 0-13,-4-2 3,3 3 0,-3-3-1,0 12 7,0 5-2,0 0 5,-2 4 9,4 2-5,-4 1 0,2 2-10,0 3-3,0 0-1,0 0-3,3 17 9,-3 0-6,5 13-2,-4-2-8,2-2 10,-2-2-7,5 4 5,-2-11 20,3 6 3,0-5-1,3 3-1,-2-7-5,-1-6 1,2-1 9,-1-1-10,2 1-5,4-6-3,-1-2-10,1 1-6,-1-6-19,1 3-23,0-8-29,4-1-23,2-4-13,-5 0-29,4-5-39,-1 2-157,-3-1-368,1-4 163</inkml:trace>
  <inkml:trace contextRef="#ctx0" brushRef="#br0" timeOffset="145457.6738">5642 14852 81,'-3'-4'276,"0"2"-7,2-1-20,1 3-26,-3 0-29,3 0-23,0 0-25,0 0-13,-3 11-11,4 5-12,1 11-6,-2-3-8,0 7-9,3 0-6,-3-1-7,0-3-6,1-1-3,-2-1-10,4-7-2,-3-1-6,1 1-2,1-4-19,-2-6 9,1 3-4,-2-4 2,2-1-2,-1-1 11,0 0 6,0 2 16,0-6 7,0-1 19,0 0 1,0 0-18,5-9-8,-3-4-4,2-7-13,3-8-6,-2-1 10,3-2-15,-1-3-18,3 3 17,0-2-1,-2 5-13,1 5 14,-1-2-10,1 11-6,-2 3-11,3 1 6,-2 3-11,-1 3-11,0 1 8,1 6 7,2 2-6,3 5-11,-2 3 9,6 8 6,-3 1-5,0 2 6,3-1-6,-4 5 3,-2-3-1,1-2-12,-1 3-24,-3-2-41,2 0-43,-4-6-33,1-3-42,-2 1-30,0-5-36,0-2-222,0-4-518,-2-1 230</inkml:trace>
  <inkml:trace contextRef="#ctx0" brushRef="#br0" timeOffset="146153.9752">6022 14933 70,'0'-3'217,"0"3"-24,0-6-22,0 6-17,1-5-20,-1 5 0,5-1-21,-5 1-4,0 0-15,13 1 10,-5-2-8,2-1 3,0 2-12,0-4-9,2-1-5,1-1-9,-6 2-2,6-3-5,-5 0 7,-1 1-7,0-2 11,-1 2 10,-4 1 7,0-5 7,1 5-8,-3-1-6,-3-1 0,1 2-11,0-2 8,-4 3-17,1-1-5,-4 5-10,-1 3 1,-1 2-7,-1 7-3,2 2-8,-5 6 3,3 4-11,3 1 3,-1-1-8,5 2 3,1 3-12,4-2 5,0-3 2,2-4-3,3 0 0,2-5 7,3 3-6,-2-3-2,3-1-2,1-3-1,0-4 0,1-3 0,-3 5-1,4-9-1,0-5 7,3-1 5,-3 0-11,-1-5-3,-1-1 2,-3-1-4,5-7-4,-4-2 6,-3-4 6,4 3-8,-7 4 7,-2-2-1,3 5 6,-5 3 1,3 1 23,-1 4 0,-1 2 3,0 0-8,0 0 1,-1 3-8,0 3-22,0-5 14,0 5 0,0 0 8,2 21-4,-2-4-12,0 3 1,0-3 8,3 1-11,-4 0-5,2-1-9,3 0 14,-1-2-9,-2 1 8,2-5 16,-1-2-14,0-2-7,1-1-5,0-2 7,-3-1 3,4-1-7,-4-2 19,0 0-6,15-9-3,-7 0 3,0-4 3,1-2-3,1 2-7,-3 0-1,-2 5 4,1 1-5,1 0 5,-3 3 5,0-1-18,1 3 1,0 0 2,-5 2 1,14 4-2,-5 2 2,-1-2-1,6 4-3,-1 1 4,-2 2-8,5-4 11,-2 0 2,0 0-7,0 0 12,-1-4 9,1 1-11,-3-3 1,-2-1 12,2-1-10,-1 1 7,-2-7-6,2 2 5,-3-1 27,0-5-8,0-3-1,-3 0-22,3-2 14,-4-2 8,-3-2-6,3 2 1,-6-2-7,0-7-22,-5 1 19,1 3-6,-2-2 4,1 8 2,1 2-6,-4 2-2,5 4-5,-1 0-3,-1 1-33,3 4-30,-3 0-56,-1 2-57,9 2-64,-11 1-62,5 5-240,1 2-585,-1 1 260</inkml:trace>
  <inkml:trace contextRef="#ctx0" brushRef="#br0" timeOffset="146445.7126">7020 14737 284,'-10'-8'313,"1"-1"-13,2 3-26,0 3-24,3-1-32,4 4-18,0 0-26,-11 15-19,9 4-13,2 10-19,2 6 0,-1 13-21,5-2-6,-2 2-12,0 2-7,2-3-8,-2 2-9,2-1-2,-3-2-4,1 3-9,-4-5-16,2-9 14,0-1-9,-2 0-17,1-2 1,-2-1-30,-1-2-30,2-5-42,-4-7-36,2-1-42,-1-7-42,1-2-45,-2-3-163,4-4-446,0 0 197</inkml:trace>
  <inkml:trace contextRef="#ctx0" brushRef="#br0" timeOffset="146754.8689">6903 15259 109,'0'-16'213,"0"-2"-7,4 0-13,2 1-11,1-3-9,1 5-6,6-6-17,3 4-9,3 3-4,0 3-9,2 2-4,-2 2-12,1 6-4,1 2-16,-2 5-2,-4-1-10,2 5-5,-4 2-13,0-1-16,-4 2 9,-2-1-4,-2-2-5,0-2-9,-2 4-2,-4-3-1,0-1 0,-4-2 3,2-2 9,1 1 32,1-5-14,-9 1 3,9-1-1,-14-7-4,10-1-26,-4-4 20,2-11 0,-1 6-4,4-9 6,-1 2 6,4-2-20,0 1 0,5-1 12,0 3-27,2 7 22,1-1-31,1-1 3,3 4 7,0 1-9,0 7-16,4-3-1,4-5-21,0 10-35,-4 1-37,0 3-46,5 0-55,3 0-54,-10 4-56,0 2-187,0 5-529,0-5 234</inkml:trace>
  <inkml:trace contextRef="#ctx0" brushRef="#br0" timeOffset="147191.0435">7472 14975 75,'0'-8'110,"4"3"-20,-4 5 1,2-9-13,-2 1 9,0 8-1,0-9 20,0 9 4,0-12 9,0 7 4,-1 1-8,1-3 14,1 1 0,-1 6 1,-1-8-1,0 4-10,1 4-5,0 0-14,0-7-12,0 7-7,0 0-9,0 0-7,4-3-5,-4 3-8,3 11 6,1-2-1,2 7-1,0-2-1,-2 6-10,0 0 0,0-2 0,-4 2-11,3-3 0,-2 0 7,1 0-16,-2-1 5,0-5-6,0-2 12,-2-2-5,2-1 28,-1-2 13,1-4 3,-1 4 6,1-4-10,0 0-21,0 0 3,-5-21-7,5 4 5,3-3 2,-1-7-11,3 4-7,2-9 8,2 6-18,3 1 3,-5 2-6,4 2-3,-3 7-18,0 5 21,-1 3-3,2-1-11,1 5-1,-1 2-8,1 0 2,4 5 7,-2 8 0,-3 1-3,0 2-15,1 5 16,1-4-1,-5 7-6,1-1 2,-2-3-24,0 4-16,0-7-40,-2 0-36,0-5-45,0 1-55,1-4-30,2 0-46,-1-4-178,2-2-508,0 0 226</inkml:trace>
  <inkml:trace contextRef="#ctx0" brushRef="#br0" timeOffset="147581.7309">7997 14887 139,'-1'-17'300,"-2"8"10,3-6-18,-3 5-14,-1 0-21,0 1-20,-3 1-12,4 4-27,-3-1-17,-4 5-20,2 3-17,-5 6-20,0 5-11,-3 6 8,-1 4-32,0 2-7,3-2-16,2 1 3,4 0-2,0-2-18,3 2-6,2-7-13,3 0 11,3-1-2,0-2-5,1-4-6,2-1-1,0-1-3,-1 1-2,0-3 5,5-3-4,-2-3 0,2-4-11,1-6 9,0 0 1,0-3-1,1-2 7,1-8-16,-1 0 11,-1-10-11,-5-1 1,0-13 17,1 11-32,-4 2 4,-1-14-7,-2 12 4,-1 0 5,-2 7-5,3 9 7,-3 0 8,2 3 0,-3 6 3,4 1-3,0 1-8,-3 2 1,3 6-1,0 0-7,0 0 4,-9 23-2,2 5-1,6 2-5,-2 1-1,3 1 4,3 4 0,-2 0-7,2-2 9,1-2-1,2 2 0,2-4-5,3 1-1,-2-7-38,4-3-37,-2-8-36,9-2-44,8-6-45,-3-9 2,17 1-44,5-8-257,0-4-548,2-5 242</inkml:trace>
  <inkml:trace contextRef="#ctx0" brushRef="#br0" timeOffset="148039.8302">8730 14592 328,'-6'0'335,"-1"0"18,1 2-42,2 3-25,1-4-19,3-1-32,0 0-13,-3 4-27,6 1-8,-3-5 6,20-2-8,2 2-20,4-3-7,2-1-14,2-1 7,-2 1-25,13 0-23,-15 1-1,0 1-4,-4 1-8,-6 1-13,-2-1-7,-4 4-14,-2 0-2,-2 1-4,-3 6 1,-3 4 0,-5 10-11,-7 6 3,-11 10-3,-3 2-8,0-5-4,-1 2 7,-4-2-9,5 2 0,4-13-1,2-1-4,4-3-14,2-4 10,1-2-5,5-5 10,1-1-9,2-3-9,2 3 3,2-3-1,2-4-1,2 2 11,4-1 5,3-1-6,13 2 5,-2-6-23,3 1 20,0 3 2,1-5-7,2-2 0,1 0-7,2 0 5,1 5 5,-5-6-4,1 1-3,0-1 19,-3-3-24,-3 4 5,1-2-2,-9 4 5,-3-1-11,0-1 11,-4 4 3,2-2-11,-3 1 17,-3 0-4,-2 1-1,6 0 0,-6 0 9,4-5-12,-4 5-2,0 0 1,0 0-4,3 0-9,-3 0-24,0 0-28,1-4-31,-1 4-33,0 0-48,0 0-51,0 0-45,-1-6-45,1 6-53,-3-6-281,-1 2-695,2 2 307</inkml:trace>
  <inkml:trace contextRef="#ctx0" brushRef="#br0" timeOffset="173892.6378">9987 14337 28,'0'-7'104,"-2"5"-8,0-2 5,1 0 2,-2 0-1,2 1-9,1 3-9,-3-4-1,3 4-5,-2-5-7,2 5 0,0 0-18,-3-2 0,3 2-12,0 0-11,0 0 3,-3-2-6,3 2-7,0 0-1,0 0-14,0 0 13,2 11-5,-1-6-10,2 0 13,-1 3-13,1 1-1,1 4 8,3 3 1,-4-4-6,5 0 6,-1 2 11,2 0-5,0-1-10,1-3-21,2 2 15,-3 0 3,4-3 6,6 7-6,-1-6-1,-1-2 6,4-3-10,-6 3 2,6-4 7,0 2-12,-1-3 8,3 3 1,-1-4 0,1 0-1,-1 0 7,-1 2-7,1-4 1,0 2-3,-8-2 2,2 0 10,6 2-12,-1-3 8,-6 2-15,8-1 11,-6-1 3,-1 0-7,4-2-1,2 0 12,1-1-19,-4 0 7,5 1 0,2-4 4,-1 4 1,3 0-6,-1-3 3,1 3 0,-4-3-3,6 2-10,-4-3 7,0 7 3,-2-2 7,0 0-10,-2 1 8,1 0-13,-1-2 6,-1 2 7,-1-2-10,-2 2-7,2-3 6,3-1-3,-8 1 0,6 0 5,3 0-3,-3-1 2,0-3-3,3 0 12,-1 3-10,1 1 0,1 0 4,1-4-11,-1 3 27,0 0-19,2 2 0,-3 0-1,0-1-12,-2 1-1,0 1-11,-3 0 12,-2-1-4,0 2 2,-3 2 5,5-3-3,-4 0 0,6 0-15,0 0 22,-7-1-3,3 0 10,5 0-14,-7 1 14,6-2-2,3-4-2,-2 7 17,2-5 1,-4 1-10,6 1 3,-4 4 3,3-1-4,-3 1 4,1 0 12,0 0-13,1 1-12,-2 1-7,1-2 4,-5 0-3,-1 0 5,-1 2 0,-1-2 15,-1 0-17,0 7 1,0-9 5,-1 2-1,-3 0-19,1 2 21,-1-2-6,4-2 5,-4 4-1,-1-2 9,3-2-4,-1 6 5,0-5 3,4-2 7,0 3-6,2 0 9,7 0 9,-3-1 4,3 1-13,-3-4-7,3 4 6,2 0-4,-2 3 2,0-3-3,1 2 2,-3 0-10,2 2-2,0-3 2,-3 4-4,-1 3 10,-4-6-20,1 3 15,-2-1-17,1-1 10,-1 2 5,-1-3 2,-1 2-1,-3-1 2,-2-1-6,3 0-5,-2 2 12,-1-4-8,-1 5-6,3-1 0,-3-2 4,-3 4 12,5-3-33,-6 3 22,2-3-7,1 4 5,0-1 2,-2 1-9,0-1 9,2-1 3,-1 3-7,1-1-5,-3-2 14,2-1 0,0 1 3,-2 0-3,2 1-11,-1-2 13,2-2-5,-6 3 6,4-1-8,-1 2 9,-3-2-12,4-2 7,-1 1 6,-2-1-9,2 3 2,-3-5 1,0 0 6,0 0 12,5 2-10,-5-2 4,0 0 2,0 0 13,0 0 16,0 0-19,0 0-10,0 0-1,2-6 9,-2 6-3,3-6 3,-1 4 3,-2-2-13,2 0 10,1 0-3,-1-3-1,-2 2 4,0 3-21,3-5 23,-2-1-1,3 3 0,-4-2-6,0 3 12,1-3-11,2 4 1,2-5-5,-1 1 0,-1 0 6,4-1-7,1 2 4,3-4-18,0 1 13,2 1 5,0-2-3,2 2 2,7-1 6,-3-1-6,2 2 0,-1-3 3,1 2-5,-1 1-8,1 2 10,0 3 1,2-2 0,-2-3-8,1 2-3,0 0 9,0 2 1,-1-1-6,0-2 8,3 2-7,-1 0 6,1 4 2,-2-5-10,2 1 9,0 2-4,1-1 3,-2 3 0,1-6 5,1 5-8,-3-1-1,0 3 3,-1-5-7,0 3 5,-4 2-8,-3 0 0,2-1-4,-4 1 2,4 1 5,-4 1-5,1-1-1,2 0-2,-1 3 1,0-3 0,1 0-2,-1 4 2,0-3-9,3 0 5,-1 0 5,1-1-3,-2 0 2,6 3-2,-7-2-1,3 0 4,0-1-4,4 1 2,-5 1-4,2-1 0,-4 5 2,2-5 2,-1 1-1,-1 2-2,0-3 1,0-1 0,-1 3-1,1-3 3,0 1 7,0 0-7,-2-1-3,0 0 1,2 0 1,3 1 5,-3-2-9,2-2-1,-1 2 7,7-1 0,-3 2-1,-2-1 0,-1-2 3,0 3 1,1-2 3,3 1 0,1 1 3,-5-1-4,-1 0 7,8 3-7,-9 0-1,-2-3-2,3 0 2,0-3 4,-1 3-5,0-3-4,3 3 5,0 1-4,-2-2 7,2 1-7,5-1 0,-6 1-3,1 0 3,4 0 3,-4-1-5,3 4 3,-4-4 7,0 1-5,-3 0 3,4-1 5,0 1 7,-2 0 4,3 0-1,-5 1 2,4-1-1,-4-1 4,5 0-5,-1 1 4,-3-2 5,0 2-6,2-1 2,1 2-10,-2-3 7,5 6 0,-3-4 0,-2-2-2,6 4-2,-1-4-3,-3 1-3,7 0-5,-3 1 3,-4 1-2,4-2-5,0 0 6,-5-1 5,6 1-13,-5-3 4,4 3 2,2-1-1,-3 0-12,2-1 12,-1 2-2,-1-2 2,1 0 3,-4 1 6,6-1-10,-3 1 0,0-3-2,0 2 3,1-2-9,-7 0 9,3 1-3,-1-1 0,-1 0 0,-1 1-3,0-3 7,1-1 4,-3 1-11,0 1 10,0-2 7,-3 3-5,-1 0 6,-1-3-2,-1 3-2,-2 3 1,3-4-2,-3 1 0,0 2-5,-1-2 6,0 0 2,1 1-13,-1 1 13,0-1-16,0 0 7,-3 4 2,4-4 6,-4 4-12,1-6-3,1 2 3,-2 4-1,3-4 10,-3 4-15,0 0-4,0 0 3,2-4-6,-2 4 0,0-2-28,0 2-10,0 0-24,0 0-30,0 0-24,0 0-36,0-9-39,0 9-38,0 0-37,-1-6-191,1 6-500,-6-5 221</inkml:trace>
  <inkml:trace contextRef="#ctx0" brushRef="#br0" timeOffset="248552.8725">1484 13215 35,'0'0'169,"0"0"1,0 0 0,0 0-13,0 0-15,0-7-11,0 7-16,0 0-11,-7-9-6,3 6-4,1-4-15,-3-1-6,-1 3-6,0-4-3,0 3-5,-7-5-1,0 4-6,1-1-7,2 1-3,-4 0-6,2 2-16,-4 0 14,2 2-8,-5-1 0,3 1-6,-7 3-14,7 0 12,-4 4-5,-2 0-2,2 3-3,-4 0-2,5 5 5,-4 1-2,3 3 7,-3 1-11,2 5 2,3-3 0,1 5 0,-2-2-3,-1 3-28,4 3 8,-7 9 2,7-8 4,2 2 2,-5 10 1,-1-4-3,6 4 3,3-7-2,-2-1-8,0 7 12,0-7-1,0 11 2,6-10 3,-1-1 0,4 0-2,0 0-4,0 2 5,2 14 3,-1-15-12,5 0 13,3 15 0,3-15 1,-4 11 2,4-9 11,1-4-10,1-3 1,2 2-1,-1 2-1,3-3 10,-1-1-13,1 1 13,3-6-4,-2 1 0,1 0-2,2-3-7,4-2 10,-4 3 1,4-3-5,-5 5 0,6-9-1,4 4 2,-2-6-6,0 1 7,2-1-1,-2 1 3,2-5 3,0-2 3,1 3-2,-3 0 1,4-9-2,-1 1 5,-2-6-1,6 4-1,7 1 8,-14-7-11,3 1 3,1-1 0,-1-3-3,11-1 5,-13 2-3,0 0 7,-2-4 11,4 2-9,0 0-3,9-8 7,-7 5 1,-5-5 6,1 3 0,3-1-3,-3-2-3,1-1 11,4-10 8,-7 11-7,-3 0 3,1 0 3,3 0 2,-4-2-4,-2 0 4,-1-2 3,0 0 6,-3 4 0,-4 3 6,1-8 1,0 0 1,-3 4 3,2-6-7,-4 8-4,0-11-8,1-2 4,-1 3-5,-5-1-1,2-1 4,-2 1-2,1-1-4,-5 2 18,6 1-10,-2 9 1,-1-10-6,0 2 8,0-2-17,-1-2 18,-2 11-7,2-1-5,-1-2-9,2 1-4,-3-4 0,-2 6-3,-1-7-21,-1-2 23,-3 2 9,3 1-22,0 9 4,-3-15 18,2 3-20,-5-3-6,0 2 1,-1-2 0,-1 2-21,-2 1 15,-7-8-4,4 10 3,3 3-10,-2 1 26,0 1-27,0 6-5,-4-5 2,-8-10 1,4 17-2,-10-1-2,-2 0-2,12 4-6,-1 3-21,-4 2 1,-9 3-3,3 8-17,0-4-8,0 1-6,0 7-17,-1 3-7,3 0-25,-2 6-27,0 8-29,11 3-10,-12 5-33,2 1-29,4 3-32,0 2-41,2 3-167,6-3-526,2 4 234</inkml:trace>
  <inkml:trace contextRef="#ctx0" brushRef="#br0" timeOffset="249267.7691">488 15703 47,'0'0'239,"-5"-22"-30,5 22-12,-2-18-22,2 18-18,7-18-16,-7 18-14,13-9-14,-2 10-7,-2 0-17,6 9-5,1-6-9,-2 7-15,-2 0-3,1 1-4,1 7-3,-4-5 2,-3 1-5,4 2-14,-8-7 3,3-1-7,-6-1-7,4-2 15,-1 0 21,-2-1 16,1-1 14,-1-1 12,-1-3 1,0 7-7,0-7-5,0 0-17,-4-14-18,0-3 9,-1 1-8,0-10-12,-1-6 4,1-1-8,3 0-2,2 0 2,-3 2-13,6 5 6,-3 7-6,4-6-5,3 12 3,-1-2-16,1 3 6,-1 7-5,2-1-1,5-1-6,-5 6-11,6 2 14,-4 6 1,3 2-2,2-2-2,-3 7-14,0-2 15,8 4 5,-9-3-7,-1 1-7,1-2-23,-5 3-30,4-3-22,-3-1-19,-3-2-25,0 2-47,2-5 6,-2 2-27,0-3-2,1-2 3,-1-3-8,-4 0-125,0 0-352,7-7 156</inkml:trace>
  <inkml:trace contextRef="#ctx0" brushRef="#br0" timeOffset="249993.9993">873 15408 6,'-2'-13'155,"2"4"10,-1 3-11,2-1-15,-2 3-8,2-2-16,-1 6-25,-1-6 5,1 6-7,1-8-9,-1 8-10,0-4-4,0 4 9,7-5 16,-2-2 2,2 3 2,-2-2 2,2-4 3,3 2 4,-1-3-8,-1-4 3,-1 2-6,-1 0 2,2-4 1,-5 1-13,4 0 9,-4 2-2,0-1-3,-2 3 7,-1 0 0,0 4-7,0-1-2,0 1 1,-1 4 0,-1-2 20,2 6-38,-4-8-14,4 5-4,0 3-9,0 0-21,-11 12-2,8 0-3,-4 4 1,-1 9-8,-2-1-10,5 2 9,3 2-8,0-9-2,2-3-3,0 1 33,2-2-37,5 11-3,-5-18 2,4 2-4,-1 0 16,0-10-16,5 5-2,-2-3-1,1-2 18,6-3-6,-3-4-2,3-8 4,-2 5 19,5-6-17,-7 3 12,1-5-10,2-2-1,-6-4 13,-1 10-14,0-6-2,-4-6 4,-2 1 0,-1 6 14,0 3-13,-1 1 3,1 3 28,0 1 11,-3 2 20,3 4-32,0 0 0,0 5-13,3-7-4,-3 7 0,0 0-6,0 0-19,0 0 19,0 0-7,4 17 29,-4-5-34,3-4 4,0 2 8,-1 6 0,0-4 5,2-3-14,-2 3-3,3-4 1,-5-1 0,2-2 15,-1 0-11,-1-5 7,3 7 12,-3-7-13,4 3 5,-4-3-4,0 0 6,7-17 27,-3 7-36,6-1 4,-6-2-6,2-1 1,-2 4-23,1 0 26,-2 6-5,2-4 2,-1 1-2,-2 2 0,3 0-9,2 2 2,0-1 3,2 2-3,-3 2 5,3 0-1,0 1-4,2 0 0,-1 3 3,-2-4-2,2 2 2,0-1 1,-3-1-11,0 0 7,-7 0 20,13-1-7,-7 2 9,-6-1-13,9-5 11,-6 0 24,3-2 13,-2 2 4,-1-4-11,1 1 17,-4 1-11,3-10 6,-3 1-12,-1-3 19,-2 0-23,-2-5 4,-3 1-9,2 8-4,-6-8-13,2 1 12,-1-4-8,2 11-16,-1 2 4,-4-6-1,4 7-2,-1 2 2,-1 3-41,4 0 35,3 4-3,-2-3-36,1 2-15,6 4-55,-8-4-29,8 4-42,-6-1-39,6 1-17,0 0-63,1 16-44,-1-7-184,5 0-566,0-2 250</inkml:trace>
  <inkml:trace contextRef="#ctx0" brushRef="#br0" timeOffset="250534.188">1577 14693 17,'-3'-4'245,"-1"-3"-21,1 4-25,1 0-23,2 1-20,0 2-25,0 0-23,0 10 12,5 7 2,6 11 5,3 14-12,3 8-11,0-1-3,0 2-6,0 4-9,1 0-2,-1-3-17,1-5-1,-1-1-5,-3-2-2,2 1-7,-6-13 0,0 1-10,-2-4-8,1-2-12,-5-9-23,1-1-18,-2-5-41,2-2-21,-3-4-20,1-1-6,-3-4-25,0-1-26,0 0-4,0 0 2,-4-25 6,1 16 24,0-9 14,-8-6 19,4-1 13,-3 0 32,-1 1 25,-2-1 25,3 0 29,-1-1 8,1-2 37,0 4 12,0-1 21,2 2 16,-2 2 3,7 4 3,-1-3 3,4 1-12,0 4-13,2-2-5,0 8-12,3-7-6,0 5-19,2 3 2,6 2 0,-2-1-6,3 2-7,0 5 1,0 1-12,-1 3-5,0 3-4,-1 2-6,0 0 13,-5 0-20,0 7-2,-3 0-3,2-3-2,-4 4 0,-3 0-16,-3 2-9,1-2-4,-4-3-3,1 1 3,-3-1-9,-1-4-4,0 0-9,1-6-9,0-1-11,1 1-31,0-4-40,8 0-27,-10-5-47,3-1-145,4-5-378,-2 2 168</inkml:trace>
  <inkml:trace contextRef="#ctx0" brushRef="#br0" timeOffset="250823.0162">1815 14901 133,'4'-11'212,"2"5"6,1-3-9,0 4-11,3-2-13,1 1-15,2 1-7,2-4-15,-2 11-1,1-2-23,7 6 3,-4-3-22,-3 4-6,2 1-10,-2 0-15,-3 2-4,0 1-9,1 0-3,-5-1 1,-1-3-12,0 4-5,-3-7-7,1 0-1,-1 1 11,-3-3 11,4 0 25,-4 1 7,0-3-6,0 0-18,0 0 6,-7-12-4,5 3 1,-3-2-8,-2-3-5,2-1-3,0-4 2,1 3-4,1-2-2,3 1-16,-1 3 5,1 3-4,1 0 5,2-5-17,0 5 5,4-4-14,3 0-26,-3 7-34,4 0-44,-1 2-53,4 0-61,0 1-74,-4 3-243,0 2-566,1 3 250</inkml:trace>
  <inkml:trace contextRef="#ctx0" brushRef="#br0" timeOffset="251131.4238">2301 14636 71,'-7'-2'314,"4"2"-28,3 0-18,0 0-26,-11 6-35,7 1-11,-2 4-22,3 7-21,-1-1-10,-1 3-10,3-1-20,-1 0-12,3 0-10,0 8-10,3-7-13,1 0-4,-1-3-5,4-1-12,-1-3-3,-2-4 1,0 1-7,3-4-6,-1 1-3,-2-6 3,3 1 10,0-2-15,0-5-3,2 1 4,-2-3-8,1-1 9,-1 0 7,0-6-4,0-3 3,-3 3-8,4-3 11,-6 0-1,1-2-10,-6 2 2,1 4 1,-3-3-11,2 6 5,-1 1-9,-3 0-6,3-1-2,-3 2 2,0 3-35,-1 1-27,3 3-23,-5 0-37,2 5-27,-1-3-23,4 4-55,-1 2-40,-5 5-164,5-1-456,2-3 202</inkml:trace>
  <inkml:trace contextRef="#ctx0" brushRef="#br0" timeOffset="251571.5755">2619 14647 161,'-9'-4'283,"-1"2"-15,1-1-20,-1-2-26,3 5-39,1 0-10,1 7-17,-1-4-17,-1 5-16,-2 5-4,0 5-21,-2 8-8,2-1-11,2 1-6,0 2-16,3-3-1,1-4-4,0-1-8,3-1-2,0-1-13,2-1 9,2-6-5,-3-3 5,2 2-8,0-6 5,1 1-7,1 0 3,0-5-2,3-5-1,0 1-4,3-8 3,-3-4-2,5-7 11,-2-4-15,2 5 9,-6-10-15,0 1 2,-1 0-7,-2-2 4,-4-1 0,0-1 2,0 2 4,-3 4 0,3 3 15,-1 8 13,-2 5 11,3 4 6,-3 0-5,3 3-4,0 1-14,0 5-8,-1-5-5,1 5 11,0 0-18,1 17-8,-1 0 6,3 10-5,-2-2 5,4 4-10,0-6 3,2 5-10,0 0 5,2-2-9,2-1 11,0-1-1,0-2-3,-1-10-26,6 5-19,-5-3-26,1-1-30,0-7-39,2 0-57,-5-5-52,7-6-47,-3 1-179,-2 0-509,-2-5 225</inkml:trace>
  <inkml:trace contextRef="#ctx0" brushRef="#br0" timeOffset="251887.3693">2850 14555 107,'-1'-15'244,"-2"4"26,3 3 18,-3 1-4,3 1-33,-2 0-21,2 1-22,0 5-27,-2-5-22,2 5-31,0 0-5,0 0-6,4 16-6,-1-6-10,3 8-12,-2-6 1,-2 4-8,3-5-4,0 5-18,-3 0-6,2-5 2,-2-3-8,-1 2 5,1-4-16,-1-1 5,-1-1 2,0-4 14,4 7 21,-4-7 15,0 0 20,0 0-19,0 0-4,3-20-21,-4 5-1,2 3-1,0-8-5,2-4-6,3-2-17,-2 10 9,-1-4-11,1 8-10,-1 2 5,4 1-5,-3 1-8,2 4-2,0 0 8,2 3 3,-8 1-18,20 7 7,-12-2 3,5 5-1,-2 2-3,3 1 0,0 6-9,-5-3 11,-3 2 2,6 5-6,-6-8-19,5 6-51,-4-4-68,-3 0-77,2-3-61,-1 2-74,-3-3-314,-1-2-703,1-3 312</inkml:trace>
  <inkml:trace contextRef="#ctx0" brushRef="#br0" timeOffset="257364.5838">17561 17437 102,'-3'0'254,"3"0"-17,0 0-22,0 0-14,-3 3-19,3-3-8,0 0-8,7 4-2,-7-4-5,16 1 8,1-2-15,5-1 11,2 0-9,3-3-17,3 3-1,11-6-11,-3 0-15,2 4-16,-13-1 1,1 0-17,-1-2-11,0 2 3,1-2-18,-3 2 2,-2-1-17,-2 5-15,-8-2-9,-2 6-9,-4-6-18,3 1-2,-6 2-2,0-4-4,2 6 4,-6-2 12,7-2-12,-7 2-4,4-1-11,-4 1-14,0 0-15,0 0-19,0 0-25,0 0-27,0 0-18,0 0-29,-17-5-39,17 5-188,-17 6-440,9-6 195</inkml:trace>
  <inkml:trace contextRef="#ctx0" brushRef="#br0" timeOffset="258017.05">17593 17389 160,'-4'-3'215,"-1"-4"-3,-1 2-20,3 4-8,-1-4-12,4 5-12,-6-3-11,6 3-11,-4-2-11,4 2-7,-3-5-18,3 5-6,0 0-12,0 0-6,0 0-6,0 0-8,0 0 4,0 0-8,0 0-6,0 0 4,0 0 4,0 0 0,0 0 34,-7 9-1,7-9-2,0 0 9,0 0-1,0 0-21,0 0 14,0 0-9,0 0-4,0 0-2,-7-6-2,7 6-3,0 0-11,-4-4-11,1 0-19,0-1 13,3 5-4,-4-9-7,4 6 5,-3-2 7,3-1-23,-1-2 9,-2 3 16,3 5-33,-3-8 0,3 5-3,0 3-5,0 0 31,-3-11-28,3 11-4,0-7 6,0 7 3,0 0-18,0 0 17,0 0-9,0-9-4,0 9 6,0 0 15,0 0-21,0 0-2,0 0 1,0 0-2,0 0-11,0 0 14,0 0-3,0 0-5,3 18 1,0-5 17,1 3-10,-1-6-5,3 7 6,-2 3 6,-3-4-19,4 3 17,0 1 1,-1-3-2,2 0 5,1-8-10,-2 6 21,0-10-6,3 2 4,-1 1 7,2-4 10,-1-1-5,6-4 8,-1 4 13,8-11-12,0 3-1,3-4 3,0-1-1,14-16-1,0 1-11,0 2-4,2-9-7,2 0-1,14-13 3,-15 11-5,4 14 4,-3-13-3,-1 3-7,2 1-9,-4 3 8,-4 2 8,-9 8-7,-4-5-5,2 4-26,-7 2 15,1-1 6,-8 8-11,-4 4-11,1-1-12,-1 3 8,-4-5-14,-2 7-24,0 0-21,7-4-38,-7 4-18,0 0-28,0 0-21,0 0-28,0 0-20,-25 4-46,10 4-33,-1 0-202,-4 4-561,-4 5 248</inkml:trace>
  <inkml:trace contextRef="#ctx0" brushRef="#br0" timeOffset="258472.3683">17372 17435 189,'-4'-11'247,"1"-1"3,2 8-2,-2-6-20,0 6-28,3 0-3,0 4-35,0-6-6,0 6-14,0 0-1,4 15 17,-1-1-30,4 17-6,2-6-21,-4 1 2,2 3 21,2-4-30,-2-8-10,1 16-6,2-7-13,-1-1 9,2 2-1,-1 4-6,-2-19-15,-1 0 21,3-4 17,0 1-19,1 3 0,-1-10-3,3-1 10,2-2 27,-1-3-19,8-6-7,0 1 17,3-11-29,9-9 0,0-9-1,21-19 6,-17 22 13,17-16-12,-16 22-8,21-25 2,0 1-10,-1 10 6,-16 11-17,17-21 5,-20 18-7,13-14 1,-18 19-19,-4 2 15,0-4-10,-8 12 2,-2 1-2,-1 5 4,-1 0-14,-6 10-1,-2-6-11,-4 4 7,-7 3-16,0 3 11,0 0-11,0 0-21,14-2 9,-14 2-8,0 0-17,4-8-36,-4 8-17,0 0-14,0 0-24,0 0-44,0 0-27,0 0-21,0 0-27,-29 11-35,22-7-39,-4 8-265,-9-2-636,3 2 282</inkml:trace>
  <inkml:trace contextRef="#ctx0" brushRef="#br0" timeOffset="259012.9871">17393 17325 70,'-2'-9'203,"0"6"0,-1-1-26,3 4-12,-1-8-19,1 8-4,0 0-18,0 0-2,1 18 7,2-1-3,-1-1 3,-1 9-3,5 4-9,-1-3 1,-2-1 0,0-1 1,0 5-8,1-15-9,-1 16-3,1-7 0,0 4-14,0-10 0,1 7 3,-2-11-1,1-3-6,2 4 14,-1-5-14,2 6-3,0-13 3,2 2-3,3-5 29,2 1-40,9 2-5,1-17 12,10-9-22,2-7-6,2 2-6,3-3 12,20-18-11,-4 6 9,-1-3-20,-13 14 13,20-3 0,-2-5 7,-5 0-10,-15 12-13,1-3 13,-1 4-10,-1-2 9,-2 3-11,-6-4-5,3 9 4,-14 8 4,-1-1-42,-6 11 19,0 2 8,-5-2 3,-1-3-9,-1 0-4,0 3 16,-7 4-2,10-3-3,-10 3-7,0 0-6,4-4 2,-4 4 0,0 0-2,0 0-1,0 0-33,6-5 0,-6 5-29,0 0-33,0 0-23,0 0-43,0 0-54,0 0-46,1-6-74,-1 6-248,0 0-629,0 0 278</inkml:trace>
  <inkml:trace contextRef="#ctx0" brushRef="#br0" timeOffset="261655.3233">17943 12046 11,'-3'-7'207,"0"2"-10,2 1-24,-1 0-11,2 4-20,0-4-15,0 4-13,0 0-17,2 15-7,1-4-9,1 7-2,1 1-8,-2 0-8,4 3-12,2 5 4,-2-12 0,1 3-8,-1-3 0,0 0-1,3-3 4,1 1 4,-5-6 4,4 0-3,-2-3 6,5-3 0,1 1 4,7-12-1,-1-1-12,4-4 1,8-13-5,-1-2-3,1 0-10,-1-1 0,1-2-1,-3 1-7,2 3-3,-12 7-3,2 3-1,0 1-9,-3-1-2,0 2-10,-5 4-15,-4 1-4,0 6-10,-3-1-9,-2-1-26,-1 5-34,1 2-10,-1 1-22,-3 0-17,0 0-41,0 0-136,-10 7-353,4 2 156</inkml:trace>
  <inkml:trace contextRef="#ctx0" brushRef="#br0" timeOffset="261950.7836">17782 12267 118,'0'0'144,"0"0"-12,-7 9-3,7 2-16,0 5-4,0 3-3,2 5-8,0 1-6,4 2-7,-5 0-1,5-9 1,5 6-1,-4-7-6,3-2-1,4-4-3,2-3 7,6-5 5,2-6 3,4-6 9,12-8-5,5-9-4,16-19-7,0-5 1,0 1-3,0-1-11,-7 1-9,-13 17-6,-1 1-7,0 0-16,-1-1-22,-7 3-22,-8 9-17,-3 1-22,-1 0-31,-5 5-36,-3-2-34,-4 0-64,-2-1-115,-1 8-360,-5-4 159</inkml:trace>
  <inkml:trace contextRef="#ctx0" brushRef="#br0" timeOffset="262469.299">18827 11373 202,'0'0'189,"0"0"-28,-4 19-9,1-1-15,3 8-15,-4 3-10,4 3-11,-3 0-5,3-3 1,-3-1-15,3-1-11,-1-8-3,2-4-14,2 5 5,-3-4 2,0-7-1,3-3 4,-3-1 19,0 2 28,3-4 40,-3 1 26,0-4 3,0 0-7,0 0-22,0-14-7,-3 4-9,3-7-12,0-2-13,-3-6-6,-1-3 8,1-4-29,0 3 12,1-4-1,0 3-5,-1 4 7,3-1 0,0 12-14,0 4-1,0 0-10,0 0-15,0 5-6,3 1-16,1 1-7,2 7 0,1 2-12,14 11 12,-7 1 3,5 0-7,-1 7 2,1 1-10,1 1 15,0-1-17,1 1 3,0-2-2,2 0-5,-5-2 6,2-5-1,-2-5-4,-5-2-6,1-3-13,-1-2 18,-5-3 7,3-2 2,-4-2 12,3-3 6,0-5-3,3-9 5,-2-7 2,-3 1 2,2-1 1,-3-6-1,-1 3-9,-3 0 0,0-3-3,-5-2-12,1-1 8,-2 3-6,0 3-1,-1 4-2,0 4-3,0 4-4,2 0-19,-1 10-23,3 0-50,-3 2-65,2 2-33,1 3-20,0 0-15,0 0-17,-1 18-19,5-2-36,0 1-37,0 0-257,2 0-628,1 0 278</inkml:trace>
  <inkml:trace contextRef="#ctx0" brushRef="#br0" timeOffset="263161.1816">19354 11422 291,'0'-5'277,"-1"0"2,-1 0 8,1 0 0,-2 1-8,3 4-39,-1-5-14,1 5-26,0 0-25,0 0-9,-9 17-16,2-1-20,4 0-13,-1 3-17,-3 5-2,4 5-13,-1-9-5,4-3-8,0-4-19,0-1 12,4 5-19,2-5-1,-2-3-3,0-1 3,2-4-15,1 5 2,4-9-2,-1-2-1,2-5 1,3 0 2,1-8-1,-3 1 7,4-4 13,-7 4 6,2-10 8,-3 1 3,-3 5 16,1-6-17,-3 6 1,-4-3 1,3 3 6,-3 2-3,0 1 14,-3 9 6,3-2-10,0 2-9,-4 3-8,4 0-11,0 3-10,-4-1-7,4 1-3,-6 14-3,3-2-2,-1 0-4,4 3 1,-2 10-10,2-6-3,2 1-4,2 3 0,2-5-14,1 0 10,0-1-7,4-2-3,-1-4-11,0 0 8,1-3 1,2-2 3,-6-3 3,8-6-5,-2 2 0,1-7 10,-2-2-7,3-9-16,-1 2 24,0-1-8,0-7 8,-2-4-4,-1 0-7,-4-3 10,1 1-1,-3-4 1,-2 2 3,-3 3-14,2 1 16,-2 10 5,-2 0 4,2 7 12,-1 6 11,0-4-15,1 3-11,-1 2-3,-1 5 1,2 0-4,-5 15 2,0 2-3,2 2-10,-1 8 10,0-2-2,4 4-1,0 4-4,1-8-2,4 4 4,0-4-5,2 4 9,0-3-13,6-7-2,-6-3-7,3-4 5,-2-3 6,4-2 0,0-5-1,-2 0 0,0-2 6,4-5-13,0-1 16,-2-6-1,3 0-7,-1-4 8,0-5-7,-1-4 7,-3 4 4,0-5-4,-2-3 4,-1 2-3,-1-6-4,-1 3 7,-5 1 7,3 4 6,-3 9 13,0-1 8,0 5 6,0 2-9,0 3-1,-3 2-12,3 2-13,0 1 1,0 2 2,0 0-7,-5 18 1,3-1 6,0-1-7,-3 12-3,5-1-7,0-3-13,0-2-16,3 4-6,-3 4-7,4-13-20,-1 3-16,4 6-24,1 3-22,-2-4-40,4 1-21,0-10-33,7 1-38,-2-1-27,5-3-25,4-5-38,1-1-275,5-4-673,-2-5 298</inkml:trace>
  <inkml:trace contextRef="#ctx0" brushRef="#br0" timeOffset="263511.0773">20513 11015 200,'-4'-31'301,"0"-2"-36,-2 4-3,2 9 11,-2 3 16,2 4 6,0 4-38,1 3-34,0 2-26,3 4-18,-4 12-24,-3 5-8,4 13-17,-7 18-17,6 3-8,4 5-11,-7 0-5,7 27-10,-3-25-9,3 25 3,0 0-6,-4-1-10,4-26 0,0 28-17,-3-24 11,3 0-10,-3-3 0,1 0-21,4-3-17,-6-3-33,4-20-38,0 2-29,0-3-35,0-3-38,0-10-43,0-5-29,0-2-26,2-6-21,-2-1-155,0-3-481,0 0 212</inkml:trace>
  <inkml:trace contextRef="#ctx0" brushRef="#br0" timeOffset="264139.7523">20413 11825 3,'-7'-47'224,"-1"12"-12,-2-12-6,2 13 3,2 0 16,0 4 22,5 0-4,-2-2-8,3 3-14,3 0-10,4 5-21,1-1-17,5 1-27,-1 3 13,6 5-37,1 3-12,5 2-3,-1 9-10,2 1-28,-2 4 4,-1 6-1,-1 2-10,-1 5-3,0 5-11,-5-3-1,-2 5 0,-3 3 8,-6-8-18,-1-2-20,1 2-5,-3-7-4,-1 4 0,-2-3-6,-1-5 4,3 0-1,-3-2 3,1-3 15,2-2-8,0 0 4,-5-10 0,2 1 7,3-1-8,0-6 13,2-1-18,1 0 22,2-3-12,2 2 0,0 2 2,2-1-2,-1 1 14,3 4-10,2 0-10,-2-1-6,0 5-1,2 1 4,1 1-6,1 1-2,1 2 8,-2 2-4,0-2-1,3 0 1,3-2 0,-4 0-4,0 3-2,1-2 4,-4 1-1,1-5 6,0 1 13,-1 2-12,-5-1 10,4-3 6,-4 0 13,-2 1 0,-1-1 12,-2-1 4,1 0-8,0-1 2,-4-1-5,-1 2 1,0 3-5,-1-2 16,-2 3-12,-3-3-6,1 6-3,-1 1-8,-2 3 0,0 0-5,-4 6-4,-1 0-3,3 3 1,0 3-1,0 3-7,-1 6-4,5-5 5,0 3-11,6-1 5,-1-5-11,2 3 5,3-2-5,1 2 1,3 9-7,3-12 4,0-2 2,0-1-1,4-2 2,8 0 0,-2-3 1,0-5 7,3-5-11,1-3 6,-5 2-1,2-7-3,2 0 6,-3-1 5,1-4-2,-3-1 0,3-6-14,-4 3 22,-3-7 7,0 3 5,-4 4 10,-3 2-15,-4 1 30,4 3 2,-3 4 1,-4 2 2,0 2 8,0 0-16,-4-2-5,1 7-13,-1 2 0,4 0 2,-10 5-11,0 7 0,0-1-9,-1 3 0,4 3-1,1-1-3,4 0-7,0-1 5,2-3-8,4 5-5,2 2 1,2-3 2,2-1 5,3-4-5,4 1 2,4 0-3,-1-4 4,-2 1 10,4-5-9,-6-3 2,8-1 3,-3 0-3,0-9 3,-4 5-2,3-1-1,-3-3 10,-3 1-7,0-2 0,0 1 1,-3 0-2,-1-4 0,4-1 3,-8 4-5,2-2-7,-1 6-10,-1-7-13,1 7-29,-4-6-17,1 4-10,2 0-41,-2-1-42,-1 2-30,0 0-34,-2 1-39,3 1-37,-4 0-47,2 1-334,-2 3-744,0-10 330</inkml:trace>
  <inkml:trace contextRef="#ctx0" brushRef="#br0" timeOffset="347143.7556">2601 16829 4,'0'0'97,"0"0"-15,0 0 2,0 0-19,0 0 11,0 0-21,0 0-2,0 0 1,0 0-7,11 6-5,-5-6 24,0 3-20,3-3-9,0 4 16,1-4-7,1 5 7,5-1-11,5-1 2,1 0-9,2-3-1,0 6-9,0-7 9,0 5-1,4-2-5,0-2-7,12 3 12,-12 0-10,11-1-8,-10 1 11,2-4-16,-2 6-5,11-5 12,-4 11-3,-6-15-10,-1 3 11,11-2-24,-1 6 21,-1 3-8,-8-6 1,-1-2 6,14-2-3,-14 4-4,-1-5-3,13 9 8,-14-8-5,1 4 3,2-1-2,-8-1-4,2 5-9,1-1 14,-5 6-1,3-11-8,-3 7 3,-4-4-16,6 3 20,-1 2 3,-7-5-1,1 2-6,2-4-6,4 2 11,-1-2-7,-3-1 5,4 3 2,2 3-13,-3-6 16,0 0-6,2 6 2,-1-3-3,0 4-6,-6-8 3,2 4 5,0 0-5,4 0 10,-1 0-4,-5 0-6,0 3 10,0-6-16,0 8 8,-2-6-7,3 1 2,-2-4 4,1 4 4,1 4 4,1-1-4,2-5-1,3 0-4,-2 2 0,-4-3-3,1 3 10,6 0-8,-8-3 10,9 3-17,-8-1 10,6 2 5,-5-3-11,4 0 1,-4-1-8,-3 1 12,6 10 1,-5-13 0,1 5 1,-1-3 8,1 3-6,-1-2-4,-1-1 5,2 3-6,-2-4-3,1 3 5,1-1 0,-2 1-6,3-3 3,-1 1-19,0 0 28,0-3-2,-1 6-11,5-5 9,-3 4-4,4-3 7,-4 2 0,-2 1 2,2-3-9,4 4 4,2-3-2,-2 6 5,-4-6-5,3 3 0,2 3 6,-8-5-12,2 1 18,-1-1-12,2 5 5,-3-4-19,2 1 13,-1 0 5,1 1-18,-1 1 17,-2-2-1,3 0-1,-1 2 1,0 0-2,1-1 8,-2 0-8,0-1 0,2 0 2,1 3-2,-2-1-5,0-2 9,5 3-15,-4-3 7,5 1-5,-7 0 4,3 3 10,-3-4-4,3 2 5,5-1 8,-9-1-14,4 3 3,3-5-1,-6 4 5,1-2 2,6-2-2,-1 4-4,-3-2 3,-1-2-1,6 1 1,1 2-1,-2-6-10,1 5 24,2-2-23,3 5 4,-3-3-4,0-5 3,0 9 10,4-4-14,-5-4 8,0 4-2,4-1 8,-4 2 14,2 3-20,-5 5 6,2-9 9,1-4-2,0 6-6,0-2 8,3 2 0,-2-1-2,0-6-1,-2 7 14,2-2-15,1 2 12,-1-1 2,-1-1-5,4 0-2,-3 2-2,1 6 1,-1-9-9,-2 2 11,1 6 0,2-10-1,-1 4-1,-1-2 5,-1 1-9,1 0 1,-1 0-5,2-7 0,0 9-3,2-3 5,-1 5-1,2-2 4,2-6-9,-2 6 2,11-4-4,-10 4 8,2 0-6,-3-2 4,2-4 7,-1 6-9,2 5-2,-3-7 6,1-2-1,-3 0 0,2 2 5,1 5-5,-1-8 8,1-4-10,12 5-1,-14-1 6,1 0-7,1 0 7,3-1-3,7 4 5,-11-5-10,3 1 1,9 4 5,-9-4-6,12 4-1,-18-4-2,4 8 6,2-9-12,-1 4 10,-1 5 0,3-9-3,-2 3 5,-3 0-11,5-1 10,-7-1 7,4 1-2,1 1-3,2-2 3,-3 3 2,1-2-5,-1 0 3,2 3 5,11-4 0,-13 6-7,1-5 0,0 2-1,-2 1 0,-2-5 7,-1 5-5,0-3-4,0 4-4,-3 3 4,3-9 1,-2 2 4,0 6-2,0-7 8,2 0-4,1-1-12,2 2 11,1 2-2,10-4 1,-11 1-5,14 6 2,-13-4-3,10-2-4,-10 3-8,-1 1 12,1-3 2,-4 0-4,-1-5-3,-1 8 7,-6 2-7,-2-1-2,8-1 3,-9-4 0,3 3-3,-4 1 5,2-3 0,0 3 1,-1-2-5,1-1 12,-4-1-10,4 3 3,0-3-2,2 3-6,5-3-3,-6 4 13,11-1-4,-11 1-5,2 0 4,-1 1 8,-2-1-12,0-1-1,-4 1 0,5 0 2,-8 1-4,2-2-1,-1-3 10,2 4-5,-2 2 4,-2-2 1,-6 0-6,13 2 2,-8-4-6,-5 2 0,9 0 4,-9 0 1,8-2 4,-8 2-2,0 0 3,9 2 7,-9-2-7,0 0-2,0 0 5,5 2-6,-3 1 4,-2-3-2,0 0-2,0 0-3,0 0-4,0 0 0,0 0-14,0 0-30,0 0-35,0 0-30,0 0-38,0 0-39,7-7-57,-7 7-139,0 0-417,0 0 186</inkml:trace>
  <inkml:trace contextRef="#ctx0" brushRef="#br0" timeOffset="351646.3566">9566 16225 50,'-5'0'206,"0"0"-9,0-2-23,5 2-7,-5 2-24,5-2-12,-4 3-17,4-3-4,0 0 0,0 0 5,-1 5 6,1-5 9,0 0 0,10 4 6,-3-4-12,1 1-7,6 2-17,3 0-3,-3 1 1,9 0-19,-1-1-8,0 2-15,0-1-5,-1 1-25,-5-2-30,5 4-38,-7-3-56,-1-1-27,1 1-46,-6-4-34,1 5-163,-4-2-399,-1-1 176</inkml:trace>
  <inkml:trace contextRef="#ctx0" brushRef="#br0" timeOffset="351980.5913">9644 16380 156,'-10'2'193,"3"1"-8,1-3-21,1 2-20,5-2-8,-2 3 1,2-3 6,13 5-5,-3 0-6,11 1-10,3-5-13,4 1-13,10-2-9,-10-2-21,0 4-24,-2-6-48,0 1-34,-3-5-36,-1 1-56,-3-3-45,-5 1-94,-4-4-291,-3 2 129</inkml:trace>
  <inkml:trace contextRef="#ctx0" brushRef="#br0" timeOffset="352006.8612">9942 16183 36,'-8'-14'163,"1"-1"9,1 9 16,5-4-4,-3 5-17,1 1-20,3 4-19,0-3-12,0 3-13,0 0 7,11 22-2,-3-5-1,4 5-6,0 4 6,-1-1-17,0 8-9,-4-6-4,1 0-7,-1 2-2,-6-3-8,-1 3-2,-1-2-13,-4-2 6,-3-2-32,-4 1 0,-1 5-1,-1-12-8,-2 5 8,-2-5-10,4-5-24,1-1-32,1 0-51,-4-2-24,6-1-38,0-4-56,-1-3-111,4-2-355,7 1 157</inkml:trace>
  <inkml:trace contextRef="#ctx0" brushRef="#br0" timeOffset="352839.2446">10631 16058 70,'0'-7'246,"-3"2"-25,2 0-18,1 5-27,-2-5-24,2 5-7,0 0-16,-5 31-10,1 2 7,-2 0-14,-3 15-4,3 1-12,0-13 1,-3 10-3,2-14-15,1 1 1,1-5 1,1 3 0,1-5 2,0-11-2,2-3 2,-2-3-6,0 1 16,2-5 19,1 0 9,-2-1 14,2-1 18,0-3 16,0 0 12,0 0-3,0 0-15,0 0-20,-4-12-9,3 0-15,-2-5-21,1-9-5,0-4-19,-1-3 4,6 1-5,-2-16-16,0-1-4,2 0 1,4-1-10,1-2-1,0 2-11,5 1-7,-4 16 1,7-10-3,-1 12-10,1 6-8,2 3 7,-1 5-10,-3 5-11,-1 5-16,-3 2-11,4 8-9,0 9-2,-3-5-21,3 3 1,-7 4-10,-2 12-26,-1 3-12,-6-1-13,-8 3-9,-2 0-18,-13 12 4,-1-1 2,1-8 5,4-11 9,-1-2 15,0-3 9,1-5 14,1-2 13,6-8 8,1 3 18,5-6 9,0 0 12,3-1 13,5 1-1,-7-7-3,10 2 7,-3 5-3,9-14 1,2 1 13,1-1 1,1 7 3,7-5 0,-5 7-5,1 1 13,-1 4-1,2 1 1,-1 6-2,-4-2-5,1 0 10,-5 0 7,-2 3-4,1 0-1,-6 0 20,-2 5-10,0-2 5,-5-1-5,-1 3 2,-3 0 2,0 1-7,-1-3 3,-1-1-8,0 2 4,-1-5-4,2 3 3,2-4-2,0 0-4,2 1 7,-2-3-22,2-1 4,-1 0-6,5-2-5,-3 3-17,4-3-24,2-1 4,-5 4-16,5-4-23,0 0-17,0 0-34,0 0-36,0 0-31,5-18-142,-4 11-380,2 3 168</inkml:trace>
  <inkml:trace contextRef="#ctx0" brushRef="#br0" timeOffset="353179.5425">10882 16286 294,'0'0'292,"0"-5"-25,0 5-36,0 0-20,0 0-31,0 0-22,0 0-16,0 0-2,0 0-20,1 19-7,-1-7-7,-1 8-2,-2 4-5,0 3-14,2-9-5,-1 7-11,-3 2 0,-1-7-2,5 3-14,-2-7-3,1 1-5,1-6-3,-3 4 1,2-2-23,0-2-25,0-4-24,2-2-36,-1 2-36,-1-5-33,2-2-26,0 7-53,0-4-183,0-3-428,0 0 189</inkml:trace>
  <inkml:trace contextRef="#ctx0" brushRef="#br0" timeOffset="353903.5316">11358 15922 149,'0'0'229,"1"-8"-13,-1 8-8,-3-6-15,2 2-3,1 4-24,-7-1-25,7 1-9,-17 5-20,4 4-6,-4 4-8,1 11-4,-1-2-7,-2 0-4,1 1-7,-2 18-3,6 3-4,2-14-2,5-4-11,2 8-4,-2-10-6,3-4-7,4 6 7,0-11-16,4 2 2,-1 0-4,3-3-1,-2-2-9,2-2 2,5 5 2,-3-8-5,1-1 3,1-2 0,2 0-7,0 3-7,2-8-13,-3 0-9,2-4-25,1 1-23,-2-4-30,0-1-33,-1-2-33,0 0-17,-1 0-47,-3 3-122,-3-5-373,1-1 165</inkml:trace>
  <inkml:trace contextRef="#ctx0" brushRef="#br0" timeOffset="354214.77">11161 16184 158,'0'0'222,"0"0"-31,0 0-11,0 0-3,0 0-6,26-2 4,-5-1-19,2 1-8,4-3-15,0 2-13,-1 0-9,0 2-21,-1 1-5,0-3-11,-2 6-16,-3-6-27,-3 3-10,-3-1-56,-4 1-38,-1-1-62,1 1-31,-3-3-150,-7 3-341,7-5 150</inkml:trace>
  <inkml:trace contextRef="#ctx0" brushRef="#br0" timeOffset="354571.4903">11926 15857 106,'1'-17'292,"-1"6"5,0 1-22,0 4-35,0 2-24,0-3-31,0 7-13,0 0-18,-6 38-19,1-3-11,-4 15-12,-1 8-7,-1 31-6,-2-7-7,1 4-10,4-31-10,2 5-1,-7 21-6,7-26-13,-5-4-3,4-5-9,-1 2 2,1-17 0,-1-1-10,1-3 2,0 1-10,5-10-12,-3-2-10,3-4-18,-1 1-29,1-4-23,-1-4-21,2 2-13,1-4-20,0-3-32,1 2-51,-1-2-36,8-12-123,-3-1-394,6-9 174</inkml:trace>
  <inkml:trace contextRef="#ctx0" brushRef="#br0" timeOffset="355295.1192">12232 16115 189,'2'-6'257,"-1"3"-28,1-1-32,-2 4-17,0 0-19,0 17-19,-2 0-2,-4 8-7,0 5-5,1 4-6,-2 0-3,3 2-1,-3-2-8,0 0 0,-2 13-2,3-17-8,0 3 15,-2-3 0,0-5-6,1-9-7,0 10 8,3-10-17,0 3 7,1-2-14,0-10-6,1 4-5,0-2 1,-1 3-7,3-7 3,-3-1 10,3-4 23,-2 5 0,3 0 10,-1-5 9,0 0 13,-1 3-2,1-3-9,0 0-16,0 0-15,-2-21-7,2 4 0,0-1-14,2-11-8,-1-1-12,-1 0-2,0-2 1,4-1-14,-4-1-5,3 2-2,-1 0-2,3 1-3,-1-1-5,6 3-1,-6-2-1,3-1-6,3 3-4,0 3-2,1-3-4,2 6-4,1 2-6,1 1-6,3 1 1,0-1-10,-3 3-26,-2 9 12,-1-2-6,-1 6-7,-1 1-10,-1 3-8,-2-1-17,-1 6-4,1 0 4,-1 5-13,-3 1 2,-1 1 13,-2 4 0,0 3-4,-8 6-4,2 4-8,-2-3-1,-3 0 5,-1-4 0,-2-1 2,4-6 2,-7 1 7,6-4 9,0 1-2,0 0 15,-1-4 15,6-1-7,-2 1 9,3-6 4,0-1 6,1 2-3,0-1 3,1 0 7,-1-1-5,4-2 14,-3 4-8,3-4 5,-1 4-4,1-4 1,0 0 6,0 0 2,7 1 2,-7-1-2,10-5-1,-5 3 11,4 0-5,-1 0 4,1 0-2,-1 1 9,1-2-8,2 6 0,-2-3 3,0 0-4,-2 1 13,3 3-10,-3-2-1,0 3 0,-1 0 3,-1 0-2,-2 0 5,-1 2-6,0 3 5,-2-2 3,-1 1-2,-2 3 3,-4-3-3,0 1-6,1-2 11,-3 4-7,-3 0 4,-1-7 4,2 4-3,-1-5-4,0 3 2,2-3 4,1 0-2,-1-4 9,1 1-10,1-4 1,-1 3-5,1 0 1,3-5-2,0 4-19,-2-2-8,4-2-24,3 1-20,-4-4-38,4 3-15,0 5-37,1-12-28,2 2-32,0 4-122,1 1-373,2-3 166</inkml:trace>
  <inkml:trace contextRef="#ctx0" brushRef="#br0" timeOffset="355670.3896">12492 16431 157,'0'-7'179,"0"3"-20,7-5-11,1 2-23,4-2 2,1 1-27,2 1-7,-3 3-14,1 4-5,5 3-20,-5 1 2,5 10-8,-11-7 0,2 5-8,-5 3 6,-4 2-17,-3 8 5,-4-2-14,-3 4 11,-1-3-11,-7 0 3,3 3 5,-1-9-5,-1 2 15,4-8 9,-1-2 10,4 2-6,3-4 2,2-1-2,0-2-5,1 0-5,3-1-10,0-1 2,-1-1-2,2-2 2,4 3 8,-4-3 7,14-1 3,-3 0-9,6 0 0,-1-2-5,6-3-2,2 1 0,-3 2-7,1 3 0,0-4-14,-2-6-27,0 7-40,1-2-39,0-5-45,1 4-88,-8 1-131,6-5-386,-4 3 172</inkml:trace>
  <inkml:trace contextRef="#ctx0" brushRef="#br0" timeOffset="356124.9982">13110 15959 213,'0'-7'203,"-3"3"-9,3 4-7,-3-8-19,2 5-15,-6 0-19,7 3-10,-11-2-15,0 4-16,-1 1-4,-2 5-9,-6 3-5,0 5 1,-2 3 6,2 2-10,-1 5-3,2 2 1,0 1-5,-3 15 3,5-17-10,4-2-3,0 4-3,5-1-9,1 0-2,3-4 1,2 3-10,2-10-5,3 2 2,0 1-1,4-3-5,1-1 3,2-4-9,7 8 7,-6-11-3,4 0-1,4-1 1,-2-3 1,3-2-7,0 3-11,-5-7-14,-3-2-10,4-2-25,-2 3-8,-2-6-27,-1 4-11,-3 0-19,2-4-44,-1 3-23,-1-2-27,-1-1-126,0-2-358,-3 3 158</inkml:trace>
  <inkml:trace contextRef="#ctx0" brushRef="#br0" timeOffset="356461.5391">12865 16291 76,'0'0'231,"0"0"-15,-5 0-31,5 0-6,0 0-11,12 4-14,4-8-14,6 1-27,-4 1 4,5-3-13,-3 3-11,2-1-9,-6 1-13,6 1-2,-8-3-20,3 1-31,-5 2-15,0 0-31,-2 1-58,1-2-47,-4 0-172,0-1-328,1 1 146</inkml:trace>
  <inkml:trace contextRef="#ctx0" brushRef="#br0" timeOffset="357537.3113">13543 15840 47,'0'-7'167,"0"3"6,0-2-18,0 6 3,0-4 0,0 4-17,0-6-4,0 6-14,-2-3-2,2 3-12,0-5-12,0 5-11,0 0-7,0 0-12,-3-5-16,3 5 8,0 0-4,0 0-8,0 0-3,0 0-12,0 0-1,-3-1-5,3 1 1,0 0 1,0 0-6,0 0-6,0 0 4,0 0-11,0 0 6,0 0-1,0 0 0,0 0 3,0 0 8,0 0 1,0 0 13,0 0 1,0 0-1,0 0-2,0 0 4,0 0-1,0 0 0,0 0 3,0 0-13,0 0 5,0 0-3,0 0-6,0 0-1,0 0-5,0 0 2,0 0-2,0 0 0,0 0-1,0 0 1,0 0 3,-4 6-5,4-6 3,0 0-4,0 0-7,0 0 9,0 0-9,0 0 2,0 0-6,0 0 14,0 0-10,0 0 2,0 0-3,0 0 1,0 0 0,0 0 0,0 0 4,0 0-1,0 0 1,0 0 7,0 0-10,0 0-2,0 0-2,0 0 3,0 0-2,0 0 3,0 0 1,0 0 6,0 0-6,0 0-2,0 0 3,0 0-2,0 0 1,0 0-3,0 0-1,0 0-1,0 0-2,0 0 7,0 0-7,0 0 1,0 0-5,0 0 3,0 0 9,0 0-8,0 0-2,0 0 0,0 0 2,0 0 13,0 0-16,0 0-9,0 0 14,0 5-8,0-5 1,0 0 2,0 0-10,0 0 13,0 0-4,0 0 4,0 0-4,0 0 1,0 0 3,0 0-3,0 0 1,0 0 8,0 0 5,0 0-6,0 0 10,0 0 5,0 0 8,0 0-1,0 0-1,0 0 12,0 0 9,0 0-8,0 0 3,0 0 17,0 0-27,0 0 2,0 0 2,0 0 4,0 0-34,0 0 3,0 0-4,-3 5 5,2 6-10,0 13 5,-1 3 2,-2 21-22,-3 1 37,2 3-14,-1 3 6,-1 7-9,2-10 2,-2 5-6,3-3 4,0 1-4,1-5-3,0-13-2,2-2 27,-1-2-26,2 0 1,-1-6 2,1-1-5,-3-6-10,2-2 18,-1-8-9,1 3 4,1-2 1,-3-2-17,3-2 20,-1-1-14,1-3 20,-2 2 3,2-5-29,-2 7 29,2 0-24,0-7 17,0 0-17,2 1-13,-2-1-27,0 0-28,0 0-55,0 0-41,0 0-28,0 0-24,0-15-31,0 10-38,2-4-195,-1 4-529,-1-6 233</inkml:trace>
  <inkml:trace contextRef="#ctx0" brushRef="#br0" timeOffset="357853.8765">13841 16466 250,'0'0'293,"0"0"-15,0 0-35,4 0-22,-4 0-29,0 0-23,5 1-25,-5-1-34,0 0-29,0 0-31,0 0-31,0 0-51,0 0-12,0 0-43,13-2-62,-10-5-141,2 5-314,-5 2 139</inkml:trace>
  <inkml:trace contextRef="#ctx0" brushRef="#br0" timeOffset="358209.124">14136 16441 228,'0'0'236,"0"0"-28,0 0-39,0 0-53,0 0-63,7-5-68,-3 2-55,6 3-85,-2 0-167,2-2 75</inkml:trace>
  <inkml:trace contextRef="#ctx0" brushRef="#br0" timeOffset="358236.1149">14569 16448 231,'7'-3'255,"-7"3"-35,3-2-28,-3 2-57,7-3-43,-4 1-57,5 0-40,2-1-50,6 3-46,-1 0-66,8-2-180,-1-1 80</inkml:trace>
  <inkml:trace contextRef="#ctx0" brushRef="#br0" timeOffset="358260.3525">14958 16482 99,'4'1'184,"-4"-1"-26,12-4-25,-7 2-47,2-2-44,0 1-66,5-2-89,-3-4-123,6 2 54</inkml:trace>
  <inkml:trace contextRef="#ctx0" brushRef="#br0" timeOffset="358726.8686">16295 15762 49,'1'-9'277,"0"1"-29,-1 4-31,0 0-23,0 4-14,3 13-6,-4 15-4,-2 5-14,1 18-11,-6 5-8,1 26-6,0-1-8,3-21-7,1-2-9,0-1-8,1 3-40,-1-8-8,0-4 2,-2-14-6,3 2-5,-4 11-7,1-20 0,-1-1-7,3-7 3,-4-1-20,4-3-27,0-4-17,-1-2-41,1-2-16,2-2-31,1-1-25,-3 0-45,3-4-183,0 0-406,0 0 180</inkml:trace>
  <inkml:trace contextRef="#ctx0" brushRef="#br0" timeOffset="359322.5086">16462 16136 107,'7'-7'213,"-3"-3"-24,-1 6-14,-1 0-29,-1-1-11,-1 5 3,0 0-1,3 20 3,-3 4-2,-3 5 7,2 0-16,-4 5-9,-3-4-3,1 0-7,4 1-5,-4-5-4,-1-2-8,2 3-1,1-9-4,-1-1-11,3 0 5,0 0-2,1-8-1,0-3-1,-1 1-10,3-2 27,0-5 5,-3 6 18,3-6 17,0 6 21,-1-4 12,1-2 0,0 0-23,0 0-9,0-15-13,0-2-25,0-9-3,1 0-8,2-5-10,0-2-3,1-12-11,-1 13-11,5-15-9,-2-2-3,6 0 2,-7 15-8,2-1-4,2 3-7,2 0 4,0 5-16,3-2-2,0 2-2,0 6-5,4 4-11,-2 0-11,-2 8 2,-2 1-18,-3 4-13,1 1-23,0 6-19,0 1 0,-3 6-12,0 0 12,-3 4-13,-2 15 1,-4-13-3,-9 6-4,4 5-5,-8-5-2,-4 4-5,-1-5-3,2-4 13,1 5 8,-3-5 8,6-6 8,3-1 9,-1-2 7,4 5 10,1-10 5,3-1 0,-1 2 7,5-4-3,0 0 9,-3 1 2,3-1 2,0 0 0,16 7 9,-4 5 5,-1-10 0,3 4 4,0 0 3,-1 3 2,1-1-1,0 0 1,-3 4 4,2-4 5,-6 2-2,0 5-3,-4-4 0,0-2 9,-5 1 4,0 2 1,-4 0-5,-2-2 1,-1 2 4,1-3 7,-4-1 3,-1-4-8,-2 2 11,5-3-8,-4 1 2,0-1-1,3-4 3,2 2-13,-2-5 4,4 8 6,0-10-2,0 4-7,0-5-2,4 1-26,2-1-23,-1-4-28,2 1-24,5 0-47,0 1-20,2-1-23,0 0-106,3-2-326,1 3 145</inkml:trace>
  <inkml:trace contextRef="#ctx0" brushRef="#br0" timeOffset="359724.491">16789 16344 203,'3'-3'256,"1"0"-15,-4 3-28,7-5-19,-3 1-23,2 2-14,1 0-18,0-3-21,0 5 2,-3 1-26,2 5-10,-1-2-3,1 3-5,-3 3-6,1 0-4,-4 7 7,3-2-6,-6-3 10,3-2-16,-4 4 7,3 1-1,-1-4 5,-2-1 6,2-3 2,2 1 3,-1-4 9,-3-2 6,4 3 17,0-5 17,-3 3 18,3-3 0,0 0-16,0 0-16,0 0-2,0-24-18,5 6-8,0 2-3,2-8-19,0 5 3,3-3-19,1-5-5,2 8-17,-3 8 6,-2-2-2,2 1-4,0 7-3,-1 0-10,0 1-4,6 6-1,-7 0-3,0 3-1,2 0 0,0 7-5,-3 2-1,0 3 3,0-2-7,-4 2 4,0-2-4,-2 11-3,-1-9-2,0-5-23,0 0 0,-1-2-23,-2 2-7,0-3-17,0-1-14,3-2-14,-4 1-17,4-1-21,-3-2-19,3-1-15,0-3-22,0 0-51,-4 3-43,4-3-6,0 0-161,0 0-497,11-22 219</inkml:trace>
  <inkml:trace contextRef="#ctx0" brushRef="#br0" timeOffset="360059.4857">17651 15917 166,'0'-11'298,"0"-1"-14,-3 4-24,3 1-21,-9-1-36,4 6-15,-5-1-22,-2 8-16,-9 3-18,-2 6-17,3 4 1,-5 3-4,1 1-5,2 3-11,0-1 14,-4 14-18,7-12-2,-2 11-1,6-8-7,2 0 1,0 0-7,3 0-5,3-1 2,0-2-13,7 2 1,-2-3-7,4-4-9,1-2 2,-1-2-13,3 0 9,2-2-13,3 0 2,0-5-4,1 2 2,1-3-4,0-6-4,2-3-13,3-3-13,5 2-43,-3-11-19,-5 8-47,7-8-38,-1-3-67,-2 1-31,-8 0-29,6-1-188,-6 2-505,-2-1 225</inkml:trace>
  <inkml:trace contextRef="#ctx0" brushRef="#br0" timeOffset="360402.136">17348 16162 21,'-7'3'274,"7"-3"-26,-5 1-26,5-1 9,0 0-10,0 0 1,22 1 0,-1 2-5,4-6-3,2 3-11,0 2-6,4-5-15,-3 3-13,-1-4-22,0 3-8,-5 0-15,0-5-7,-7 4-13,-4 0-9,-1 0-18,-1-1 13,-1-3-20,-4 5-8,3-1-7,-7 2-33,10 0-18,-10 0-43,0 0-35,10 0-42,-10 0-43,0 0-47,0 0-34,0 0-48,0 0-184,0 0-510,0 0 226</inkml:trace>
  <inkml:trace contextRef="#ctx0" brushRef="#br0" timeOffset="362840.4013">10468 17427 140,'0'0'274,"-6"0"-7,6 0-14,0 0-29,-7 0-5,7 0-13,0 0-27,0 0-25,0 0-10,0 0-5,-3 5-9,3-5-13,0 0-27,0 0 12,0 0-3,0 0-4,17-9 0,-7 3-14,3 1-28,1 4 20,0-4-12,1-2 2,1 3-7,-1 0-9,1 3-4,-1 0-13,1-1-18,-2 1-16,-1-4-40,-4 6-15,1-1-37,-3-3-39,-7 3-33,10 2-38,-10-2-15,4 5-20,-4-5-138,0 5-410,0-5 181</inkml:trace>
  <inkml:trace contextRef="#ctx0" brushRef="#br0" timeOffset="363208.7442">10442 17577 120,'-4'2'180,"4"-2"-12,-3 5-21,2 1-5,1-6 4,0 0 4,10 5-4,-2-4-8,2 2-11,3-6-15,2 3-5,2-1-17,3 0 0,-5 1-19,5-4-23,-2 1 12,-5 0-21,7-4-16,-5 0-31,5-5-39,-7 8-27,-1-5-54,1-2-44,-1 1-108,-4-2-302,-4-2 134</inkml:trace>
  <inkml:trace contextRef="#ctx0" brushRef="#br0" timeOffset="363552.5944">10661 17283 67,'-7'-10'192,"0"4"2,2 0 5,3 1-21,-1 1-11,0 0-16,3 4-31,-3-4-6,3 4-10,0 0-25,0 0 14,0 0-4,16 9-1,-9-4-8,7 4 6,0 2-15,3 10-3,1-4-7,-3 1-6,-1 1-7,-1 2-1,-3-4 3,-2 9-10,-3 1-1,-5 1 6,-3 0-5,1-4-2,-4 4 0,-2 0 0,1-2-19,-3-1 17,-2-3-8,1-6-8,-1 5-1,4-5 1,1-3-35,1-4-18,1 0-23,2-5-29,0 0-42,3-4-19,-3 7-32,3-7 0,0 0-22,0 0-101,18-1-326,-3-5 145</inkml:trace>
  <inkml:trace contextRef="#ctx0" brushRef="#br0" timeOffset="363924.1314">11366 17237 152,'3'-13'230,"-1"4"-2,0 1-10,1 1-22,-3 2-10,0 5-11,0-9-32,0 9-10,0 0-17,0 0-10,0 0-5,-8 24-11,-1 1 0,-2 1 4,1 4 1,-4-2-25,1 3 10,-1-4-7,-1 4-3,1-2 5,-2 0-15,1-3 6,-1-3-3,1 2 0,-1-7-2,1-1-7,1 2 16,1-5 2,5-8-6,0 3 6,-2-4-5,2-2-3,0 4 12,2-4-4,0-5-3,6 2-12,-9 0 19,9 0-34,-8-5 11,6 0-6,0-1-11,2-4 14,0 1-17,2-3 8,2-1-11,-1-4-10,2 7 6,1-1-14,0 2-5,1 4 4,0-2 2,1 4-4,1 5-8,1-4 13,-2 3-10,5 5 0,-1 1-1,0 6-7,0-1 34,1 1-32,-3 0 3,1 1-5,0-3-14,3 11 10,-5-8-26,4 6-3,-6-6-14,0-2-17,-2-3-9,-1 1-14,2-2-28,-2 3-15,2-1-19,1-5-19,0 4-14,0-4-3,3-2-27,1-3-29,3 0-177,-1-1-456,1 4 202</inkml:trace>
  <inkml:trace contextRef="#ctx0" brushRef="#br0" timeOffset="364259.3698">11551 17609 151,'4'-10'223,"-3"6"0,1-7 4,1 7-2,-3 1-17,3-1-18,-3 4-27,0 0-21,0 0-14,0 0-4,1 19-7,-2-2-3,-2 3-5,-3 4-8,0 3-10,2 4-9,1-2-3,-2-2-11,1 1-4,2-3-3,-5-6-12,4 7-1,-1-1-17,1-11-34,-1 1-42,2-3-40,1 0-32,1-4-55,0 0-44,1-2-181,-2-1-430,1-5 191</inkml:trace>
  <inkml:trace contextRef="#ctx0" brushRef="#br0" timeOffset="364637.6141">11962 17329 180,'-1'-7'295,"-1"4"-10,2 3-15,-4-7-14,3 3-37,1 4 3,-5-4-26,5 4-29,-9-2-19,3 9-13,-7 5-10,-1 10-16,-4-3 0,-2 6-2,0 0-13,2 3-7,-2 1 0,2-3-11,0 14-3,5-13-8,4 1-9,3 1-3,-1-5-5,7-10-12,-2 10 5,4-7-6,8 9-3,-7-13-1,6 1-2,2-4-8,2 2-17,-4-2-25,4-9-26,0 3-15,1-6-45,3 2-42,-3-7-27,7-6-54,-7 6-33,4-6-177,-6 8-475,-3 1 210</inkml:trace>
  <inkml:trace contextRef="#ctx0" brushRef="#br0" timeOffset="364669.6306">11798 17544 251,'0'0'246,"-8"0"-28,8 0-16,0 0-18,0 0-7,0 0-11,0 0-14,26-3-10,-11 3-8,-1 0-19,7-1-10,2 2-11,-8 2-14,0-3-32,7 1-23,-6-1-53,0 0-45,-2 0-48,-1 3-65,-3-2-137,-3-1-347,-7 0 153</inkml:trace>
  <inkml:trace contextRef="#ctx0" brushRef="#br0" timeOffset="365100.5445">12497 17120 121,'0'-14'286,"2"-3"-8,-1 5-13,-1 7-22,2-2-33,-2 4-26,0 3-23,0 0-16,-2 15 2,-1 14-22,2 7-7,-3 23-3,-6 23-10,2-24-5,-4 28-4,4-29-13,-4-5-4,1 36 1,0-33-20,1-1 9,2 1-37,-2-6-1,4-13 0,-4-2 3,5-1-9,-3-3-5,2-3 2,1-1-5,1-7-11,1-4 3,0 1-1,3-16-19,-4 17-21,4-17-12,-3 12-23,3-12-15,-2 15-7,2-14-23,0-1-31,0 0-30,0 0-23,20-25-29,-7 5-131,0-6-385,3-1 171</inkml:trace>
  <inkml:trace contextRef="#ctx0" brushRef="#br0" timeOffset="365496.1577">12931 17278 161,'4'-10'278,"-1"8"-2,1-6 0,-1 0-29,0 2-29,-3 6-16,3-4-27,-3 4-15,0 0-16,0 0-18,-10 25-9,0-10-7,-2 17-12,-4-4-13,-7 9-5,3 5-1,1-2-6,2-13-11,2-6-7,-4 3-5,2 3 2,0-1-7,-2-9-5,1-2 0,8-7-1,-1 1 6,3 0 1,1-4-1,2-4 14,5-1-5,-9 3 15,9-3-13,0 0-3,-14-10-4,12 0-12,1 5 5,-1-5-7,2-2-10,2 2 6,1-2-9,0 3 6,5-3-9,1-1 0,2 5-4,-2-1-23,-1 2 9,2 2 7,4 5 2,-1 3-8,-1-1-1,2 5-6,0 1 11,1-2-6,-3 7-2,-2 2-3,5 2 9,0 7-10,-2-2 9,-2-8 1,-2-1 10,0 1-33,1 12-20,1-16-25,-7 1-18,1 1-11,2-3-21,-2 0-23,-2 0-20,4-2-18,-6-2-30,5 1-15,-2-3-41,-4-3-156,13 0-451,-3-3 200</inkml:trace>
  <inkml:trace contextRef="#ctx0" brushRef="#br0" timeOffset="365887.9632">13147 17706 2168,'1'-7'181,"-1"7"-132,2-8-28,-2 2 9,0-2 18,0 8 14,4-8-33,0 4-4,3-6-3,0 5 2,2 2-14,5-3 5,-2-1-1,0 6 1,-3-1-9,4 10 6,-7-2-2,-1 4-7,0 0-12,-5 7 16,-5 9 4,-2-4-10,-3 2 7,-2 3-15,-4-3 11,-1 1 4,3-3-2,3 3 2,1-15 8,2 2-2,2-2 5,2-5-11,1-2-2,0 3-3,2-3 7,2 4 5,-1-7 12,6 9 5,1-8-7,3 1 3,1-2 4,3 2-5,2-8-6,3 0 21,2 4-20,1-3-5,3-2-9,-4-1-14,2 3-13,1-4-46,-9 9-40,7-9-38,-2-4-68,0 0-223,1-2-471,-3 1 209</inkml:trace>
  <inkml:trace contextRef="#ctx0" brushRef="#br0" timeOffset="366251.5981">13758 17229 165,'-3'-7'282,"0"-3"-12,1 4-22,2 6-27,-12-9-26,1 9-18,0 6-24,-8 10-15,-2 5-7,-7 13-14,3 3-8,-2-3 3,7-5-17,1 9 2,6-5-11,2-6-7,-1 2-2,4 0-7,2 2-3,5-2-3,0-12-16,3 12-11,1 0 14,6 0-8,-5-12-8,6 5-1,0-10 3,0 0-4,8 9-7,-6-16-21,-2-2-14,4 2-18,-1-6-47,1-8-48,2 6-45,0-12-31,4-2-254,-9 7-487,2-2 215</inkml:trace>
  <inkml:trace contextRef="#ctx0" brushRef="#br0" timeOffset="366281.2006">13593 17517 149,'-4'2'228,"4"-2"-24,0 0 0,0 0-15,0 0-17,0 0-6,30 4-12,-16-3-18,1-3-11,2 2-10,5-2-17,-2-3-20,-6 5-40,3-2-33,-3 2-38,0-1-48,1-6-44,-3 2-179,-5 3-329,3 2 146</inkml:trace>
  <inkml:trace contextRef="#ctx0" brushRef="#br0" timeOffset="366638.5301">13921 17210 182,'3'-12'242,"-3"-2"-12,0 4-9,2 5-9,-2 5-18,-2-11-17,2 11-7,0-9-9,0 9-23,0 0-9,0 0-17,0 0-15,0 0 1,0 0 5,-5 24 10,0 1-3,2 4-12,-4 2-9,3 3 9,-1 0 5,-4 12-12,-1-1-10,5-10 19,-3 13-19,2 8-8,-1-22-4,1 0-9,3-1 8,-4 1-18,-1-1-8,5 0-2,-2-2-6,0-2 2,2-2-6,3 2-23,-2-15-33,1-2-38,1 3-38,0-4-42,3 5-27,0-9-48,1-3-65,-4-4-205,11-2-528,2-6 233</inkml:trace>
  <inkml:trace contextRef="#ctx0" brushRef="#br0" timeOffset="367018.8856">14255 17642 3060,'0'0'93,"0"0"-61,0 0-26,0 0 30,0 0 19,0 0-11,0 0-8,0 0-6,0 0-7,0 0-29,0 0-15,0 0-19,0 0-16,0 0-19,0 0-37,0 0-51,13 1-59,-5-1-232,1-4-491,3-2 218</inkml:trace>
  <inkml:trace contextRef="#ctx0" brushRef="#br0" timeOffset="367049.0983">14724 17681 122,'0'0'335,"10"4"-30,-10-4-20,0 0-34,0 0-33,7 4-37,-7-4-45,7 1-64,-7-1-69,14-9-46,-1 2-63,1 3-65,0-1-94,2-2-287,-1 1 127</inkml:trace>
  <inkml:trace contextRef="#ctx0" brushRef="#br0" timeOffset="367077.1216">15014 17609 205,'6'-3'208,"-6"3"-32,4-5-24,-4 5-41,7-5-65,3 1-46,1-1-73,2-3-65,-2 2-149,6 2 67</inkml:trace>
  <inkml:trace contextRef="#ctx0" brushRef="#br0" timeOffset="367430.6593">15352 17617 133,'0'0'268,"0"0"-30,12 0-22,-12 0-27,0 0-41,12-5-35,-2 4-34,-2-1-39,1-3-53,1 0-41,0 1-50,0 1-16,4 3-70,-6-1-204,1-3 91</inkml:trace>
  <inkml:trace contextRef="#ctx0" brushRef="#br0" timeOffset="367462.7046">15517 17596 132,'0'0'155,"0"0"-27,0 0-49,0 0-44,14-1-42,-14 1-80,7-5-95,-7 5 42</inkml:trace>
  <inkml:trace contextRef="#ctx0" brushRef="#br0" timeOffset="367942.5157">16258 17186 4,'4'-5'239,"-4"0"-31,2 1-8,-1 3 10,-1 1-12,0 0-4,-10 27-13,-4-2-2,-7 17-6,4-12-12,-5 18-6,-1-9-8,-2-2-9,2 1-2,-5-6-16,10-9-7,-2 1-15,-2 2 1,0-2 0,-2-2-14,2-1-10,1-8 9,-2 2-23,2-5-7,1-3 9,6-1-9,-3-6-13,3-1 11,3 4 9,-2-11-12,2-3-5,1 4 9,3-4 3,0 0-14,4 1 2,-1-6 3,4-2 1,2 1-4,0 6-10,5-7 3,0 4-10,2-1 29,2 5-30,0-2-10,-1 7 4,3 3-3,0 2 8,2 4-16,0 1-8,5 5 11,0 2-6,-7-2-1,4 8 6,-3 7-2,1-5-4,-4 2 2,0-6-20,-3 1 21,-1-1-8,1 0-36,-1 3-24,-1-4-26,-2-1-27,-1-2-26,-3-2-50,4 4-6,-4-5-16,4 0-34,2-2-26,-4-2-210,0-1-520,1 1 231</inkml:trace>
  <inkml:trace contextRef="#ctx0" brushRef="#br0" timeOffset="368443.6993">16138 17660 14,'7'-13'197,"1"-4"11,-3 1-2,-1 6 8,-1 2-8,1 4 2,3-2-25,-4-1-15,4 5-22,-4-1-9,1 2-4,-4 1-16,13 5-5,-9-3-11,3 5 1,3 1-3,-6 3-8,1-4-8,-2 5 3,1 5-9,-2-2-12,0-4-3,0 1 4,-1-2 2,-3-1-19,2 0 8,-1-4 7,1 0 15,0-5 53,-2 7-21,2-7-2,0 0 2,0 0 5,0 0-15,-8-13-5,8 13-6,-1-15-12,2-2 3,3 2-27,2-3 7,2 2-7,4-6-17,-3 5 8,1 2-13,3 7 9,0 1-11,-1 1-6,-2 1-8,4 0-23,0 8 23,-1 2-1,1 2-16,-1 5 13,-2 1 18,-2 0-16,-3-4-4,0 8-2,1 1 2,-2-1-1,0 0-4,-3 12 3,-1-16-9,-1-3 12,-1-2-1,-1-3 2,2 0 5,0 0 8,0 0-12,0-5 18,0 0 5,0 0 3,-4 4-12,4-4 11,0 0-5,1-24-8,4 6 2,0 1-13,6-6-1,-1 4 2,4-2-2,0 1-1,-1 7 7,5 2-11,-2 6-6,-2-3-3,0 0-3,0 7 1,0 1-1,1 4-5,-4 3 3,1 0 3,-5-2-21,0 3 17,3 7 7,-6-3-5,-1-2 11,0 5-21,-3 3 12,0 2-15,-3-6-15,0 3-26,-1-5-37,-3 3-27,4-5-35,-4 3-37,4-4-29,-1 0-44,0-4-46,1 5-63,-4-6-197,3-1-621,4-3 274</inkml:trace>
  <inkml:trace contextRef="#ctx0" brushRef="#br0" timeOffset="368818.3026">17182 17357 2069,'0'-18'53,"3"9"26,-3-8-19,-3 5 47,0 1 16,1-1 14,0 7-18,-1-3-27,-1-1-14,3 3-6,-5 0-4,2 6-16,-4 0 3,0 2-7,-6 4-3,-4 4 0,-5 13 14,2-6-18,-10 17 19,10-12 0,-8 11 4,3 3 4,5-7 11,6-4-17,-4 18 6,5-13-7,4-5 2,0 4-16,6-4 9,-3 3 0,7-8-6,3-3-8,-2 9-4,5-9 10,1 5-11,4-7 0,-1-5-4,1 0-13,2-3-14,3-1-26,-1-6-41,-1 0-34,0-3-40,7-7-56,-6 5-59,3-10-42,-7 3-278,-4 4-616,3-5 274</inkml:trace>
  <inkml:trace contextRef="#ctx0" brushRef="#br0" timeOffset="369182.4748">16897 17574 195,'-3'3'309,"-2"-2"-31,5-1-26,0 0-20,-1 6 6,1-6-5,14 3-3,-1-3-22,3 0-4,6 0-28,-2-3-16,3-2-7,1 3-12,-1-2-51,-1-3-38,1 7-50,-2-5-50,-6 2-48,-3 3-69,1-6-63,-5 5-208,0-4-473,-8 5 209</inkml:trace>
  <inkml:trace contextRef="#ctx0" brushRef="#br0" timeOffset="376783.4009">18312 16068 210,'0'0'243,"-5"2"-20,5-2-18,0 0-22,0 0-7,0 0-12,0 0 1,0 0-14,17 0-10,0 0-28,-1 0 4,-1 5-14,9-7-13,0 4-6,-8-2-9,6 0-32,2 8-34,-3-11-27,2 6-34,-8-6-39,-2 1-47,0-1-44,-4 3-154,-3 0-364,1 0 161</inkml:trace>
  <inkml:trace contextRef="#ctx0" brushRef="#br0" timeOffset="377197.6948">18354 16220 17,'-2'5'163,"2"-3"6,0-2 2,5 6-2,3-4-5,6-2-14,2-1-11,4-3-9,8-1-14,1 2-12,8-11-15,-10 7-24,2 2-31,-3-3-34,0 3-40,-2-8-42,-3 4-33,-2-4-126,-8 1-261,0-4 117</inkml:trace>
  <inkml:trace contextRef="#ctx0" brushRef="#br0" timeOffset="377248.7377">18654 15925 64,'-7'-9'184,"4"4"12,-4-5-13,4 7-30,1-2-20,2 3-10,0 2-22,0 0 0,12 12-8,2-1-4,2 6-12,1 6 10,1-3-26,-1 4 4,-3-1-16,-1 7-1,-2-6-5,-3-1-1,-2 8-9,-1-7 1,-4-5-5,-2 2 8,-4-5-11,-3 9 0,-1-9-9,2-4 1,-3 4-12,2-6-21,2 2-27,-1-4-38,1-1-42,4-5-41,-3 2-120,5-4-306,0 0 135</inkml:trace>
  <inkml:trace contextRef="#ctx0" brushRef="#br0" timeOffset="377706.9463">19161 15898 213,'0'-7'333,"0"3"-35,0 4-34,0 0-23,-10 12-20,0 0-21,-1 15-28,1 6-10,-7 15-11,5 1-11,2-1-15,-3 6-18,-1-4 0,6 2-8,-5-5-6,2 0-11,2-14-20,2 1 9,0-6 0,0-1-1,0 2-3,2-6-3,0 3-7,2-13-2,-1-6-14,1 5-1,3-5 18,-2-2-10,1 7 11,0-11 16,-2 0 17,3 4 23,0-5 4,0 0 12,0 0 12,0 0-13,0 0-8,0-13-17,0 5-7,0-17-18,0-4-9,4-3-4,-1-24-6,2-3-7,0 7-25,0-5 17,7-25-5,-5 28-5,3-4-5,-2 4-6,5 2 3,-4 19-5,6-23-5,1 14-1,-5 11-4,3 4 0,0 0-6,4 7-7,2 2-1,-2 5-5,2 6-21,-3 3-12,-2 6-12,2 5-6,-5 2-3,0 3-32,2 8-9,-4 3-3,-3 0-3,-7 5-2,-7-2-5,-3 2-3,0-3-8,-9 0 2,-8 8 9,5-14 5,0-3 10,-1 0 6,1-7 16,8-4 8,0 2 11,0-4 8,6-1 15,-1-1 9,2 6-5,4-7 6,3 0-7,0 0-2,0 0 7,14-8 4,-3 4 4,4 4-1,4 1-4,1 0 5,-3 2 5,-1 5-4,2 3 4,-7 1 7,0-2-9,-1 6 4,-7-5-1,1 3 6,-4-3 9,-2 2-5,-4-1-1,-4 2-6,-3-2 9,-1 3-12,0-6 17,0-3-6,-6 5 1,6-4-11,0-4-13,0 2-20,0 0-18,4-4-17,5 0-23,-2-2-36,7 1-25,-10-1-44,10 1-26,-5-5-123,5 5-387,0 0 171</inkml:trace>
  <inkml:trace contextRef="#ctx0" brushRef="#br0" timeOffset="378103.5656">19303 16225 161,'0'0'285,"6"2"-29,-6-2-29,4 6-13,-1 4-7,-3 1-10,4 5-4,-4 0-19,-1 3-9,-5 8-12,6-8-12,-4 9-17,-2 3-11,2-10-12,1 3-10,-1-6 0,0-3-18,1 5-20,0-10-37,3 1-35,-4-3-32,3-3-41,-1 2-46,2-2-26,0 0-58,2 0-170,-2-5-424,0 0 188</inkml:trace>
  <inkml:trace contextRef="#ctx0" brushRef="#br0" timeOffset="378495.7726">19731 15784 162,'0'-23'247,"2"3"-17,-1 4-19,2-1-25,1 3-6,-1 1-31,0-2-9,-2 8-16,2 0-8,0 3-8,-3-1-6,0 5 0,4-7-5,-4 7-2,1-5-3,-1 5-18,0 0-7,0 0-15,0 0 5,0 0-7,-8 31 1,3-1 2,2 4-2,-6 17 3,-5 0-2,4 2-1,-4 28-3,4-24-8,-2 28 10,2-31-8,0 5-2,0-4-4,0 2-7,2-3 11,2-1-11,-5-7 4,5-10-12,-1 0 8,2-4-7,-3-3-9,3 0 5,1-3-6,-3-4 0,3-7-22,1-4-23,1-1-23,0-4-27,0 1-26,0-4-21,1 8-19,2-10-36,-1-1-57,0 0-170,6-15-446,1 8 198</inkml:trace>
  <inkml:trace contextRef="#ctx0" brushRef="#br0" timeOffset="378906.4501">19954 16049 203,'4'-6'259,"-1"-1"-23,0 2-27,0 3-24,-3 2-23,4 0-10,-4 0-13,4 16-7,-2 5-13,-2 8-1,-2 7-7,-2-5-3,4 3 0,-7 0-7,1 1-2,2-2-15,-2-2-5,2 1 8,-1-6 3,-2 3-7,-2 3-5,6-15-3,-1-3 5,1-2-4,-1-2-1,1 2-13,2-5-3,1-3 11,-3 0 12,3-4 16,-1 7 16,-1-5 37,2-2-3,0 0 0,0 0-13,0 0-11,3-21-22,-2 5-6,5-13-11,-3-2-9,3 1-9,-1-5-12,6-11 3,-1-5-5,0 6-13,3 0 1,-9 11-17,7 0 5,-1 1-3,2-1-12,-1 2 2,3 4-15,1 1 0,1 3-9,-1 2-18,2 6 6,1 0-10,-3 7 2,-3 2-24,4 1-18,-6 5-7,-1 1-14,1 1-17,-3 3-4,0 2-4,-2 1 4,-3 5 6,1-2 3,-3 3 5,-4 3 5,1 0-13,-8 0-5,1-1 2,-1-1 9,-3 3 3,1-5 19,0 0 6,-1-5 3,2 3 7,0-2 10,5-4 4,-1 6 11,2-10-3,2 1 4,-1 3-11,5-4 18,-6 0-8,6 0 1,-2 5 4,2-5 5,0 0 1,8 8 7,-5-3 0,3-1 5,0-1-1,2 3 2,-3-1 0,0 5 4,2-3 2,-4-1-5,4 3 10,-3-4 0,-1 4 1,-2 0 15,-1 3-2,0-4 7,-1-1-7,-6 8 15,4-6-10,-1 2 6,-2-3-7,-1 5 1,2-5 0,-2-4-3,0 1-4,-1 0-1,4-3-4,-3 3 3,2-5 0,0 3-2,-2-3-8,7 0-19,-12 0-1,9-3-31,-3 1-16,-1-6-16,0 1-38,3 5-36,0-7-24,-2 4-27,3-3-108,-1-1-343,4-1 152</inkml:trace>
  <inkml:trace contextRef="#ctx0" brushRef="#br0" timeOffset="379323.7908">20309 16276 74,'0'0'331,"7"-5"-36,-7 5-24,6-1-26,-1-3-34,-5 4-17,10 0-26,-3 0-15,2 3-14,-3-2-20,-6-1-25,8 2-7,-3 0-23,0 7-6,-2-2-4,-1 1-7,-4 2 4,0 1-15,-2 14-2,-3-13-6,0 4 0,1-1 0,-4-2-6,3 3-2,0-9-8,-1 3 5,2-4-6,2 0-2,0-3 2,0 2-11,2-1 6,2 1 5,0-5-8,-3 9 5,6-6 1,-3-3 3,7 7 1,0-6 1,2-1 4,-1 0-5,3 0-1,-1 1 0,3-2 5,0 0-5,2-1-23,-1 0-9,0 4-16,3-4-29,-3-4-27,3 0-41,3-4-48,-5 5-46,5-5-158,-2-2-416,3 5 185</inkml:trace>
  <inkml:trace contextRef="#ctx0" brushRef="#br0" timeOffset="379359.8176">21093 16317 247,'0'0'364,"0"-6"-14,0 6-22,0 0-41,0 0-37,0 0-36,2-3-54,-2 3-27,0 0-20,7 0-44,-7 0-33,11 3-53,-11-3-40,17-3-50,-7 1-50,3 1-213,-2 1-399,0-7 177</inkml:trace>
  <inkml:trace contextRef="#ctx0" brushRef="#br0" timeOffset="379736.4282">21537 16345 32,'7'0'330,"-7"0"-9,0 0-20,7 0-28,-7 0-34,6-4-43,-2 2-46,0 0-36,6-2-46,6 2-48,-1-2-60,5-4-51,5 4-30,-1-6 0,3 5-24,-2 0 3,2 4-89,4 5-250,-3-4 111</inkml:trace>
  <inkml:trace contextRef="#ctx0" brushRef="#br0" timeOffset="379768.4226">22030 16320 109,'7'2'227,"-7"-2"-17,4-5-21,-4 5-38,6-5-28,-6 5-51,7-2-61,-3-3-37,2 0-59,-1 5-79,0-5-177,-5 5 79</inkml:trace>
  <inkml:trace contextRef="#ctx0" brushRef="#br0" timeOffset="380158.8612">22906 15707 259,'0'-7'300,"0"-1"-30,0 2-29,0 0-28,-1 2-24,1 4-20,0 0-16,0 0-12,-6 24-6,2 0-14,-3 8-4,-7 12-12,1 6 7,-6 30 3,3-31-7,-2 4 1,-9 26 9,5-2-17,6-23 13,-1-1-4,0 2-1,0-1 3,0-3-18,5 5-3,-4-13-17,1 2-5,3-13-13,3-1 8,-3 3-12,1-7-8,0 0 4,-2-5 7,3-7-24,-1 9 1,1-12-4,3-3-13,0-1-22,0-3-20,3 2-13,-1-3-36,-1-4-43,6 0-40,-10-1-61,5-2-53,3-2-62,-1-5-168,4 1-546,-1-8 242</inkml:trace>
  <inkml:trace contextRef="#ctx0" brushRef="#br0" timeOffset="380616.8716">23001 16008 2387,'11'-25'21,"0"8"-26,-1 6 16,-6 4-21,2-1 34,-6 2-11,7 3-3,-7 3 8,0 0-4,11 16 24,-9 0 0,-1 12 5,-2 5 2,-2 2 1,-10 18 5,1-5 4,0-5 4,-3-1-1,2-11-7,2 3 5,-2-6 1,3-1-12,0-2 11,2-3-11,2-7 7,-1-1 4,3-5 8,1-3-1,-1 0 29,3-1 17,-1 1 17,-2-2 24,3-2 19,1-2-10,0 0-11,0 0-15,0-17-9,1 7-20,5-3-6,-2-11-13,3-3-12,1-3-19,2-1 3,4-1-5,2-12-4,5-3-9,-3 1 2,3 1-6,5 4-6,-4-2-6,4 4 0,1 5 9,-5 10-14,-1 5-3,0-3-5,0 5-6,-1 1-5,-6 8-2,3 3-2,-4-2-8,1 5 0,-6 3-20,2 0-9,1 9-17,-2-5-20,-1 1-4,-4 1-16,-1 2-1,0 0-2,-6 3-8,0-2-10,-1 6 4,-7-4-25,0 2-7,-6 0-25,-1 0 4,-1-2 0,4-5 0,1 2 14,-2-1-7,4-3 18,4 4 29,1-4 9,0-3 14,0 2 8,3-3 5,1 2 2,3-3 4,-4 2 8,4-2-9,0 0 27,0 0 8,4 8 1,0-4 10,-1 0-17,4 2 24,-4 1 1,4 1 3,-3 3 6,2-2 0,-2 0 10,-4 2 0,3 0 4,-3-1 1,0-1-1,-3 2 6,-1 5 5,-3-11-8,-2 4 6,1-1 10,-5 1-14,1-2 5,-1-2-4,-2-2 2,-1-1 9,2-1-12,1-1 6,-1-1-11,0 1 13,4-2-6,-1 1 1,1-1-3,0 2-5,10 0 6,-12 0-18,6-3-16,0-5-44,6 8-22,-5-8-65,5 5-166,0 3-347,1-11 154</inkml:trace>
  <inkml:trace contextRef="#ctx0" brushRef="#br0" timeOffset="381048.0676">23404 16291 222,'-2'-5'326,"2"-2"-25,0 7-27,3-13-37,0 11-21,0-5-19,2 4-16,2 1-22,-1-2-19,2 1-6,1 2-5,-2 1-24,-1-1-12,1 3-15,-4 3-5,3 0-7,-1 2 0,-4-3-16,3 8 4,-1-2-2,1 7-12,-4-2 4,-1-6-9,0 1 9,-2 1 27,1 0-6,-2-2 2,4-4-13,-4-3 7,2 3 18,4-2 13,-2-3 17,-3 3 14,3-3 7,0 0-6,0 0-3,0 0-11,0 0-12,5-20-22,1 6 8,1-2-13,3 2-6,4-5-6,0 4-4,3 1-1,-7 2-13,5 2-17,-2 6 5,3-1 7,-2 5-11,-1 3-5,-5 3-11,4 4-1,1-2-1,-3 6-2,-3 0 6,-4 1 13,1 2-15,3 0-4,-7 1 5,0-6-14,0 4 8,-2 4-20,-3-2-22,-2-3-5,2-1-27,-1-5-56,-3 2-40,3 5-48,-7-13-51,3 2-70,0 1-344,-4-1-737,4-6 326</inkml:trace>
  <inkml:trace contextRef="#ctx0" brushRef="#br0" timeOffset="382076.7138">11337 18620 262,'0'0'309,"0"0"-19,0 0-14,0 0-20,-30 3-19,30-3-26,0 0-20,0 0-5,0 0-11,0 0-13,0 0 0,0 0-27,0 0-20,0 0-6,69-9-7,-46 9-22,-2-4-1,1 10-29,2-7-28,-4 4-29,3-1-34,-23-2-43,31 8-23,-31-8-37,24 4-31,-15-1-42,-9-3-13,0 0-171,13 9-435,-13-9 193</inkml:trace>
  <inkml:trace contextRef="#ctx0" brushRef="#br0" timeOffset="382473.56">11361 18797 42,'0'0'143,"-17"9"1,17-9-5,-6 14 4,6-14 7,0 0 6,0 0 2,0 0-3,0 0-3,26 17-6,-11-13-16,9-3-6,1 1-20,2-1-10,-2 2-38,4-9-40,-1 2-38,0 3-65,11-1-55,-1-2-159,-6-2-324,8-3 143</inkml:trace>
  <inkml:trace contextRef="#ctx0" brushRef="#br0" timeOffset="382910.2364">12393 18598 2576,'0'0'16,"9"-16"-16,-9 16-9,4-19 61,-4 19 45,0 0-17,2-12-18,-2 12-22,0 0-7,0 0-10,0 0 4,0 0-2,-28 40-11,19-18 10,-7 5 4,3-5-4,1-1-1,-2 5 12,0 1-11,0 1-9,-5-2 5,2-4-1,-3-1-10,5-2 10,-5 0 10,1-1-12,0 2 0,5-10 1,-5 2 2,7-3-2,-4-1 4,4-4 5,12-4-5,-25 7 21,25-7 29,-21 3-28,21-3 5,0 0-15,0 0 17,0 0-6,-26-9-9,26 9-6,0 0 1,2-25-9,-2 25-10,12-34 7,0 12-2,0 12 6,2-3-12,-2 2 18,2 4-26,2-4-3,-3 6 5,4-2-13,-17 7 27,35-2-23,-16 15 0,-2-9-1,3 6-1,-2-1-15,-4 1 11,-3-2-6,5 3-13,1 6-13,-5-6-25,-1 1-21,1 7-27,-2-9-32,-10-10-17,15 13-36,-15-13-14,21 12-13,-12-7-14,-9-5-3,19 7-125,-19-7-398,31 1 176</inkml:trace>
  <inkml:trace contextRef="#ctx0" brushRef="#br0" timeOffset="382947.4658">12634 18860 215,'10'-19'274,"-10"19"2,6-8-3,-6 8-14,0 0-21,7-13-34,-7 13-28,0 0-11,0 0-10,0 0-19,0 0-2,9 45-4,-6-26-10,-3-1-20,-1 2-23,-1 5 12,1-11-16,-1 11-9,0-9-24,-1 2-22,0 0-36,0-1-30,3-17-32,0 0-31,0 0-20,0 0-54,0 0-45,-19 0-173,19 0-435,0 0 193</inkml:trace>
  <inkml:trace contextRef="#ctx0" brushRef="#br0" timeOffset="383447.6103">13150 18526 56,'4'-32'242,"-1"18"-4,-3 14 2,5-16-1,-5 16-16,4-13-23,-4 13 1,0 0-22,0 0-23,3-15-18,-3 15-18,0 0-6,0 0-5,0 0-13,-3 63 1,-4-19 8,0 4-17,2 5 0,-4-3-15,1-5-1,2-14-13,2 4 1,-6 14-3,4-19-11,-2-1 8,2-2-22,0-1 6,-2 3-5,3-9-3,0-5-10,-2 2-14,4-9-27,3-8-18,0 0-27,0 0-26,0 0-31,0 0-36,0 0-38,0 0-22,0 0-35,0 0-137,0 0-421,0 0 187</inkml:trace>
  <inkml:trace contextRef="#ctx0" brushRef="#br0" timeOffset="383978.6548">13902 18426 244,'0'0'299,"2"-18"-34,-2 18-20,0 0-32,0 0-1,0 0-12,-18 53-8,6-22-24,-4 13-23,-1-1-7,2-14-2,-8 10-20,3-12-6,2 21-14,1-23-9,-1 1-3,2-4-22,-1-6 11,1-1 1,3-4-7,4 0 7,9-11 3,-15 12 0,15-12 7,-13 9-7,13-9 19,0 0-8,0 0 11,0 0-12,0 0-2,-25-20 7,25 20-4,1-33-39,-1 16 5,7-12-12,3 7 0,0-2-15,0 8-2,-2 5 5,4-11 3,-2 11-11,0 2 19,-10 9-29,23-3 5,-23 3-10,20-7 3,-20 7-25,28 19 18,-11-2 10,-3-3-6,0 7-7,0-3-15,0 0 22,3 12-8,-5-14-28,-3-3-18,1 0-10,0 0-41,-6-2-36,-4-11-34,10 17-30,-3-10-54,-7-7-19,7 17-61,-7-17-181,0 0-555,23 2 246</inkml:trace>
  <inkml:trace contextRef="#ctx0" brushRef="#br0" timeOffset="384412.1354">14234 18792 333,'0'0'368,"0"0"-11,17-16-27,-17 16-36,0 0-31,14-15-32,-14 15-32,19-10-11,-19 10-19,18-4-26,-18 4 0,0 0-13,25 2-38,-25-2-4,13 14-18,-13-14-14,5 22-10,-5-8 1,-4 6-2,-1-3-12,-4 6 1,2-8-16,-4 1 6,2 0 5,2-8-1,7-8-2,-12 14-6,12-14-10,-6 17-1,6-17-5,0 0 12,0 0-2,0 0 13,0 0 1,0 0 4,27 16-4,-27-16 15,32-6-26,-11 4 1,0-2-3,-21 4 8,38-12-25,-16 6-13,-8-2-19,2 4-12,-16 4-32,31-6-27,-17 2-45,-14 4-50,31-15-54,-8 8-65,-7 1-163,-4 2-520,-12 4 231</inkml:trace>
  <inkml:trace contextRef="#ctx0" brushRef="#br0" timeOffset="384801.0416">14963 18626 160,'0'0'329,"0"0"-21,0 0-18,0 0-34,0 0-11,0 0-40,0 0-20,0 0-28,0 0-6,0 0-21,0 0-15,0 0-27,0 0-37,0 0-21,0 0-40,0 0-47,0 0-49,0 0-71,0 0-215,0 0-425,0 0 189</inkml:trace>
  <inkml:trace contextRef="#ctx0" brushRef="#br0" timeOffset="385206.2619">15344 18591 3071,'0'0'259,"11"13"-115,-11-13-65,0 0-21,0 0 6,0 0 28,9 15-33,-9-15-13,0 0-21,0 0 13,0 0-37,0 0-13,19 0-24,-19 0-29,0 0-23,34-3-44,-34 3-41,38-8-40,-14 3-51,0 1-229,2 2-532,-3-1 235</inkml:trace>
  <inkml:trace contextRef="#ctx0" brushRef="#br0" timeOffset="385246.2903">15710 18618 9,'0'0'270,"0"0"-14,0 0 0,0 0-3,0 0-19,0 0-23,0 0-16,0 0-52,0 0-34,0 0-40,44-8-50,-44 8-38,21-11-58,-21 11-8,32-5-3,-16 2-17,6 1-26,2 1-14,-1 3-84,-23-2-249,32-2 110</inkml:trace>
  <inkml:trace contextRef="#ctx0" brushRef="#br0" timeOffset="385288.3139">16000 18611 30,'0'0'158,"0"0"-16,0 0-36,0 0-28,0 0-37,0 0-61,0 0-70,37-14-96,-37 14 42</inkml:trace>
  <inkml:trace contextRef="#ctx0" brushRef="#br0" timeOffset="385708.7732">16515 18304 116,'-5'-22'329,"5"22"-23,0 0-27,0-20-31,0 20-17,0 0-44,3-17-8,-3 17-10,0 0-20,0 0-10,0 0-4,0 0-13,0 0 12,0 0-8,0 0 14,11 49-32,-15-13 17,-4-4-2,-1 16-9,-1 3-10,-1 2-11,-2-2 7,1 31-13,6-46-11,-5-9 0,5 5-8,-2-4-6,0-1-9,2-1 8,4-7-28,-3-1-39,2-1-9,0-6-30,3-11-36,-6 21-42,6-21-40,-7 13-43,7-13-30,0 0-44,0 0-240,0 0-563,0 0 249</inkml:trace>
  <inkml:trace contextRef="#ctx0" brushRef="#br0" timeOffset="386404.138">16993 18361 2919,'7'-14'62,"0"-5"5,1 5-35,-6 4 36,-2 10 30,0 0-5,11-14-17,-11 14-31,0 0-25,0 0 11,0 0 2,0 0-2,0 0-2,-15 64 21,2-38-22,2 24 2,-3-24 1,4 1 1,-7 1 11,2-6-6,-3 8 0,2-5-2,-4 18-4,3-25 11,-1-3-15,1 7-4,2-10 22,-1-6-7,-4 6 15,9-6-21,-3-1 1,14-5-1,-23 5-6,23-5 19,0 0-21,-25-2 15,25 2 1,-14-11 2,14 11-16,-11-20 1,11 20-1,-2-30-12,2 30 0,6-26-22,5 3 20,-5 11 7,5 1-20,2-2 7,0 6 8,2 0-17,-15 7 0,30-7 2,-30 7-7,26 6 13,-26-6-10,30 12-1,-18-4 6,1 1 4,-3 1-12,4 1 14,-4 1 8,4 1-14,1 7-3,-4-11-34,-5-1-5,5 3-28,-11-11-17,12 16-23,-12-16-40,14 11-8,-14-11-8,14 11-4,-9-1 12,-5-10-1,0 0-12,30 7-10,-30-7-16,0 0-3,0 0-14,33-17 8,-26 10-5,-7 7 26,13-22 23,-5 7 25,1-2 36,-2 4 29,0-3 45,5-5 28,-5 8 28,0 4 31,-7 9 19,14-25 34,-5 12 25,-3 5 10,-6 8 15,10-20 21,-5 11-9,-5 9-10,0 0-9,13-15-9,-13 15-10,0 0-21,12-5-11,-12 5 0,0 0-5,0 0 33,0 0-52,0 0-5,30 18-6,-30-18-1,7 21-11,-3-10 7,-4 7-12,0-18 1,0 20-9,0-20-15,0 18 13,0-18-1,0 18-8,0-18-1,0 0 28,0 0-23,0 0 17,0 0 22,0 0 20,-2 18 1,2-18 19,0 0-9,0 0-9,0 0-11,0 0-5,0 0-17,0 0-5,29-43-4,-18 29-7,1 1-2,3-4-6,-15 17-14,18-14 6,-5 2-14,-13 12 2,14-4-13,-14 4 9,0 0-18,0 0 1,31 10-10,-31-10 10,13 23 13,-9-13-12,-4-10-3,10 22-2,-9-11 18,1 6-4,-2-17-6,-2 20-3,2-20 9,2 19-5,-2-19 2,-2 16 2,2-16 7,0 0 0,0 0 20,2 17 1,-2-17 4,0 0-1,0 0-22,0 0 20,0 0-4,0 0-3,10-48-2,-5 30-10,5 3 4,3 3-2,2-7-3,2-3-7,0 7 8,-6 5-7,6 6-1,-3-5-5,-14 9-3,29-4-17,-29 4 12,25 10-2,-25-10 3,18 4 2,-18-4-5,19 21 3,-12-7 1,-2 3 2,2-2-2,-3 2-9,2 0 11,-5 1-2,2-1 3,-3-17 1,0 28 1,0-28-16,-4 26-6,8-16 1,-4-10-7,0 0-31,-4 17-6,4-17-19,0 0-37,0 0-27,0 0-41,-3 16-44,3-16-62,0 0-80,0 0-64,0 0-269,0 0-761,0 0 336</inkml:trace>
  <inkml:trace contextRef="#ctx0" brushRef="#br0" timeOffset="390080.3017">15345 11894 225,'0'-17'234,"0"0"-4,2-2-11,-1 0-14,2 0-18,3-6-4,3 2-13,1 0-17,7 1-7,0 0-11,4 1-11,2 1-10,2 2-7,12-2-8,-12 9-8,15-1-4,-13 5-11,-1 4-10,2 4-4,-1 6-11,-2 2 1,1 5-10,-2 5 2,-3 5-6,-3 2-5,5 12-3,-4 4-4,-2 3-9,-4 4 5,-7-2 8,-1 7-12,0 0-1,-3 28-3,-4-30-1,0 2 0,-2 1 3,-2 1-4,-1 1 0,0-3-2,-3 1 7,0 2-6,3-2 24,-3 0-1,-1-6 0,1 2 5,3-1-20,0-3 7,0-12-3,2 1 4,-1 10-9,-2 3-1,3-13 2,1 0 0,1-3 3,5-1-8,-1-5-7,1 0 4,2-1 2,1-9-12,1 3 9,8-1 5,-4-5-9,7 0 2,3-3 10,-1-1-10,2-3-7,2-2 0,-2 1 3,0 2 4,0-1-7,-4-1-2,-5-1-8,0 1 9,-5 5-5,0-5 2,-4 4 8,1 3 2,-4 2-2,-4 2 8,-4 10-12,-4-2 10,0 4-14,-1 1 23,-4 3-13,3-2 3,-6 8 1,3 4-2,6-10 2,1 10 0,3-9-11,4-1 13,2 18-7,1-17 5,4-1-1,3 17 4,-1-5-9,-2-11 7,6 14-2,-6-16-5,0 3 9,1-1-7,-1 13-3,-1-18-6,-5 2 4,-2-2-8,-3 0 18,-3-2-3,-1-2-3,-5-2 6,0-6-1,-3 0-2,0-2 11,-5-1 21,1 1-12,0-10 2,-2 4-8,0-1-1,-1-5 20,-1 1-17,1-8 10,-1 2-34,3-4 3,0-4-30,2-1-33,-1 0-30,2-6-28,4-2-36,4-1-42,1-8-51,3-3-48,5-2-251,3-20-590,5-2 261</inkml:trace>
  <inkml:trace contextRef="#ctx0" brushRef="#br0" timeOffset="391085.4081">15950 11234 28,'0'-8'213,"-1"5"7,1 3 1,-4-6 0,4 6 3,0-3 2,0 3-12,-1-3-8,1 3-8,0 0-20,0 0-10,0 0-13,0 0-18,-6-1-17,6 1-25,0 0-1,0 0-17,0 0-7,0 0 0,0 8-16,0-8 3,3 5-8,1-2-5,-1 1-5,0-3-5,3 3-2,2-3-5,-1-1 22,7-1-30,0-3 12,0-1-8,2-2-7,-2-1-2,0-2 3,0 5-1,-1-5-1,-2-1 2,-2 1-7,-2 1 7,-2-1 7,0 3-7,-1-5 4,-2 4 6,1 1 1,-1 0 3,-1 3-5,-1 0 4,0 3-7,2-5-5,-2 6-3,0 0-5,0 0 2,0 0-9,-16 11 1,6 1 0,0 2-7,-2 7 7,-1 0 9,-4 1-20,7 1 7,-4 2 0,4-2 9,0 1-17,2-2-7,4-5 8,1 5 3,1-5 1,4 2-2,-4-2 10,7 0-15,-1-3 6,4 2-8,5-2 9,-3-2 6,7-5-6,4 0 0,3-2-9,0-4 11,0 2 1,-2-8-8,-2-1 5,1-4-15,-7 4 16,1-1-1,-3 1 0,-3 1 5,-1-3-7,-4 4 13,0 0-3,-1-2 1,-1 2 10,-1 1 0,-1 3-4,0 0-7,-10-3 8,2 7-8,-2 9-14,-10 2 7,0 2 2,2 1 1,1 4 1,0-1-3,3 2-4,4-3 1,2-3 11,1 2-6,4-1-9,3-1-1,0 0-2,3-4 12,2-2-7,1 1 1,3-6-2,3 2 4,2 0-1,0-4-3,2-4-4,-1 3-19,1-3-14,1-3-16,-2 0-18,5-6-12,-7 2-26,1 0-18,0-5-29,0 1-39,2-3 9,-4-1-27,1 4-13,-3-4-159,-5 4-422,2-2 186</inkml:trace>
  <inkml:trace contextRef="#ctx0" brushRef="#br0" timeOffset="394089.0866">15664 11569 183,'-3'-17'243,"2"5"1,-1 1-9,1 2-20,-1 3-23,2 2-28,-1 1-16,1 3-18,0 0-6,0 0-19,3 16-2,2 8-8,2 1-9,0 8 3,0 14-12,3 3 12,-3-4 0,-1-14-7,2 2-6,2-2 1,-7 1-6,4-2-3,0-3-2,-3 0 5,-1-8-9,0-9 5,0 9-4,-2-10 4,1 0 7,-1-4 0,-1 2 12,2-4 18,-2 1 12,2-4 23,-2-1 20,2 5 10,-2-5 7,0 0 2,0 0-18,0 0-16,-4-15-16,-1-2-23,1-7-2,-3-5-13,1-1-6,-2-5-10,-2-13-15,0-1 3,0-2-7,3-4-14,-4 1 1,3 0 3,0 1-9,3-2-7,1 23-2,2-4-9,-1-10-7,6 17-6,2 3 1,-1 5-6,1 4-5,5 2-9,-3 3-12,3 4-17,0 3-14,7 2-3,-7 6-7,2 0-2,1 6-16,1 1-6,0 11 6,-2 4-8,-5-2-10,0 3 17,-6 3 1,-1 4 12,-3-2-19,-2 2 13,-4-1-18,-1-2 2,-1 1 1,0-6 5,-1 0 5,1-3 13,1-5 7,3-8 4,0 4 9,3-5 11,1 1-7,-2-4 6,3 3-5,-1 2 8,6 0 8,0 1 0,1-1 7,3 4 9,3 2-8,3-2 8,2 3 10,2 0 2,4-3 7,-4 1-12,4-1 3,0-2 0,0-2 8,-1 3 4,0-2-12,0-2 5,-6-1-4,1-3-5,-1 0-9,-1-3-19,1 0-23,0 3-19,0-3-19,-8 1-30,5-3-27,3 0-50,-1-1-46,-6-1-197,4-3-483,-2-1 215</inkml:trace>
  <inkml:trace contextRef="#ctx0" brushRef="#br0" timeOffset="394670.423">16407 11028 172,'-4'-31'250,"0"3"-5,0 5-14,-2 6-1,6 0-6,-1 6-7,-1 2-11,-2 2-22,4 2-17,-3 0-24,3 4-19,0 1-11,0 13-8,3 6-8,1 18-3,3 16-3,0 7-5,3 20-4,-5-23-2,2 0-7,0-1-10,-2 2-1,1-3-7,2 6 0,-2-5-9,0-3 5,-1-5-15,3 2-5,-5-18-26,2 4-21,-1-5-25,-1-3-33,-2-1-36,3-8-31,-4-3-46,3-3-30,-3-4-30,0-2-185,-3-3-466,3-2 207</inkml:trace>
  <inkml:trace contextRef="#ctx0" brushRef="#br0" timeOffset="395090.4543">16441 11618 184,'-3'-33'216,"2"3"-3,0 1 11,2 0-6,2 3-6,0-2-12,2 10-3,1 0-22,5-4-16,-2 8-15,2 4-12,0 0-4,3 3-19,0 2-5,-1 3-13,1 2-15,-1 3 7,-2 3-21,-2 1-10,-4 0-5,3 8 0,-2 0-7,-2-3-5,-4 5-10,0 0-14,-4 2-11,-4 2-8,-5 0-16,-4 2-8,0-7-2,0 0-6,-1 1-4,5-9-1,-1-1-3,1-2-1,2-1-12,0-3-10,4 1-24,-1-2-18,2-2-19,3-3-33,0-5-21,3 0-154,3-1-368,1-5 163</inkml:trace>
  <inkml:trace contextRef="#ctx0" brushRef="#br0" timeOffset="395139.4911">16631 10972 288,'3'-24'297,"-3"7"-1,2 5-12,-1 1-19,-1 4-26,0 2-33,0 0-22,3 4-16,-3 1-21,4 11-9,-3 7-14,6 9-11,-6 8-7,3 12-12,-3-14-10,5 13-20,-2 2 3,0-13 4,-1-3-14,0-1-8,1 1-14,0-6 10,3 4-3,-4-11-9,1-3 7,-1-3-1,3-2-15,-2-3-5,1 2-2,1-3-26,0-1-19,0-1-10,4-2-31,-2-3-29,1 0-36,7-7-44,-1-2-27,4-4-15,-1 0-18,2-4-165,-6 1-438,3 2 194</inkml:trace>
  <inkml:trace contextRef="#ctx0" brushRef="#br0" timeOffset="395611.2795">16968 11229 78,'7'-18'122,"0"1"8,0 1-10,-3-5 7,1 3 19,0-4 6,-2 1 0,-3 3 2,1 1 0,2 0 0,-3 2 1,0 4 3,0-1-8,-3 3-1,2 2-7,1 3-9,-3-1-18,-1 0-10,1 3-15,-4 3-10,-1 8-11,-6-1 1,-3 10-13,-2 2-9,1 6-6,0-1-3,-2 1-6,7 1-5,2-5 4,1 1-8,3-5-3,4 2-5,-1-6 3,4-2-9,0 0 5,2-2-2,0 0-4,1-4 1,-1-1 2,3 1-3,-2-3 5,2 0 3,3-3-4,0-5 12,-1-2-4,3-3-5,2-2-1,1-6-4,0-2 3,0-2 3,-4-2-3,0-1-2,-5 6 13,1 2 7,0 5 9,-2 1 8,1-1 8,-3 4 17,1 3-31,-2-2-4,3 3-10,-2 1-5,-1 3-4,0 0-5,0 0 0,7 10 2,-4-1-5,1 4 0,-1 3-2,0-3 2,1 3-1,3-2-8,-4 2-11,4-1-18,0-1-28,-4-3-25,3-1-30,2 2-39,-1-5-33,0-1-43,3-3-29,-2-2-246,4-2-539,0-3 239</inkml:trace>
  <inkml:trace contextRef="#ctx0" brushRef="#br0" timeOffset="396342.1406">17281 10860 222,'-8'-15'278,"3"2"3,-2 3-21,3 3-24,-1 3-27,-1 3-24,-3 3-21,2 5-14,-3 6-10,0 4-20,-1 6-10,1-1-13,6 1-7,-4 6-11,3-6-9,5 5-5,-4-8-6,4-2-8,1-3 5,2 2-13,2-8-7,0 3-4,2-4-10,6-1-18,-3-3-20,4-4-26,3-2-29,4-2-35,0-7-14,-3 0-22,3-4-20,-4-2-16,0-1-1,-3-4 11,-1 4 11,-4-7 15,2 1 24,-6 6 39,1-10 37,-3 9 34,-3-1 36,0 1 32,-2 2 20,2 5 16,-1 2 15,-2 1-9,2 2 2,-1 2-21,1 0 2,-2 3-23,3 2-6,0 0-8,0 0-6,-7 7-1,6 0-6,1-2 2,1 0-4,-1 2-4,3-2-3,0 1 5,1 1-1,2-3 0,-1 1 5,2-3 1,0 4 12,2-6 6,-1 0 0,2-3 4,1-1 6,-2 0 0,-1-1 6,2 0 0,-3-4 4,0 2 6,0-7-8,0 3 0,-4-3 6,3 2 2,-5 3-7,2 1 14,-2 0-2,-1 1-3,0-1-4,-4 2-10,3 3-18,-5 1 1,2 2-19,-7 4 11,-1 4-12,-5 6-2,-1 2 0,1 2-1,0 4 3,5-2-22,0 1 1,4-4-4,2 0-12,1 2-4,5-2-6,1-5 1,1-1-6,6 3-6,2-1 1,5-2 2,4-4-15,3 1-7,2-6-15,4-4 1,3-3 17,7-5-5,3-5-2,-3-1-4,0 1 3,-3-4-1,-1 1 14,-10-4 4,-1 1 3,-1 2 7,-2-5 3,-6 2 12,-3-2 11,-4 9 16,-2 0 12,-3 4 1,-2-1 10,0-1 0,-2 5-15,-4-1 8,-3 4 3,-4 2-20,-2-1 8,-6 14 0,-1 0-16,-1 6-3,3 0 3,0 2-2,2-1-8,4 0 0,4-1 2,3-2 0,3-2 0,-1 3-2,3-2 6,2-5-7,4 5-1,-1-5 7,4 2 4,0-5 0,2 1 12,2-5-19,2-2 19,-4-1 4,6-4 3,4-6 0,-9 2 12,8-9-11,-2 2-3,-5-7 3,-1-1 6,-3-2 10,0-6 4,-2 1-5,0-2 5,-4-2 6,1 0 10,-5 1 7,2 2 9,-4 4 14,1 10 5,3-1 2,-1 9-12,1 2-11,-2 3-7,3 1-24,0 5-5,0 0-8,-7 21-1,4 3-2,0 7-5,3-1-2,-4 6-6,8-1-4,-4-2 3,3 4-3,0 9-6,4-13-21,-1-2-24,2-3-28,-2-4-24,2 2-49,-1-9-35,-1-2-35,1-2-33,4-2-45,-3-7-51,5-3-324,-3-1-714,4-3 316</inkml:trace>
  <inkml:trace contextRef="#ctx0" brushRef="#br0" timeOffset="396819.8072">18237 10331 333,'-3'-12'355,"-2"2"8,2 0 6,0 4-36,2 2-34,-1 0-37,2-2-19,0 2-30,3-3-19,3-3-16,5 1-40,3-3 12,8 1-1,3-4-17,-3-1-2,3 3-23,-1 2 4,0 1-8,-1 3-5,-1 2-14,-9 3-20,1-1 2,-3 3-3,-5 0-13,4 5 6,-3 0-11,-3 2 3,-4 6 2,0 6-2,-7 7 0,0 1-2,-6 5 1,-1-1-1,-7 8-14,5-11 12,3-3-9,-1 3-4,-1-1 1,1-3-3,2-2-4,0 2-4,4-10-7,1 2 1,-3-4 6,7-2-8,-1-3-4,1 0 6,2-2-4,-1-2-5,2 1 3,2-1 4,-1 1-12,6-1 15,6 0-1,-2-3-7,7-3 1,8-2 1,-1-2 0,2 4 0,1-4-3,0-3-7,-2 2-24,0 2-23,0-2-8,-2-1 1,-5 1-25,-2 0-15,-4 2-12,-2 1-13,-1 0-19,0 0-19,-6 1-32,3-1-47,0-2-52,0-1-44,-4 1-262,1 2-644,1-6 285</inkml:trace>
  <inkml:trace contextRef="#ctx0" brushRef="#br0" timeOffset="397399.2453">19044 9817 169,'2'-31'328,"-2"5"-6,0 6-2,1 6-4,0 2-19,-1 2-12,2 3-47,-4 3-30,4 0-25,-2 4-24,0 0-11,3 25-16,0 1-7,-1 8-10,1 19-17,4 1-6,-3-2-1,-1 0-16,-1-4 2,-1 5-11,4-17-2,-4 10 1,-2-15 5,3-6-6,-2-4 2,-2-6 7,2 0 14,0-3 2,-2-5 25,2-2 18,0 1 26,0-4 17,0 2 16,0-4 9,0 0-12,0 0-23,0 0-14,4-26-25,-1 8-9,5-4-14,0-1-10,3-2-11,-1 4-22,2-3 1,0 11-8,0 3-5,1 1-15,1 4-5,1 2-16,-2 1-17,1 2-13,0 5-15,-4 0-15,1 2-17,1 4-9,-4 1 2,-1-1-15,-3-1 2,-1 5-2,-3-2 4,-3 3-7,-4 3 4,-4 3-2,0-10-7,-6 3-6,-1-1-7,-1 0-16,0-7-11,7 1-17,-3-4-13,2-1-13,3-1-14,3 1-18,0-3-28,2-2-26,5 2-40,2-8-5,2-2-227,6-2-581,0-1 256</inkml:trace>
  <inkml:trace contextRef="#ctx0" brushRef="#br0" timeOffset="397894.6053">19389 9997 129,'9'-24'282,"-3"7"9,-1 7 2,-2 0 17,-1 1-10,0 3-18,-2 0-32,3 3-37,-2 1-23,-1-2-25,0 4-13,0 0-16,3 15-12,-3 1-12,0 3-11,0 6-10,2-6-13,0 0-2,-2 2-11,4-1-3,2-2-14,1-1 0,-3 6-6,2-10-2,1-5-2,-1 2 11,2-3-26,-1-2 4,3-5-4,1 0 2,3-6-16,2-2 5,1-4 4,-4 2-2,-1-3-1,2-5 17,0-2-15,-4-1 6,0 6 21,-3-4-21,-3 2 11,2 0 11,-2 0 11,-1 0 21,1 5-6,-2 7 10,-1-5 6,-1 3 3,3 2-5,-2 0-12,-1 1-11,0 4-14,3-6-13,-3 6-6,0 0-2,0 0-1,0 24 6,0-6-8,0 10-6,0 2-1,0 6-4,3 10 14,-3 0-19,-1 0 3,1 5 0,0 0 1,0 0 4,1-1-12,-1 1 0,0-17-9,-3 0 14,0 1-3,-1-6-4,-3-4 7,3-1-1,-2 1 3,-1-13 2,4-2 1,-1-1 5,-2-2 8,2-7-9,0 3 1,4-3 2,-10-4-2,5-7-8,-1-6 1,1-1-9,2-10-19,0-1 5,1-1-3,2-3-5,2-1-4,1 1-12,2-2-28,2 1-3,0 1-25,4-1-23,2 0-21,2 4-26,0 1-26,7-11-31,-5 14-31,10-8-38,3-3-30,3 8-285,1 0-652,-3 0 289</inkml:trace>
  <inkml:trace contextRef="#ctx0" brushRef="#br0" timeOffset="398349.4392">20489 9341 70,'7'-17'282,"-2"0"-2,0 2 7,-3 1 10,-1 5-15,-1-1-22,0 4-22,0 0-27,-3-1-17,-1 2-19,1 1-29,-3 4-18,-7 4-13,-3 3-19,-1 7 0,-3 3-5,-5 4 4,1 16-12,-1 3 2,1 0-9,1 6-3,-1-4-5,5 2-4,2-1 2,7-12 9,0 1-14,4-4-7,2 1 1,-1-4 5,5-1-16,1 0 15,3-3-9,0-6 1,4 12 13,2-12-22,-1 0 12,12 2-8,-7-9-7,2-2 0,-2-2-6,11 1-2,-11-2-19,2-6-29,-1-2-19,-1-2-6,3 1-40,-3-6-24,-1 3-19,-2-3-31,-1-2-36,0 2-29,-1-1-31,-1 1-27,-3 1-258,-2-1-581,0 2 257</inkml:trace>
  <inkml:trace contextRef="#ctx0" brushRef="#br0" timeOffset="398756.7513">20209 9744 39,'-3'3'267,"3"-3"-3,0 0-14,0 0 9,0 0 10,17-4-6,-8 1 7,5-4-15,5 0 14,-2-1-5,7-3-6,3 1-18,-1-2-14,0 2 0,2 0-13,-1-2-9,-3 1-20,0 2-19,-3-2-4,-2 3-16,-3 1-14,-4 3-16,0-4-14,-3 6-11,-1-1-4,-4 0-10,3 1-29,-4 2-28,0-2-40,1 0-35,-1 2-65,-3 0-31,7-3-40,-7 3-43,4-2-44,-4 2-42,0 0-55,0 0-225,0 0-651,0 0 289</inkml:trace>
  <inkml:trace contextRef="#ctx0" brushRef="#br0" timeOffset="399681.3576">20792 9650 38,'3'-11'240,"1"-3"-19,-1-1-4,4-2-7,0 0-13,0 1-2,-1-2-5,-2 2 19,1-1 0,0 8-2,-2 2-11,-2 2 1,2 0-32,-2 1-15,1 1-23,-2 3-16,1-2-27,-1 2 3,0 0-8,2 20 4,-2-1-13,1 10-10,-4-5-4,3-3-11,0 4 6,-3-5-10,3 1-11,3-4 0,-1 2-2,0-1 1,1-7-8,0 2 13,1-5-14,-1-2-1,1-1-7,-1 0 3,4 0 4,0-4-15,0 0-4,3-2-13,3-3-25,-2-1-32,0-4-29,6-8-37,-3-3-36,1-1-45,1 1-33,0-2-251,-2-2-541,-1-1 239</inkml:trace>
  <inkml:trace contextRef="#ctx0" brushRef="#br0" timeOffset="400138.5126">21022 9314 59,'-4'-2'131,"4"2"-43,-3-2-34,3 2-31,0 0-29,1 11-53,-1-5-63,4 5 29</inkml:trace>
  <inkml:trace contextRef="#ctx0" brushRef="#br0" timeOffset="400187.5516">21095 9554 315,'0'0'326,"0"0"-7,0 3-19,0-3-29,0 0-17,0 0-36,0 0-26,0 0-26,0 0-16,0 0-18,0 0-19,4 3 6,-2-2-32,-2-1-7,5 8-8,-2-3-9,-3-1-5,4 0-10,-4 1 4,3-2-3,-3 0-8,0-3-5,0 6 4,0-6 1,0 3 9,0-3 35,0 0 4,0 0 22,0 0 6,0 0-3,0 0 11,9-9-25,-8 1-1,6-7-12,-3 0-14,2 0-17,2-2 1,5-3-18,-2-1 3,-1 6-2,0 1-1,1 4-5,0 0-13,-1 5 12,0 3-17,4 2-3,-1 5 9,-3-1-18,-2 4-5,2 2 6,-1 2 0,-1 6-10,-1 0 13,-3-1-8,1 3 8,-3-2-2,0 2 5,-4-3-4,0 0 0,2-8-28,0 1-20,-2 0-22,4-5-34,-2 2-27,-2-4-20,2 1-31,0-4-32,0 0-61,0 0-50,9-16-283,-3 2-649,7-4 287</inkml:trace>
  <inkml:trace contextRef="#ctx0" brushRef="#br0" timeOffset="400718.4411">21740 8879 204,'4'-19'325,"-1"4"-7,-3 6-13,3-1-26,-3 4-35,1 4-32,-1-1-25,0 3-17,-4 13-13,4 5-19,-3 11-3,-1 6-25,1 11 6,-1 5-7,4-2-15,-3-13 15,-1 0-21,1 0 13,0-6-17,1 1 9,0-5-14,2-1-4,-3-9-3,3-5-7,0-2 10,-2-2 27,2-2 15,0 0 16,0-1 20,0-4 14,0 0-7,0 0-19,2-14-10,1 3-18,6-14-9,-1-2-14,2-1-11,0 8-9,1-4-8,2 2-8,-3 9-10,2 0-6,-2 5-12,3 0-4,2 3-4,-2 6-3,-1 2-9,-2 2-6,3 6-15,-6-2 4,3 5-6,-6 3 1,3 9-4,-7-9 8,-7 8 1,-1-3-17,2-2 6,-9 2-9,-1-3-4,0-3 4,-3 0-22,5-9-8,-6 3-3,6-7-16,0-1-39,1-2-18,-1-2-24,0-5-30,4 1-30,3 0-44,2-5-32,5-1-20,1-7-12,6 2-213,3-7-585,6-3 260</inkml:trace>
  <inkml:trace contextRef="#ctx0" brushRef="#br0" timeOffset="401166.5759">21964 9053 24,'37'-26'72,"-16"12"24,-6 4 52,-5 4 66,0-1 47,-3 4 26,-2 1 10,1-1-13,-4 2-16,2-2-34,-4 3-24,0 0-26,0 9-18,-4-3-9,2 5-12,-2-1-19,-3 5-5,4 0-10,-1 1-14,1-4-4,3 5-19,0-4-6,0 4-2,3-4-8,1-2-8,1 3 4,0-5-9,2 0-6,3 0 1,4-2-9,-1-5 16,2-2-16,1-4 0,-2-4-3,1 1 0,-2-5-7,3-5-1,-4 4 5,-1-8-15,-2 4 10,-1-8 12,-5-1-14,0 7 0,-3-5-2,0 9 10,-3-4-7,0 4 1,-4 4 3,3 2-14,-6-3 0,3 3-19,0 3-23,-4 1-18,1 2-23,2 3-43,-4 5-31,1-3-35,4 1-30,0 1-29,3 1-27,2 2-28,0-2-192,2 0-530,2-1 234</inkml:trace>
  <inkml:trace contextRef="#ctx0" brushRef="#br0" timeOffset="401660.2393">22487 8698 248,'0'-16'343,"1"3"25,-1 2 26,0 2-16,2-1-30,-2 6-44,0-1-44,0 5-40,0 0-16,0 0-27,-5 17-6,0 10-20,-4 6-18,-1 0-12,2 0-16,0 0-7,2 1-10,0 0-17,5 0-13,-4-6-29,4 5-20,1-8-20,3-5-13,-2-2-7,2-6-12,1 4-7,2-8-1,1 1 1,0-5 0,4-7 4,2 2-10,3-7-9,0-3-6,4-6-5,-3-5 10,0-3 4,-6 0 8,3-5 0,3-15 12,-10 13 9,1-2 15,4-13 15,-8 0 3,3 0 15,-3 13 18,-1 1 25,0 5 22,-1 10 4,0 1 32,0 5-4,-1 4-31,-1-1 3,0 5-35,0 4-5,0 0-5,0 0 0,-5 31 0,2-4-5,0 5-7,-6 1-8,-2 10 13,7-7-11,-5-1 16,1-2-17,1-2-4,1-2 6,2-11-8,-3 0 5,4-2 1,-1-7-6,1 1 20,3-5 14,0 0 29,0 0 15,0-1 34,0-4 6,0 0-13,0 0-14,7-17-12,7-4-10,-1 1-9,1-6-7,0 6-12,2 1-2,-4 7-7,2 0-5,-4 0-7,4 3-9,-4 3-5,4-3-8,-4 8-12,0 4-2,1 4 7,-4-1-2,2 0 0,-1 9-15,-1-3 6,-2 7-11,0-4-10,-2 0-17,-2 3-17,-1-1-35,-1 0-36,-1 1-34,-3 1-49,-1-5-41,-1 1-79,0 1-68,-3-4-275,-1 0-734,4-6 325</inkml:trace>
  <inkml:trace contextRef="#ctx0" brushRef="#br0" timeOffset="401706.0749">22351 8901 292,'-4'-7'318,"-2"4"-26,5 0-32,1-5-29,7 2-24,4-5-21,12-2-18,2 1-19,9-6-14,6 4-22,-1-3-45,2 0-56,-2 1-58,-1-2-63,-1 2-41,1-4-9,3 1-36,-2 1-101,-1 0-319,-4 1 141</inkml:trace>
  <inkml:trace contextRef="#ctx0" brushRef="#br0" timeOffset="402159.6751">23243 8344 136,'4'-4'382,"-4"-1"-36,3 2-36,-2 0-35,-1 3-33,0 0-32,0 0-39,-1 17-14,-2 10-11,-1 1-11,-2 3-19,-1 2 3,0-1-9,-2 14-13,1-13-5,1 14-14,-4-14-7,4-1 7,0 2-28,1-5-27,-1 0-19,3-5-50,-3 0-39,4-8-40,2-3-42,1-5-56,0 2-228,-2-6-488,2 1 217</inkml:trace>
  <inkml:trace contextRef="#ctx0" brushRef="#br0" timeOffset="402641.6679">22997 8610 169,'-5'-4'284,"3"-1"-34,-1 2-20,4-3-23,6 3-33,7-6-5,7 1-25,9-3-7,8-3-16,7 2-18,-1-2 0,1 0-16,-5 2-7,0-2-7,-2-2-11,-10 4-2,-4-2-7,-3-1-2,-1-4 16,-3 4 20,-4-5 11,-1-1 10,-6 4 8,-1 3 2,-2-1 12,0 4 4,-1 0 9,0 2-9,-2 0 6,0 3-13,0 1-25,0 1-16,0 4-12,0 0-10,0 0-8,-11 26-2,4-2-13,0 3 0,-1 5-6,-2 15 3,3-12-16,1-4 9,-1 3-3,1 2-1,-2 9-9,2-15 10,2-3 1,0 0-21,0-10 1,1-7 6,0 1-11,0-5 7,3 2-1,0-5 12,-1 0 23,1-3 35,-2 4-14,2-4-6,3-11-1,4-5-15,-3-3-4,9-7-4,-3-2-4,5 3-10,1 3 3,-2-1-10,4 2 1,-6 9 0,1 2 8,-1 0-17,-1 6-3,3-1-4,-1 5-4,1 2-3,-1 3 4,-6-3 3,6 6-6,-4 4-2,-2 3-8,-1-1 7,1 3-9,1 0-18,-5 0-21,2 1-45,-4-3-34,0 1-39,-2-2-55,1 2-64,0-7-63,-3-1-301,3 2-713,-3-3 317</inkml:trace>
  <inkml:trace contextRef="#ctx0" brushRef="#br0" timeOffset="402691.7309">23854 8497 47,'-2'-7'412,"0"2"-39,2-2-29,-3 3-34,3 0-2,0 4-10,0-6-48,0 6-20,0-7-32,3 6-18,1-4-22,3 1-3,2-2-19,3 0 7,11-5-8,-2 4 3,0-5-6,2-3-8,-5 6-1,0-3-1,-5 1 9,1 4 21,-7 0 6,3-2-2,-3-1 0,0 3 5,-4 0 2,-1 2-9,0-2-22,0 1-5,-4 2-23,-1 0-13,-1 0-13,-3 3-8,0 3-22,-3-1-5,-11 9-10,4 3-10,-7-1-13,9 5-6,2-5-14,0 6-6,5-2-12,0 1-9,3-1-13,1 0 8,4 1-6,4-1 8,3-2 3,0-1 3,5-1-1,7 0 9,1-2-20,2 1-12,4-9-24,-1-3-45,2 1-43,-2-7-22,1 2-26,-4-4-31,2 0-37,-4 0-43,1-6-39,-8 6-263,-2 0-683,2 1 303</inkml:trace>
  <inkml:trace contextRef="#ctx0" brushRef="#br0" timeOffset="403390.8166">22264 9547 341,'0'-17'369,"0"5"16,0 3 3,0 3-42,0 2-34,0-1-21,0 5-58,0 0-17,-7 10-14,0 18-22,1 9-5,-11 13-14,6 6-14,-2 0-20,1-1 1,-1-6-7,5 5-9,-1-6-6,5-12-9,-3 12-15,1-12 9,1-4-9,-1 0-2,-1-3-4,1-3-7,1-9-4,1 1 18,-1-2-2,1 0-15,1-6-19,-1-1-24,1-1-37,-1-3-22,1-1-34,-1-1-46,0-3-46,4 0-24,-6-4-31,3-2-15,-1-4-8,1-6 12,3-4 16,0-8 5,0-6 27,3 2 15,1 0 39,-1-1 45,1 1 38,2 1 29,-2 4 21,-1-2 29,4-2 20,4 4 13,-2 1 11,-2-1 16,6 5-7,-1 8 15,-2-1 13,8-2-19,-5 8-8,3 1-17,-1 3 5,3 1-15,-1 4 2,-3 1-1,0 3-8,-1 3-10,-2 2-9,-4-1 7,2 6-6,-1 1 1,-6-3-7,3 5 1,-6 0-7,-5 0 4,1 1-2,-7 3-7,3-5-5,-6 2-5,-1-4 3,-3-3-20,5-3 12,0-1-1,1-3-12,-2 0-11,2-4 2,3 0-19,3-2-14,-4-3-27,7 0-21,-2-3-41,4-1-33,3-2-27,3 0-18,3-4-33,7-6-11,-4 6-221,7-4-521,1 2 231</inkml:trace>
  <inkml:trace contextRef="#ctx0" brushRef="#br0" timeOffset="403859.0676">22451 9689 145,'12'-11'265,"-5"3"4,1 1 1,-1 0-13,0 1-14,-1 0-23,2 1-28,-2 3-15,-2 2-20,3 2-13,0 2-14,0 3-9,0 4-16,-1 3-5,1 8-5,-3 4-9,-1-6-7,-3 6-6,-3-2-8,-1 1 3,1-5-7,-1-3-4,1-7-1,-2 3-2,3-3 10,-1-4 26,3 0 21,-4-2 37,3-2 32,1-2 8,0 0-16,0 0-23,1-13-11,3-2-19,-1-3-17,4 0-4,3-9-6,1 1-11,5 4-12,-1 3-2,-5 4-13,0 1-5,3 2-7,-1 2-28,1 2-25,1 1-33,-3 2-41,2 5-51,-2-1-29,-1 2-23,1 3-31,-3-2-54,0 5-19,2 0-5,1 3-17,-1-2-268,1 3-631,-1-6 279</inkml:trace>
  <inkml:trace contextRef="#ctx0" brushRef="#br0" timeOffset="404356.5412">22922 9699 216,'1'-2'375,"-2"-6"-44,1 2-28,-3 3-8,3 3-30,-1-4-25,1 4-27,0 0-24,-16 9-24,6 3-5,-1 1-15,3 3-21,-1-3-6,-1 3 1,3 1-21,2 0-2,1-2-9,3-1-8,1 3-6,1-5-5,3 0 8,0 0-10,4 0 14,-1 3 3,6-7 9,1-7-5,0-1 17,2 0-12,5-7-4,-1 0-9,-1-3 3,-5 1 5,5-4-11,-7 1 6,2 1-11,-4-1 11,0-3 4,1 2-8,-5-2-4,1-2-4,-7 0-7,3 7-10,-6-3-4,3 1-13,-3-3-19,-4 4-12,0-2-24,-4 3-16,-2 3-21,-2 0-34,1 2-24,0 1-28,-1 4-27,4 0-36,1 4-36,0 0-37,-1 4-33,3-3-29,2 2-264,2 1-652,1-1 289</inkml:trace>
  <inkml:trace contextRef="#ctx0" brushRef="#br0" timeOffset="404847.9292">23442 9653 192,'-3'-16'288,"-1"-2"-5,-2 2-14,-1-2-14,-4-3-16,4 6-15,2 6-11,-3 0-6,2 3-29,-1-2-17,0 2-22,0 4-18,0 2-12,-3 5-3,-1 3-11,1 1-13,-4 4-9,2 4-7,0-2-12,5 2 8,-3-3 0,3 4-31,0-2 7,4 2-4,-1-7-6,3 2 3,2-2 0,-1 2-1,3-2 3,1-3 7,2 1 4,2-1-1,1-4 13,1 1 5,0-3 19,2-3-19,4 0-2,-4-6-5,2-2-1,0-3 10,-1-5 1,1-7-18,2 2-10,-1-3 6,-5-4 1,3-2-7,2-14 3,-8 13 10,1-3-1,-2 3 5,1 5 17,-3 0 17,-1 10 4,0 7 4,1 0 0,-1 2-14,-3 0-13,0 4-17,0 0-11,0 4-16,0 0-2,0 0-7,0 17 2,-3 3 0,-1 8-6,-3 1-1,6-3 3,-3 4-4,1-3 5,3 6-10,0-6-3,0 0-9,4-3-3,-3-7-8,2 0-2,1-2-4,-1-2-13,1-3 6,1-2 3,3 0-2,-1-4-3,3-2 12,1-2 6,2-2 2,2-3-4,5-6-24,-3-3 11,3-3 0,-5 0 8,2-2-5,-3-5 14,0 0-14,-1 2 0,-2 0 14,-1-2-3,-7 9 11,1 4 7,-1-1 8,1 4 9,-2 1-6,-1 2-4,-1 0-10,1 2-4,-1 3-14,0 0 17,0 0-12,0 0 5,-2 15 2,-4-5 9,5 5-10,-2 1-6,-1-1 0,2 3 6,-1 1 5,2-3-7,1 1 6,1-2 10,2-3-7,-1-1 1,2 0-2,-1-1-1,2-1 3,2-2 12,2-2-11,-2-4 8,3 1 3,4-4-4,-3-1 0,2 1 2,-1-8-11,-2-2 9,7-5 4,-6 1-3,-1 0 1,1-6 2,-3 5 2,0-1 11,-1 0 21,-4 3 1,3-1 8,-4 5 4,1 2 10,-1 0-1,-2 3-1,2 0-8,-2 1-11,0 5-9,0 0-17,3-6-4,-3 6-2,0 0-7,0 0 2,-3 12-4,3-1 3,-4 0-1,4 7 0,-3-2-3,3 0-8,0 3 3,0 0-9,2-5-12,-1-1-10,3 3-14,1-4-28,0-2-25,4 0-55,1 0-38,1 2-47,0-5-49,5-2-46,3-6-61,1 0-253,4-5-702,-4-1 311</inkml:trace>
  <inkml:trace contextRef="#ctx0" brushRef="#br0" timeOffset="405358.2675">24274 9411 22,'0'-17'382,"0"1"-26,-1-1-35,-2 2 5,0 5 25,2-1-6,-2 5-21,1-1-36,1 2-40,-1 3-28,-3 2-22,-1 3-20,-1 3-13,-7 5-20,-4 6-22,-2 4-7,6-3-4,-3 6-9,2-1-13,0 2-2,2-3-17,5 3-11,0-2-7,2-4-2,1-1-23,3-2-4,2 1-17,2 0-4,3-8-40,-2 1-19,6-2-9,-1-1 3,3-2-23,5-4-12,1-3-17,5-5-9,-2-2 1,-2-4 1,3-3 14,3-2 9,-7-3 11,0-3 13,-1-2 12,-1 1 19,2-2 19,-3-3 24,-4-1 6,4-2 13,-3 1 20,-1 1 15,-1-1-3,-2 1 26,1-1 12,1 10 14,-5 3 8,-3 3 13,2 6 5,-3 2-12,2 1-15,-2 3-18,0 0-26,0 0-4,0 4-4,0 0-6,-5 15-1,-2-1 2,0 13-8,-3-3-6,3 6 11,-3 1-8,2 2 2,-2 1-9,6 0 3,-6-2 8,4-2-12,2 2-3,0-3-1,1-4-4,3-5-10,3-2-22,-2-1-29,2-2-13,4-5-34,3 2-24,-4-3 6,1-2-37,4-2-46,-1-5-34,4 0-55,7-7-69,-7 2-248,0-4-645,-2-2 285</inkml:trace>
  <inkml:trace contextRef="#ctx0" brushRef="#br0" timeOffset="405844.5626">24394 9358 64,'-9'-14'328,"5"11"18,1-2-20,-1 2-35,7-3-27,1 1-32,2-3-3,9 1-30,-1-3-12,7 3-5,2 5-6,-3 0 9,2 4-24,-1 2-12,-8 2-2,1 3 5,0 1 15,-2 0-25,-3 4-1,1 1-3,-2 2-5,-2-1-1,-1-2-15,-4 4 1,-2-2-12,-1-3-5,1-2-11,-1 0-3,-1 1-12,0-4 0,-2 1-5,2-4-2,0 0 5,2-1-2,-5-1 4,4-3 7,2 0-3,-5-5 10,1 1-9,3-2-6,-1-5-3,2 1-5,3-10-18,1-4 5,6 0-8,0-1-9,1 1-2,3 2-11,0 4 4,-1 3-6,1 4-2,0 2-8,-4 1 2,6 2-7,-16 6-4,19-2-7,-19 2-2,0 0 5,33 13-4,-25 0-5,-1-5-3,0 8 8,-1-1-5,-2 2 6,-4-17-15,2 29-25,-1-11-40,-4-2-25,0 3-34,3-3-53,-5 2-66,-1-2-64,6-16-96,-11 22-377,5-7-866,-1-8 384</inkml:trace>
  <inkml:trace contextRef="#ctx0" brushRef="#br0" timeOffset="405888.6777">25043 9321 459,'9'-24'419,"-5"8"-13,0-1 20,-1 5 1,-3 12-23,4-20-31,-4 20-30,3-12-48,-3 12-33,0 0-29,0 0-23,0 0-18,0 0-33,0 0-9,-13-14-19,13 14-21,0 0-10,0 0-7,-35 32-11,29-23-16,-2 4-3,8-13-12,-13 27-9,10-11-1,-2 0-5,6 1-4,-1 1-1,3-1-4,-2 0-1,2 0-3,0-2-5,4 0-2,-3-1-7,2 1 8,-6-15 1,7 20-19,-3-11 3,-4-9-7,3 16 6,-3-16 2,4 17-7,-4-17 1,0 0 8,5 13 1,-5-13 1,0 0 0,0 0 3,0 0-6,-9 18 11,9-18-13,-14 9-10,14-9-28,-20 10-34,6-8-24,14-2-41,-38 8-35,16-7-37,-1 2-31,-1 0-60,4-1-79,-8-2-324,4 0-760,3 4 336</inkml:trace>
  <inkml:trace contextRef="#ctx0" brushRef="#br0" timeOffset="411776.6803">9779 17896 104,'0'0'226,"0"0"-23,-3 3-16,3-3-21,0 0-34,0 0-8,0 0-16,0 0-15,0 0-15,0 0 0,0 0-12,14-8-1,-5 4 0,0 2-3,4-4-15,4-4 5,0 10-5,2-11-7,0 1-1,1-1-4,-3 5-1,1-7-6,1 1 3,-6 7-9,-4-1-6,2 2-23,-4-1-17,0 0-30,-3 5-9,2-3-22,-6 3-31,4-5-17,-4 5-32,0 0-86,0 0-271,0 0 121</inkml:trace>
  <inkml:trace contextRef="#ctx0" brushRef="#br0" timeOffset="412271.1971">9742 18035 115,'-5'0'165,"2"2"-9,-1 2-12,4-4-29,-2 4-4,2-4 27,6 7 9,-6-7-11,13-3 5,-2 1 0,1 0-12,5 2-10,3-12-12,3 3-1,-1 0-9,2-2-11,-1 9-7,-1-10-6,4 2-7,-6-3-2,2 3-14,0 3 6,-3-1-10,2-1-15,-6 1-2,-3 4 4,2-2-3,-9 4-6,2-2-2,-1 2 23,0-1 12,-6 3 11,0 0 9,8-2 11,-8 2-12,0 0 19,0 0-5,0 0-14,8-5 10,-8 5 10,0 0-19,0 0-11,0 0 5,0 0-7,0 0-13,0 0 0,9-2-8,-9 2-11,0 0 6,0 0-2,0 0-16,0 0 5,0 0-1,0 0-1,0 0-9,0 0 1,0 0-1,0 0-11,0 0 8,0 0 1,0 0-7,0 0 0,0 0-10,0 0 4,0 0 2,0 0-2,0 0-7,0 0 6,0 0 0,0 0-5,0 0-18,0 0-1,0 0-3,0 0 21,0 0-16,0 0 3,0 0 4,0 0-5,0 0 6,0 0-2,0 0 5,0 0-5,0 0 10,0 0-12,0 0 6,0 0-11,0 0-3,0 0 2,0 0-16,0 0-20,0 0-6,0 0-10,0 0-45,0 0-21,0 0-23,0 0-41,0 0-37,0 0-220,0 0-504,0 0 223</inkml:trace>
  <inkml:trace contextRef="#ctx0" brushRef="#br1" timeOffset="933565.7904">388 12463 98,'0'0'207,"-3"-22"-9,3 22 5,0 0-34,-1-15-21,1 15-42,0 0 14,0 0-10,0 0-23,0 0-12,0 0-19,0 0 7,0 0-7,0 0-3,0 0-6,0 0 6,4 55-39,-2-39-5,0 0 1,-2-16 1,6 23-16,-4-11 10,-2-12 2,7 21 0,-7-21 1,0 19 6,0-19-7,5 11 6,-5-11-2,0 0 4,0 0 9,0 0 11,7 16 11,-7-16 2,0 0 23,0 0 14,0 0-5,0 0 0,0 0 7,0 0-11,28-33 3,-12 12-21,2-5-7,-1 2-10,0-3 2,1-2 4,7-10-10,0 1 0,-6 11-20,8-10 12,-10 14-3,1-4-3,-1 1 2,-1 3 3,-1-1 0,-5 8-11,5-4-4,-7 6-1,-3 2-1,5-2 3,-3 7 0,-3-1-5,2 1 5,-2 1 0,-1 1-8,-3 1-12,4 2-11,-4 2-12,3-7-26,-3 7-7,3-4-25,-3 4-44,0 0-3,0 0-13,0 0-13,0 0-18,-10 15-13,3-4-4,-7 6-123,6-4-345,-2 3 152</inkml:trace>
  <inkml:trace contextRef="#ctx0" brushRef="#br1" timeOffset="934337.2536">309 12535 14,'0'0'129,"0"0"-8,0 0-24,0 0-5,0 0-15,0 0-2,0 0-17,0 0-2,0 0-7,0 0 2,0 0 6,3 58-5,3-31-1,-2-10-11,3 10 27,-3-9-26,2 0-5,-3-1-6,0 3 10,-2-4 7,-1-16-9,7 29 1,-3-18 0,-4-11-10,0 18 3,0-18-1,3 15-2,-3-15 3,0 0-5,7 13 12,-7-13 4,0 0 5,0 0 13,0 0 19,0 0 13,0 0 4,0 0 5,42-21-14,-22 4 3,1 0-13,3-7-7,7-6-3,0-2-5,-4-2-7,2-3-1,1 3-9,1 0-3,-13 5 2,9-2-14,3 0 12,-13 6-17,1 6 1,-4-3 2,0 3-10,-3 7 4,-4-1-5,3 1 0,-8 3 0,6 2-5,-4-1 1,-1 4-17,-1 0-8,-2 4-3,2-6-25,-2 6-14,0 0-18,0 0-19,0 0-32,0 0-21,0 0-21,0 0-18,0 0-3,0 0-157,-9 21-369,-1-11 165</inkml:trace>
  <inkml:trace contextRef="#ctx0" brushRef="#br1" timeOffset="935186.1836">291 12648 4,'-7'-21'103,"7"21"35,0 0-7,-3-17-12,3 17-17,0 0-19,0 0-6,0 0-11,0 0-5,0 0-8,0 0-19,0 0 12,0 0-3,0 0-7,0 0-1,0 0-23,0 0 19,7 63-2,-4-51-7,-3-12 3,4 22-15,-4-22 13,7 22-6,-7-22-11,3 12 16,-3-12 5,0 0-7,4 14-2,-4-14-4,0 0 20,0 0 8,0 0 11,6 12 6,-6-12 15,0 0 1,0 0 7,0 0-1,0 0-11,39-30-13,-22 13 9,-1 0 0,2-1-8,-1-7-5,4 2-12,-1-4 11,-3-1-7,12-7-2,-2-2-4,-10 11-5,8-12-1,2 6-4,-10 4-2,-3 2-6,-1 0 4,2 2-2,2 3-5,-7 5-3,-3 3 2,-5 0-4,5 4 1,-2 6-3,-2-4-7,0 2 10,-3 5 5,4-8-15,-4 8-4,3-4-7,-3 4-23,0 0-19,3-5-20,-3 5-20,0 0-22,0 0 17,0 0-20,0 0-16,-12 15-10,8-1-4,-3-2-14,-1 5-7,1-2-88,-2-1-275,-6 5 122</inkml:trace>
  <inkml:trace contextRef="#ctx0" brushRef="#br1" timeOffset="935238.7172">319 12479 153,'0'0'174,"-4"-21"-22,4 21-20,0 0-16,0 0-29,0 0-2,0 0-6,0 0-14,0 0-2,0 0 4,7 52-17,-5-27-3,0 2-5,4 0 2,-9 1-7,9-4-11,-5-6-2,-1 0 3,4-1-5,1 0 5,-5-17-8,4 19 6,-4-19-13,3 14 10,-3-14 5,0 0-5,5 14 28,-5-14 9,0 0 21,0 0 6,0 0 7,0 0 12,0 0 3,0 0-9,45-32-7,-28 9-7,4 0-4,-4-2-1,13-14-10,-2 1-1,0-2-6,0 3-5,-4-6-4,3 7-6,1-8-4,-2 5 2,-7 13-6,-5-3 0,6 5-2,-4-1-1,-4 4 1,5 3-5,-13 2 1,6 4-3,-3 4-6,-4 3 14,4-3-14,0 7 3,-5-4-10,-2 5-5,0 0-18,4-8-17,-4 8-20,0 0-33,3-4-20,-3 4-14,0 0-18,0 0-10,-12 18-8,5-7-13,0-5-7,-4 7 1,1 1-9,0-1-6,-4 8-4,-1 1-113,1-2-321,-2 2 141</inkml:trace>
  <inkml:trace contextRef="#ctx0" brushRef="#br1" timeOffset="936050.8364">309 12521 36,'0'0'152,"0"0"-37,0 0 8,0 0-29,0 0-3,0 0-1,0 0-22,-11 57 0,14-34-11,-2 5-3,-1-3-4,0-6-3,-1 1-9,2-2-3,2 0 3,1-1 19,-1-4-19,-3-13-2,0 21 1,0-21-1,3 12 18,-3-12-7,0 0 18,11 14 32,-11-14 24,0 0 10,26-1 0,-26 1-12,35-21 0,-11 3-3,-2 0-14,12-15 3,0 2 1,1-2-6,-5 0-3,6-2 6,-2-1-13,-4-2-8,1-1-6,-2-1-3,2 5-5,-7-2-2,6 4 3,-12 5 5,-2 7-21,-1-1-2,-1 4-11,-4 4 5,1 1 0,-4 2-14,-4 2 2,1 2 0,-1 2-4,1 0-5,-4 5-10,5-7-25,-4 4-33,3-1-34,-4 4-67,3-5-30,-3 5-53,0 0-30,7-3-26,-7 3-174,0 0-496,0 0 219</inkml:trace>
  <inkml:trace contextRef="#ctx0" brushRef="#br1" timeOffset="939297.953">9904 8074 73,'0'0'100,"0"0"22,-7-1-15,7 1-20,-5-2 9,5 2-17,-6 3 0,2-2-3,1 3-11,-3-1-7,1 0-3,0 0 3,-2 4-10,0-1 4,3 0-2,-2 1 4,1 1-4,-2 0 1,1 1-1,1 3-6,-1-2-1,2 1 0,-2-1-1,2 7-3,-2-2-7,2-4 1,3 4 1,-2-2 0,1-1-3,1 5 2,2-1-4,2 1 5,0-1-3,3 0-4,1-2-6,0 3 2,1-2 1,2-1-1,5 6 9,1-4-7,-5-6-3,6 7 13,1-5 0,2-2 1,-2 0-5,2-1 1,3-6 1,-1 3-1,2-1-3,1-2 1,1 0 0,-1-6 2,3 4-5,-1 1 0,0-2 0,0 0-5,-3 5-3,1-6 2,0 1-4,-3-4-1,1 2-1,0 2-1,-2-1 1,0-1-3,0 1 0,-1 2 0,0-4-6,2 1 12,-5 0-9,-1-2 3,-1 3 0,7-2-3,-1 0 1,0-2 2,-4 4-5,-2-2 0,8 1 2,-1-1 2,-1 0-1,3 1 1,-3 0-1,2 0-1,-2-1 0,2 3-4,-8-2 1,0 0 0,8-1 0,0 3-4,-3-2 0,2 1 2,-2 1-2,-4 0 1,6-4 1,-7 1-10,6 3 12,-1-4-1,-5 4-1,0-1-1,7 2 4,-1 1-2,-6-2 4,7-3-1,-5 0 0,-2 2 2,2 1-1,-1-5 7,-1 7-7,8-2 5,-9-4-3,8 1 2,-5 1 5,-3 4-1,3-5 3,0 3-1,3-1-7,-5 0 5,8-1 12,-8 2-16,6-4 0,-5 4-1,2-2-6,2 1 0,1 1 2,0-1 0,-1 0 0,-5 0-1,7 3-1,-6-2-2,7 0 2,-9 0-2,3-1-2,-3-2 3,2 0-2,-1 3-3,1 0 3,-2 0 0,1 0-2,-1-4 5,0 2-2,0-1-2,-3 3 8,-1-1-5,3 0 1,-3-1 0,4 4-4,-1-4 2,-3 1 3,-1-1-1,5-1 4,1 2 9,-5-1-14,4-2 5,0 3-3,3 2 7,-2-4-6,1 1-6,-1 1 6,8-1 2,-8 0-5,1 2 2,0-1-4,1 1 6,3-1 0,-4 1-3,-2 1-1,-2-1-1,1 3 0,0-3 1,2 3-2,-5-1 2,0 1-1,-2-3 0,4 2-4,-5-1 6,4 0-1,-4-1-5,1 2 0,2-1 2,-3-1 7,3 0-9,-3 0 1,0 2-3,2-2 1,1 3 4,-2-2 0,2 2-3,-2-2-1,4 3 4,-2 1-6,-1-5 5,2 3-2,-2 0 7,0 0-9,5 3 2,-6-1-1,3-1-1,-4-1 5,3 2 4,0-1-4,0 1-6,-3 0 1,1 0 0,2 2 1,-1 1 1,3 1-5,-5-2 5,1 1 0,0-2 0,2 5 4,-2-4-3,-1 0 2,2 5-6,-3-4-1,2 1 2,0-1-3,-1 0 9,-1 0-2,1 2-3,-3 0-2,-1-2 5,4 1-1,-3 0-1,3-1 1,-2 1 1,0 0 0,0 2 2,0-2-7,-1-1 6,1 2-3,-2 1 2,1-4-2,0 3-2,-1 1 5,-2-2-1,3 0-2,-2 2 1,2-2 0,2-1-3,-4 1 2,-2 0-3,3-2 6,0 3-1,0-2-4,0 0 0,-2 2 4,0-2-10,2 4 6,-1-7-1,1 6-1,-3-3 5,1 2 1,-1 0-2,1-3 0,-1 0 2,3 1-2,-2 1 2,-2-1-2,2 0 0,-1 0-2,0 1 7,0-3-1,0 1-4,0 1 1,0-3 0,0 0-1,0 4-2,0-5-5,-1 0 5,1-4 3,-1 8-1,1-8-2,0 3 9,0-3-9,1 3-1,-1-3 3,-3 7 3,3-7 0,0 0-3,2 3 2,-2-3 3,0 0 1,0 0-3,0 0 6,0 0-3,0 0 0,0 0-1,0 0-6,0 0-1,1-15-1,-1 15 5,1-9-4,-1 3-3,0 3 2,3-5-5,-3 3 14,0 0-12,0-3 1,3 1 7,-1 2-4,0-2 4,1 1-6,-1 0-1,-2-2-1,2 1 4,1 2 0,1-4 9,0 1-12,1-1-1,-4 0 2,6 1 1,-4-2 2,1 0-1,2 3 4,-5 2-5,5-4 3,1 3-3,-3-2-1,2 0-1,1 1 1,-1-1 2,-1 0-2,2 1 4,-1 1 5,1-2-9,1 1 4,4-3-2,-4 3 2,2 0-2,-4-3-2,4 4 0,2-2 9,-5 0-8,3-1 2,0 1-1,-3 1 2,4 4-6,-2-3 6,2-2-1,-3 4 7,2-1-10,3-1 3,-2 1 3,0 0 1,2 1-2,-1 0 1,2-2-5,0 4 4,-2 0 3,4-1-6,-3 0 2,2 1 4,-3-1-8,3 2 8,0 1 1,-1-3-6,0 3-1,3 0-3,-3-1 4,3 1-1,-1 0 5,-2-1-1,1 2-2,-1-1 1,2 1-1,-1-1 1,-1 3-1,3-3 11,0 1-9,0 0-4,-1 1 4,-2 1-1,3 0 1,-2-1-1,-1-2 1,2 2 6,-3 0-8,3 0 2,-2 2 1,-1-2 0,1 3 7,0-1-9,0-2-3,2 1 8,-2-1 5,1 1 8,7 2-16,-10 0 0,5-1-8,-3-1 7,3 0 3,-3 3 2,3-3-8,-1 2 4,5 2 2,-6-2-3,-1-2-3,-1 4 1,3-3 0,-2 0 4,-2 1 0,2 1-12,2-3 9,-2 1 3,-3 1-1,3 0-3,-4-3 6,4 3-1,-1-1-3,0 0 2,-1 1-5,4-1 3,-5 1 1,0-1 1,3 1-1,1 1 0,-1-4 5,-2 2-7,1 1-1,1 1 0,-1-4 2,2 1 3,-2 1-3,-1-1 11,1 2-8,2-1-7,-6-1 0,1 0 4,4 1-2,-3-1 0,-2 1 0,4 1 5,2-4-2,-8 1 4,4 5 5,1-3-7,0-2 8,2 0-5,-1 2 3,1 1 3,0-3-2,-1 3-2,1-3 8,0-1-12,-1 3 4,-2-4-1,3 4 2,-1 0 4,-1-2-5,3 1-7,-4 0-1,4-2 11,-5-1 7,-1 3-7,2-3-4,-1 1-4,-2 0 11,2-1 3,1 2 0,-1-2 5,-1 0 13,2 0-22,0-2 22,2 4-17,-2-4 0,-2 2 5,4 0-9,-3 0 2,5-1-1,-3 0-4,-2 1 9,1 0-10,1-3 1,-1 3-7,0-2 12,0 2-1,-1-2-5,1 1 4,-1-1 8,0 2-1,3-2-2,-6-1 7,4 1 2,-1-1-4,0 2 1,1-3 9,-1 2 5,0 0-9,-3-1-1,3 1 0,-2-5-6,1 5-6,-1-1 9,2 0 2,2-3-1,-2 2-1,-2 2-1,0-3 1,1-1-2,-1 3-6,0-2 1,2-1 3,-3 0 0,3 0 4,0 0-11,-3 0 11,3 0 7,-2 1-2,-2-2 4,1 2-9,0 0 5,2-1 6,-4 0-6,2-1 8,0-1 1,-1 2-1,0-2 0,-1 1-9,-1-1 0,4-1 0,-3 1-4,2-2 2,0 1-10,-3 0 7,2-1-3,-2 0-3,3 0 3,0 2 6,0-1-3,-1 1 0,1-1-1,-1 1 1,-1-1 2,0-3-1,2 7 3,-2-4 4,1 0-3,-2 1 0,1-2-4,1 3 0,-2-3 5,-1 1-7,2-3-1,-2 3 4,1 1-8,0-2 3,0 3-5,0-1-1,2-2-8,-2-1 10,-2 6 2,3-7 1,-2 4-2,-2 2 1,5 0 4,-2-5-2,-4 5 6,3 1 4,-1-2-1,0 4 0,-2-6-2,3 4 0,0 0 3,-2 0-9,2-2 3,-2 3 1,-1-1 1,2 0-2,1 2 0,-2-2-2,-1 1 2,0 1-8,0 3 3,2-8-1,-2 8-7,1-4 4,-1 2-14,0 2 12,0 0-3,3-5 2,-3 5-7,0 0 0,0 0-1,-3-6 1,3 6 3,0-4-7,0 4 2,0 0 0,0 0-4,0-4 0,0 4 2,0 0-6,0 0-1,0 0-7,0 0 4,0 0-26,0 0-26,0 0-32,0 0-41,0 0-46,0 0-60,0 0-59,0 0-44,0 0-43,0 0-59,-9 7-395,4-2-904,-1-1 400</inkml:trace>
  <inkml:trace contextRef="#ctx0" brushRef="#br1" timeOffset="1.91072E6">13517 2617 150,'0'-3'182,"2"-2"-19,-2 5-16,0-6-4,0 6-13,2-2-15,-2 2-5,0 0-17,0 0-5,0 0-9,0 0-8,0 0-5,0 0-7,0 0-8,0 0 4,0 0-9,0 0 10,0 0 1,0 0 5,0 0-4,0 0 15,0 0 4,0 0 1,0 0 5,0 0-1,0 0-17,0 0 3,0-3 0,0-4-11,0 7 4,0 0-8,0-6-6,0 4 1,2-3-9,1 0-4,-3 2-1,0-2-6,0 5-2,0-6 0,0 6 2,0-4-14,0 4 8,0-4-3,0 4-4,0 0 3,0 0-7,0 0 0,0 0-9,0 0 9,0 0-4,0 0 3,0 0-6,0 0-7,0 0 2,-10 6 1,7 10 7,-5-1-4,-5 14 1,-1-2-1,1 6 4,-7 10 1,-1-4-7,4 6 4,-3-5-4,5-11 3,-7 15-3,0-3 6,4-1 5,4-12-6,-1-4-2,0 3 3,1 0-5,-1-1 11,4-7-11,-3 3-1,4-9 1,-2 0 3,3 0-5,0-4 2,2-2 1,0 1 3,1-1-5,-1 0 1,2-2-4,-1-2 4,-2 0-5,-1-2 5,2-1 2,-1-2-8,1 0 8,-2-1-1,4-2 0,-3-4-4,3 0 1,-1-2 0,0 2 3,2-3-5,2-1 2,-1-4-7,1 0 6,4-3 7,1-5-4,1-1-4,1-2 8,2 4-4,0 0-4,4 1-4,1 2 5,2 7-3,0-5 2,-4 12 2,1-4-3,4 5 5,-3 6-3,4 2 1,-2 3 1,-3 4-1,6 9 4,-6-5 4,7 10-5,-4 2 3,1-2-6,-3 1 8,2 1-1,0-1 1,-3 2-6,1-2 1,-1-2-2,-2-5 4,1 5-2,-1-6-3,0 0 5,-4-7-3,5 3 2,-3-2-4,-1-5 0,1-1 8,1 3-11,-2-2 5,0-2-6,0-3 6,-1 2-4,2-2-1,2 0 0,-1-5 6,-2 1-1,2-1 2,2 0-4,-2 0-2,1-2 1,-1 0-12,2 2-21,-1-3-14,-1 2-22,0-2-32,0-1-25,0 5-14,0-4-38,5-2-36,-4 5-30,-1 0-125,-1-1-399,6-1 177</inkml:trace>
  <inkml:trace contextRef="#ctx0" brushRef="#br1" timeOffset="1.91165E6">14148 2832 47,'-3'-2'223,"3"2"-12,-4 0-17,4 0-18,0 0-14,0 0-21,0-5-12,0 5-3,3-4-15,3 4-4,1-3-6,1 0-14,5 1-8,2-3-14,9-2 4,3-1-11,-5 4-3,4-1-10,2 1-2,-5-1-3,2-3-6,-3 7-3,1-6-4,-6 6 3,-4-2-8,-1 3 0,-2-2 0,-3 1-9,2 1 3,-6 0-1,1 1-4,-4-1-4,0 0 3,0 0 0,0 0-9,1 5 6,-4 1 0,0 1-2,-4 3 0,-3 5-1,-1-1 0,-3 6-3,-6 1 4,4 4 0,-1-2 0,-2-2 1,0 5 0,1-4-2,2 4-1,-3-7-1,4 0 4,-1-2-2,5-5-1,1 1 1,3-3-7,0-1 4,-1 1 2,4-3-1,-1 0-2,1-2-8,1-2 12,1 2 2,-1-3-2,1 1-1,-1 0 4,3-3-8,-1 4 6,1-4-2,0 0 8,0 0 6,0 0-4,0 0 5,0 0-1,0 0-1,11-10-4,-4 5 4,3-1-6,5-2 1,-2 1-5,0 2-2,1 0 6,0 5-8,0 0-2,0 0 5,-4 3 7,4 2-8,1 4-2,-4 1-1,1 1 4,5 6 1,-5-4-1,0 1 0,2 3 6,2 0-11,-2 3 5,-3-8-4,2 0 5,0-2 2,-1-1-4,-5-4-2,8 4 5,-3-4-1,2 0-3,0-3 8,0 1-4,-4-5 5,4-1-1,-4 0-1,1-4 5,1-1-1,0 0 5,-3 2-10,-2-2 7,1 0-6,-2-1 0,1 4-10,-3-3-11,0 0-31,-1 3-48,1-4-59,-1 2-65,-2 1-212,0-1-460,-1 7 203</inkml:trace>
  <inkml:trace contextRef="#ctx0" brushRef="#br1" timeOffset="1.91259E6">16461 3127 47,'1'-5'212,"4"-3"-5,-3-2 5,3-1-9,2-5-7,-3 5-9,0-6 1,0 0-6,-1 5-3,0-4-5,-2 0-18,-1-1-2,-1 1 1,-2 4-9,-2 3 1,0 1-18,-2 2-8,1-2-16,-5 8-10,-4 2-10,-6 6-34,-3 7 24,-3 3-6,-7 12-9,2 1-2,2 1-13,9-6 4,1 0-7,2-1-8,4-1 1,4 3-6,0-6-7,3-4-4,4-1-10,2-2-9,2-4 17,4-1-2,0 0-5,2-4-10,6 0 10,1-3-5,3-6 4,6-4 2,-1-5 1,-1-2-7,0 1 2,3-6-3,-7-2 1,4 0-5,-8-2-5,1-5 8,-1 8 17,-5-2-8,-2 9 5,-2-4 5,-1 6 14,1 2-17,-4 4 31,0-2-6,-3 4-7,3 4-3,0 0 11,0 0-17,0 0-4,0 0 1,-7 23 4,2-5-4,0 7-9,1 1-9,0 2-4,4-3 9,-1 2-16,2-8 13,4 6-8,-2-7 0,3-1-22,4 1-23,3 0-37,0-8-24,0-2-26,1-1-36,7-6-29,2-2-50,-2-3-27,0-7-23,0-1 14,-1-3 26,-3-2 31,-1-4 33,-1 2 44,-4-6 58,2 0 43,-3 0 28,-2 0 50,3 2 42,-6 5 5,-4 6 25,1 2 16,2 0 5,-4-1-4,0 6-15,0 3-12,0 2-14,0 0 1,0 0-10,-4 14-2,1-2-4,1 6-12,0 3 2,-4 3-3,3-1-4,-1 2-4,-2-8-6,3 1-3,-1-4-4,1 2-9,2-6 6,1-2-2,-3-1 1,3-2 1,-3 0 12,3-2 32,0-2 38,0-1 24,0 0-10,0 0-5,3-19-22,1 3-13,2-4-3,1-8-16,3 3-20,1-4 11,-1 2-12,1 2-3,2 1 0,4 3-13,-6 8 2,0-1-3,-1 7-19,4 2 13,-4 3-4,0 6-2,0 1-3,-3 3 0,0 0-3,0 8-5,4 6-2,-4 2 13,-2-4-6,-1 5-27,-1 2-20,-2-8-41,1 1-20,-2-1-37,2 1-26,1 4-35,2-7-41,0-3-44,2 3-37,4-9-178,-1 0-538,5 2 238</inkml:trace>
  <inkml:trace contextRef="#ctx0" brushRef="#br1" timeOffset="1.91346E6">17312 3049 59,'5'-26'252,"-5"2"6,1 7-1,-2 0-2,-1 10-8,0-5-14,-2 4-24,-2 4-17,-1-1-21,-1 8-17,-7 2-17,-4 7-8,-2 4-13,0 4-10,-2 4-14,3 0-8,2 0-9,1-1-4,4 3-12,2-2-4,5-7 11,2 4-25,2-6-7,0 2-3,2-4-2,3-2 8,2-4-12,3 0 0,1-3-11,1-3-6,8-3 7,2-2 1,0-9-5,3 1 6,-2-7-8,-1 2 0,-1-7-4,5-11 1,-3-5 12,-7 10-12,3-14 1,-1-1-4,-5 1 3,2-1-1,-3 13-2,-3-1 5,0 3-5,-2 4 9,-2 9 20,-1 6 9,-1-2-7,-1 7-5,0 1-7,0 1 2,0 4-4,0 0-4,-6 18-2,1 9 11,-4 3-5,-1 16 0,-2 5-9,-1 5 4,-1-1 5,4 2 0,3-2-6,0-5 7,5-3-3,-2-11-8,4 11 2,0-17-12,4-1 8,-1-5-1,2-7-13,3 0 4,-1-8-13,3 2-19,4-6-36,9-1-31,1-7-38,1 2-29,5-3-48,10-12-51,3 1-253,0-4-562,-2-1 249</inkml:trace>
  <inkml:trace contextRef="#ctx0" brushRef="#br1" timeOffset="1.91352E6">18475 2646 30,'4'-12'325,"-4"-1"9,0 8-27,0-3-28,0 5-27,0-1-26,0 1-32,0 3-18,0 0-15,-7 7-7,3 9-17,-2 2 4,-2 10-8,0 1 1,-2 5-7,-4 8 2,-5 1-6,4 1 2,2 2-7,-2 0-18,2 1-2,0-4-6,2-9-13,0-1-4,-3 8-16,2-9 6,2-1-16,1-5-14,1 3-26,-3-4-58,4-2-80,0 0-80,3-11-94,-2-1-293,2-2-646,1-5 285</inkml:trace>
  <inkml:trace contextRef="#ctx0" brushRef="#br1" timeOffset="1.91442E6">18365 2880 2399,'-1'-14'66,"-2"-3"-45,2 7 11,-1-2 62,1 0 33,1 3 20,0-1-18,3-2-14,1 2-30,0 0-7,2-4-22,5-1 5,-1 0-6,5-6-2,5 2-9,4 2 3,-3 2-10,3 3-3,-3-4-9,2 10 0,-1-3 6,-1 6-11,-6 1 0,-1 3-2,-6 0-2,3 4-4,-5 1 1,1 1 5,-7 3-11,4 1 4,-8 2 3,1 5-9,-7 4 2,-4-1-19,-2-1 7,-6-2-9,1 1 0,-3-2 2,0 2 4,2-6-6,-1-2 2,2 1-1,2-3 4,6-3 2,4-2 3,-1-5-2,3 5 3,3-1 0,0-1-5,1 0 2,3-2-2,0 0-3,0 0 8,0 0-5,11 4 6,3-3 1,2 2-10,6-2 11,2 0-5,0 4 0,-4-5 1,7 2 15,-6 3-19,-2 5 5,-4-5 10,-1 4-11,-2-6 0,-2 1-1,-5 4-4,0-4 8,-5 1-7,3 6 3,-6-6 1,-4 4 1,0-2 1,-6 2 1,-1-1-4,0 1 0,-10-4 3,0 3-9,-1-3 8,8-3 2,-3 3 2,6-1-2,0-4-5,0 1-5,0-1-7,1 2-16,2-2-8,4-1-16,-1 1-20,-1 0-30,9 0-30,-8-1-33,8 1-41,-6-4-29,6 4-182,0 0-456,4-12 202</inkml:trace>
  <inkml:trace contextRef="#ctx0" brushRef="#br1" timeOffset="1.91448E6">18934 2798 108,'-4'-2'345,"1"-5"4,3 6-20,-2-3-32,0 1-28,2 3-29,4-7-7,1 3-35,3 1-17,-1 0-28,7-2-6,7-1-25,3 3-10,0-5-8,4 4-13,0 1-19,2-1 5,-2-3-12,0 6-3,-4 1-7,-3-3 4,-5 2-17,-6 0-4,-1 2-5,1-1-2,-9 1-2,-1-1-8,5 0 5,-5 0-23,0 3 16,0-3-4,-6 12-3,-5 1-1,0 6 5,-7-2-4,-1 5-1,-2-3-2,-12 9 7,7-10-24,2 3 27,0-1-12,-5 10-2,5-7 6,1 0-3,-1-2-5,0-4 4,3 2 0,0 0-1,3 1 2,4-10-4,1 1-12,0 1 5,5-4 10,2-1-1,-1 0-5,0-2 0,4-1-2,2 0 15,1-4-16,-3 4 6,3-4-2,0 0 10,0 0-9,0 0-4,0 0 3,21-8-1,-11 6-3,4 0 1,0-4 4,3 3 11,4 0-17,0 1 2,7 2 4,-5-5-8,1 7 17,5 1-21,-3-6 4,-1 8 5,-1-3-6,-3 3-3,-1-2 6,-2-1 4,-2 2 6,-2 0-5,1 0 0,0-1-4,-6-2-2,2-1-2,-1 3 10,0-3 5,0 1 0,-6-1 7,6-2-1,-3-4 5,2 2-8,-2-4-3,2-5 7,2 4-4,-3-3-6,1-2-12,-1 2-33,1-3-49,1-1-61,-4 1-65,3 2-88,-3-2-273,0-1-622,0 2 276</inkml:trace>
  <inkml:trace contextRef="#ctx0" brushRef="#br1" timeOffset="1.91536E6">19865 2971 171,'0'0'175,"0"4"13,0-4 15,13 5 6,2-5-4,5 1-13,7 0 1,1 1-7,14-4-26,-12 1-16,9 2-12,1 4-15,-13-3-9,2-4-14,-2 0-6,-1 1-9,-1-3-16,-10 1-40,-5 3-73,1 0-61,-8 0-52,1 0-58,-4 0-144,0 0-394,-14 10 175</inkml:trace>
  <inkml:trace contextRef="#ctx0" brushRef="#br1" timeOffset="1.91541E6">19971 3125 1,'-13'6'175,"2"-2"3,4 0-7,1-1-19,2-1-15,4 0-8,0-2 9,11 2 8,6 1-8,7 0-3,6 2-8,12-8-6,0 2-14,2-2-5,1-3-13,-3-1-7,-4-1-12,-7 2-5,-2 2-9,-3-3-10,-2 1-41,-3-1-47,-8-6-68,1 1-44,-4 2-21,-3-4 1,0 0 11,-3-4 25,-1 1 20,-6-1 24,-1-8 27,-2 8 26,2-1 36,-3 2 19,2-1 28,-3-4 12,-2 9 14,2-2 32,4 8 26,-2-1 16,2 3 4,1-4-12,-1 6-8,4-1-14,0 4-10,2-5-18,2 2-6,-4 3-4,14 5-5,1 5-5,5 3-4,-2-2 1,2 8-5,-2-1 2,-1 5 1,-4-1 4,-4 2 8,1 1-5,-7 1-1,-4 0-8,0 2 2,-4-2 3,-4-1-20,0 1 6,-6 0-16,1-2 11,-5 3-6,-2-7-32,4 1-40,0-3-50,-1 1-71,3-10-76,2 1-278,-1 0-553,0-5 244</inkml:trace>
  <inkml:trace contextRef="#ctx0" brushRef="#br1" timeOffset="1.91631E6">21032 3025 150,'-3'-16'304,"4"-11"-5,-4 12-11,-1 1-9,1 3-5,3 6-21,-2 0-28,0-2-24,-1 3-18,3 4-24,0 0-16,-15 20-7,2 2-19,-1 7-6,0-1-9,3 5-17,-2 1 1,3-3-15,3-1-9,0 0-12,1-6 11,5 3-15,1-8-8,4-1-5,-1-4-13,2-5 10,4-1-4,-2 0 3,3-4-3,4-7-2,7 1 4,-1-8 1,3 0-24,-1-4 21,-1-5-2,0-1-3,-4 1 3,0-1 7,-1-4 4,-4 0 5,-3-3 1,-4 1-2,-2 2 12,-3 5-17,-3-2 18,-1 3 2,-3 3-18,-4 5-4,4 3 2,-3 1-11,-7 5-12,-3 3-12,-2 3-8,-1 2-10,3 5-17,-1-4-22,5 8-33,3-4-29,4 1-19,2 1-12,3-2-9,4-2-5,4 5-10,-1-6-21,7-5-20,6 3-23,6-6 4,2-5-8,3-1-145,2-3-421,8-4 186,0-9 1603,-1 1-1096,-11 3 46,9-10 39,-11 9 50,5-14 9,-7 5 23,5-7 15,-11 6 18,6-13 21,-4 0-22,0-6 9,-3 4 12,-3-3 13,-1 1 11,-5 14 8,1 2 2,-3 14 12,0-1-10,0 9-9,-2 2-18,-2-1-12,2 2-10,-1 4-12,0 0-9,0 0-8,-5 27 8,-1 7-19,-1 19 0,-3 32-4,2-30 11,-12 33-22,5-4 8,-4 5-8,-1-3-4,-2-2-4,4-2 3,-1-3-8,5-25 8,-1 1-9,-1 1-9,2-7-13,0 3-25,-2-6-37,3 3-44,1-19-56,4 1-70,-1-6-61,4-8-216,-1-6-552,1-4 245</inkml:trace>
  <inkml:trace contextRef="#ctx0" brushRef="#br1" timeOffset="1.91636E6">21301 3314 202,'7'-33'278,"-2"-2"-7,4 5-18,1-1-9,0 1-11,2 0-16,5 4-12,-3 2-30,2 6-12,2-1-14,2 0-14,-6 12-13,0-2-16,1 7 3,-5 3-17,0 0-7,3 5-5,-2 5-11,-3 3-2,0-1-10,-3 3-7,-1 2-5,-4 2-9,-5 9-13,-2-7-17,-5-1-27,0 1-21,-4 0-22,-3-5-18,-4 0-14,3-8-22,-1 3-4,0-7-33,4-2-36,3-3-34,-1-3-168,1 1-426,4-3 189</inkml:trace>
  <inkml:trace contextRef="#ctx0" brushRef="#br1" timeOffset="1.91733E6">21685 2951 146,'-11'12'239,"8"-10"-17,0 5-14,1-4-18,0 2-21,2-5-13,2 14-18,-2-6-10,2-4-19,1 3-10,1-4-9,6 2-5,-1-5-6,3 4-6,5-3 2,-3-6-5,3 5-1,-3-8 1,0 1-2,2-1 5,-3-1 8,-1 0 8,-2-4 9,0 1 8,-3 0-13,-6 1 1,2-1 1,-3 6-7,0-1 6,0 0-8,-3 4-16,-1-2-7,-3 1 3,-1 4-30,-7 2 16,0 5-24,-5 5 0,2 1-7,-2 6-7,2-2 3,5 6-5,2-2-2,2-4-10,3 1 2,2 6-7,3-8-9,1 0 7,3 0 4,5-2-10,1-3-4,5-1 1,5-2-2,0 0 1,8-8-2,0-1-3,-2-3-13,-1-3 2,4 3 4,0-6-4,-5-3 5,1 0 0,-3-2 4,-3 1 4,-3-4 3,-2-5 5,-3 6 6,-3 2 19,0-7 7,-1 9 10,-2-3 14,-1 5 5,-3 5 21,2 0-4,0 0 3,-2 1-17,0 5-8,1-7-6,-1 7 6,0 0-7,0 0-6,0 0-16,-8 16 6,4-4-2,-2 6-9,2 2 15,-3-2 0,-3 4-6,6-4 2,-4 1-19,3-2 14,0-3-7,-1 2 11,3-6-2,2 1 8,-2-4-15,3-2-4,0 0-7,-1-1 4,1-4 6,1 6-3,-1-6-1,4 4-6,-4-4 11,12-7-9,1 0 18,4-10-16,3 2-3,0-2 15,4-1-5,-3 4-8,-1-2-5,0 4-5,-6 4 9,1 4-4,-6 1 2,-2 0 0,-2 1 11,-5 2-14,7-3 4,-7 3 2,10 5 9,-7 1 0,1 3-10,0-1 10,-4 4-9,3 0 3,0 1 8,1 3-10,-2-3 0,-1 1-5,3 3-5,-1-6 11,4 2-19,-4-6-5,3 3-14,2-3-4,0-2-21,2 2-9,-2-5-13,4 1-1,5-3-11,-3-6-4,1-1 6,5-4 0,-3-3 9,1-2 11,-1 0 1,-1-4 15,-1-2 6,-2 3 9,0-6 11,-5 11 6,3-10 18,-3 10 19,-4 4 21,-1 5 10,-1 3-2,-2-2 7,3 0-17,-3 4-3,0 0-3,0 0-6,0 0 0,-14 22-2,7-5-2,-3 4-2,-1 2 0,1-1-5,0 2 5,2 3 6,2-8-4,2-1-6,1 0-5,3 1 2,0-3 4,0-4-7,6 0-1,-1-5-4,2 3 10,6-1 0,0-4-8,2-1 0,9-3 0,-3-4-20,3 1-29,2-10-56,0 0-47,-2-4-56,10-10-45,-10 9-59,0-6-162,-6-4-508,-1 0 225</inkml:trace>
  <inkml:trace contextRef="#ctx0" brushRef="#br1" timeOffset="1.91739E6">22781 2692 11,'-13'-20'157,"2"8"-24,1 0-13,2 3-6,-1 6-8,2-2-16,-4 5-27,11 0-29,-10 7-23,3 1-39,4 4-46,-4 2-50,6-4-132,-1 9 59</inkml:trace>
  <inkml:trace contextRef="#ctx0" brushRef="#br1" timeOffset="1.91744E6">22802 2887 28,'3'-3'336,"-3"3"-8,0 0-29,0 0-19,4-2-36,-4 2-25,0 0-16,0 0-31,0 0-10,-1 17-11,-5-2-8,-3 9-4,0 1-7,-1 0-6,-1-4 9,1-5-28,4 2-6,-2-6-11,2-3-7,0 1-5,2-3-7,0-1 8,1-4 7,-1 2 7,4-1 21,0-3 15,0 0 9,0 0 19,0 0-8,11-9-25,-1-4-10,0-12-10,8 6-19,-1-2-3,2 4-9,0-2-15,-2 4 0,-2 6-13,-2-1-5,0 8-3,1-1-3,0-2-12,-4 6 3,-3-1-3,6 9-1,-8 0-1,2-1-1,2 4-4,-3 2-2,1 2-7,-4-4 3,-1 4-11,-2 1-24,3-2-31,1 1-33,0-1-39,1 4-17,0-5-37,2 1-30,0-3-35,3-1-44,4-1-17,9-2 15,2-2-23,1-2 7,0-4-187,0-3-539,0-4 238</inkml:trace>
  <inkml:trace contextRef="#ctx0" brushRef="#br1" timeOffset="1.91834E6">23261 3144 1306,'24'-14'-33,"0"-7"57,-4-1 37,-6 1 5,4-2 15,-8-2 29,-3 6 15,-4 2 26,1 2-11,-5-1-14,-2 3-1,0 2-12,-4 4-17,0 1-10,-9 0-12,1 5-4,-6 8-6,-1-1-9,3 6 2,-3-1-6,2 4-11,3 2 1,4-5-11,4 2-1,0-2 5,2 1-11,2-2 2,4 0-7,1-1 0,0-2-6,0 0 2,6-1-1,-2-1 2,6-2-1,1-3-3,2 0-3,8-2 4,-5-2-6,-1 5 2,-1-6 1,0-6 2,2 3 4,-5-1 4,3-2 13,-2-1 12,-3-2 7,1 0 20,-6 4 15,2-3 6,1-1 8,-3 5 4,-4 3 6,3 0-16,0 0-8,-2 2-10,-1 3-21,0 0-9,0 0-4,0 0 0,-7 25-8,-4 1 5,1 3-5,-11 15-5,1 2-8,-3 0 21,-2 7 10,-7 20-9,11-21 6,-11 20-3,10-25-1,1 5 0,0 0 3,-13 18-9,13-25-2,-3-7-3,7-7-10,-2-6 9,3-1 1,-1-7-1,0-2 13,6-9 12,1-3-2,0 0 6,-2-9-5,3-7 0,2 0-6,0-4-5,3-12-9,4-3-1,7-15-10,4 1-1,9 0-4,5-5-2,6 5-19,17-12 11,6 4-25,-13 22-5,21-4-7,-15 18-17,0 1-10,19 4-31,-24 8-27,-12 5-38,-4 3-45,0 1-31,-5 3-28,-3 3-37,-5 2-17,-7 5-37,-2-6-284,-4 2-678,-6 3 300</inkml:trace>
  <inkml:trace contextRef="#ctx0" brushRef="#br1" timeOffset="1.91929E6">20339 4439 166,'-6'3'298,"6"-3"-19,-3 4-9,3-4-15,0 0-23,0 0-19,0 0-20,11-23-17,9 6-14,3-1-15,8-11-13,-9 5-10,12-5-10,-4-4-1,-6 10-4,4-9-3,-10 10 1,-3 0 3,-2-1 5,1 2-2,-5 5-5,-4 7-9,0-3 21,-4 7-5,3-4 8,-4 5-14,0 0-14,0 4-7,0-9-19,0 9-6,0 0-22,0 0-4,-15 12-20,6 5-5,-2 3-13,1 1-1,0 9 16,6-5-7,3 0-2,1 1-11,1-1 11,3-4-1,-1-2-6,4 1-3,-3-1 16,2 0-5,-2-4 7,2 1-12,-4-3-2,0-5 17,1 2-18,-3-1 0,0-2 4,-3-3-7,0 5 16,-1-4-17,-3-1 2,-3-2 12,3-2-11,-3 4-7,-1-4-10,3-4-14,-2 4-51,2-4-8,0-1-29,4 3-23,4 2-33,-10-10-56,10 3-42,0 0-41,6-1-214,2-7-575,6-4 256</inkml:trace>
  <inkml:trace contextRef="#ctx0" brushRef="#br1" timeOffset="1.91935E6">20978 3956 39,'4'-10'280,"2"2"0,-4 1-4,0 1-27,1 4-16,-3-4-33,0 6-20,0 0-14,-4 18-14,-5 3 6,-1 4-14,0 7 5,-1-3-12,-3 3-2,3 0-9,-2-4-9,2 4-5,-2-3-5,2 0-16,1-3-3,0-4-12,3-8-11,2-1 12,2-1-23,-1-5-8,1 3-3,1-6 0,2-4-3,-1 9-9,1-9 3,0 0 2,0 0 2,0 0-8,0 0 5,21-25-7,-3 5 16,2-2-25,-3 1 4,4 2-9,-4 3-1,3 5-9,-7 1 1,2 5 13,-2 2-10,-3 1-4,2 4 0,-2 4-6,1 8 17,-4-6-7,0 6-7,0 3-10,-1 2 19,-4 5-2,3-4-6,-1 3-4,-4-3 0,4-3-19,2-2-29,-4 1-26,3-5-20,2-1-26,5 1-26,-4-5-35,6-1-18,3-5-24,5-6-17,1-4-9,2-2 7,-2-3 25,2-3 28,-6 0 75,2-6 37,-3-1 45,-5-1 46,-2 5 41,-2 6 33,-5 3 26,-1-1 46,-1 6 7,-2 1-13,0 6-21,-4-6-15,4 6-4,-7-2-9,7 2-13,-14 8-10,8 0-10,-1 0-7,3 2-10,-1 0-1,0 7-2,1-7-6,3 1-6,5-1 1,-3 0-4,5 2-10,0-3 6,3 0-12,1-3-4,4-2 5,3-5 2,-3 0-11,3-3 5,-3-2-1,2-1-1,-2-1 3,-1-3 7,-1-1 0,-6-4 4,0 2 8,-1-1 7,-2 3 2,-1-5-12,-4 1-10,-1 4-2,-5-3 2,-1 6 0,-3 0-14,-4 6-3,-4-2-7,-4 4-6,3 3-16,-3 2-21,5-4-22,3 7-20,3 1-26,5-3-20,2 4-12,1-2-14,6 3-6,3-2-30,3 1-34,6-4-46,10-1-144,4-5-452,13 1 199</inkml:trace>
  <inkml:trace contextRef="#ctx0" brushRef="#br1" timeOffset="1.92026E6">21802 4122 134,'20'-20'251,"-2"-5"-12,-5-1 13,-2-4 17,-5 0-4,-3 2 42,-1 4 11,-2 6-4,-3 9-10,3-3-21,0 5-32,-2 3-30,0 0-20,2 4-26,-14 19-18,0 7-15,-4 19-17,-3 8-6,-10 30-6,-4-5-17,-1 0-3,5-3-5,-2 0-13,0-1-2,3 0-11,5-23-6,5 1-2,-3-3 0,1 0-11,1-6-3,3-4-25,5-10-19,-1-5-32,7-7-51,-3-2-34,6-6-31,1 3-11,-1-7 7,4-5-19,0 0-14,0 0-7,11-34 11,-1 12 10,0-4 20,10-16 9,-5-1 27,2 1 11,-6 9 28,8-13 19,-3 3 22,4-1 26,-1-2 16,3 4 20,-2-4 5,1 7 6,6-1 6,1 3 5,-1 3-6,-5 13 0,8-10-1,-6 14-3,-2 4 0,2 6-3,0 1 2,-3 3-5,-4 2-1,-6 5 3,6 3-14,-11-2 8,1 4-4,-1 4-1,-5 4-2,-1 0-4,-7-1 3,-6 3-6,-5 5-3,-2-6-2,-4-1-3,-1-3-3,-5-2-6,4-5-7,0-2-8,0-3-12,4-1-19,8-2-21,5 0-19,2-5-30,4-2-74,3 0-39,3-1-209,2-3-480,11-2 213</inkml:trace>
  <inkml:trace contextRef="#ctx0" brushRef="#br1" timeOffset="1.92032E6">22185 4134 40,'21'-10'274,"-8"2"18,-2-2 22,-4 7 15,0-4-12,-4 3-14,0 0 6,-3 0-15,3-1-32,-3 5-29,-9-3-29,2 2-29,-4 3-10,-4 2-18,-4 7-17,-1 2-9,2 0-10,1 1-23,5-1-3,2 0-21,1 3 1,8-2-2,-2 3-14,3 1 1,4-2-7,5 1-11,1-1 4,0-2-5,2 0-4,-2-1-13,1-1 22,-1 0-18,-3-4-1,0-1-2,-2 0-4,-4-3-4,4 4-4,-4-3 15,-1-5-12,0 0 9,-12 13-4,5-7-6,-5 1-6,-4-1 2,4-1-11,-3-4-42,1 2-51,-3-3-49,-1 0-48,1 5-49,4-5-80,-3-2-294,0-4-674,6 3 298</inkml:trace>
  <inkml:trace contextRef="#ctx0" brushRef="#br1" timeOffset="1.92122E6">22788 4142 119,'5'-17'348,"-1"5"43,1 4-12,-3-3-18,-1 5-43,-1 1-16,0 1-41,0 4-43,0 0-25,-12 16-2,3 0-21,-4 7-22,2 0-7,1 0-24,0 2-3,3 0-11,0 0-13,4-10-6,-1 3-26,4-2 4,1 1-8,8-3 3,-3-4-16,-1 0-9,8-2 7,2-3-6,-1 1 0,10-5-8,-4-5 1,8-4 4,-1 0-1,0-5-1,-3-1-11,-2-3 0,1-2-3,2-1 1,-4-2-4,-1 0-10,0 3 14,-9 5 6,-1-1 6,-2 5 12,-2 3 3,-2 0 8,-1 1-5,0 5 1,0-2-14,-3 3 0,0 0-5,0 0 9,-9 16-13,5-7-1,-2 4 2,-1-1-9,0 4 13,0-2-17,4-1 7,-1-2-5,0 1-4,1-2-24,-1 0 20,4 1 5,-3-5-4,3 1-9,3-4-2,-3-1 10,4 0 1,3-2-6,3-2 8,7-5-8,3-5 5,6-1 1,-2-4 10,2 1-16,-1 1-2,3-2 2,-2 2-2,-2 1-2,-2 4-2,-6 3 8,-4 2-7,-4 1-4,1 3 2,-5 3-1,3 1 3,-4 4-12,0 3 15,1 5-4,-4 2-1,3 9 7,-3-8 3,0 0-3,0 3-3,0-3 0,4 2 4,-1-3 0,1-1-4,-1-1-4,3-3 5,-2 0 2,2-6 6,-1 0-5,5-1 0,-3-2 5,3-3 1,1 0 4,3-2-5,-1-4 0,1-1 0,0 2-6,0-6-14,-1 0-15,-2-4-48,-1 2-39,4-5-60,-3 6-43,-8 0-48,0 0-51,1-3-48,-8 3-245,1 0-663,-1-5 294</inkml:trace>
  <inkml:trace contextRef="#ctx0" brushRef="#br1" timeOffset="1.92127E6">22801 3822 314,'-9'-2'357,"2"-1"-24,0 3-21,3-3-22,1 2-36,0-2-21,3 3-34,-4-3-9,4 3-30,0 0-37,0 0-71,0 13-89,0-6-99,0 0-121,0 4-142,-1-5-430,-3 3 190</inkml:trace>
  <inkml:trace contextRef="#ctx0" brushRef="#br1" timeOffset="1.92132E6">20243 5320 187,'4'-16'316,"0"4"-2,-1 3 1,-1 1-14,0 2-24,-2 0-22,3 2-47,-3 2-26,0 2-11,-7 14-19,-1 8-13,-5 9-6,-4 14-12,-3-1-1,-1 3-14,0 6-25,4-5-1,-7 0-11,2 2-4,-1-5-7,2-4-6,-1 2-10,6-15-31,-1 3-33,0-4-43,0-1-42,3-6-47,4-4-37,3-3-40,0-4-26,3-6-198,-2 0-493,4-1 219</inkml:trace>
  <inkml:trace contextRef="#ctx0" brushRef="#br1" timeOffset="1.9223E6">20019 5528 235,'11'-51'227,"3"3"-6,3 0-11,4 7-11,3 4-15,-7 13-17,4-1-13,3 2-11,9-2-14,-7 10-5,5 9-9,-4 0-9,-3 4-11,6 6-7,-10 1-10,-5 5 0,2 5-13,-3 3 3,-6 7-2,-4 0-7,-4-6-3,-4 10 3,-7 0-12,-2 3 4,-9 6-7,-5-2-1,-5-6-3,-1-2-11,1-6-2,5-5 1,0-5-14,-1 0-17,3-4-13,-2-1-18,5-2-26,7-3-30,0 3-41,5-5-53,3-1-36,4 1-199,3 0-453,0 0 201</inkml:trace>
  <inkml:trace contextRef="#ctx0" brushRef="#br1" timeOffset="1.92236E6">20678 5660 9,'2'-9'302,"2"-1"0,0-2-9,-1-4-12,1 0-14,-3-1-21,1 6-13,-1-6-10,-1 5-14,2 0 16,-1 2-16,-2-2-10,-2 2-3,3 1-31,-3 1-2,-2 4-20,-3-1-35,-2 3 3,-3 6-20,-9 1-23,1 5 12,-3 6 2,-3 2-19,3 6-9,-4 5 1,6-6-12,5 2 9,-3-1-16,6-1-8,4-1 3,3-4-9,1-2 1,2 1-4,4-1-4,0-4-8,2-3 2,3 1-3,2-3 5,-1-2-4,4-4 9,7-4-14,-2 1 8,5-9-9,1 1-11,-3-4 4,2-5 6,1 1-26,-4-4 11,-3-1-4,0 0 3,-1 0 2,-6 9-3,0-2 25,-3 7-22,1 5 8,-2-4 2,-1 1 9,-2 5-26,0-1-1,0 3-3,0 0 17,-8 20-8,2-8 3,-2 5-3,1 0 1,-2 6 10,5-3-10,-1-2 3,4-1 5,1 0-1,0-1-9,3 0 10,3-4-4,-1 0 6,5-1 7,-3-6 2,5 4-8,2-4-6,0-5 6,1 0-1,3-4 14,2-4-8,4 1 1,-3-8 4,2 1-10,-2-3-3,-1-4 9,-1-2-5,0-1 17,-4-2-21,0 2 3,-3 2-3,-5 4 4,-3 1 7,-1 2-12,1 5 9,-4-1-11,0 5 8,2 1-5,-2 2-11,0 3-11,0 0 2,-9 10 1,2 6-1,-3-3-2,6 6 3,-1-1-3,0 7-1,8 0 3,-3-5 6,0-2 2,5 2 4,1 0-5,-3-2-8,4-1-21,-4-2-19,4 5-20,-7-9-28,4 0-22,-1 0-26,3-3-1,-2 2-22,1-4-22,0-3-37,0-1-174,3-2-454,2-5 200</inkml:trace>
  <inkml:trace contextRef="#ctx0" brushRef="#br1" timeOffset="1.92324E6">21285 5523 14,'11'-20'304,"-2"7"-10,-5 7 1,0-1-7,-2 2-15,1 0-24,-1 0-21,-2 2-33,0 3-11,3-4-22,-3 4-14,2-1-20,-2 1-8,0 0-6,0 0-25,-5 16-5,4-11-12,-2-1-5,0 2-14,1-2 7,0-1-6,-1 3 1,2-2 22,-2-2-16,3-2 0,-1 3 12,-2 1-13,3-4 5,0 5 2,0-5 1,0 0 0,0 0 0,0 0-22,0 0 18,0 0-14,0 0-1,0 0-5,0 0 0,0 0-8,0 0 2,0 0-9,0 3 2,0-3-5,0 0 4,0 0-3,0 0-7,0 0-17,0 0-2,0 0 5,0 0 7,0 0 1,0 0-10,0 0 18,0 0-11,0 0 0,0 0-8,0 0-2,0 0-8,0 0 13,0 0-3,0 0-12,0 0 12,0 0-1,0 0-1,0 0 2,-3 2-1,3-2-4,0 0 7,0 0-3,0 0 3,0 0-12,0 0 2,0 0 3,0 0-7,0 0-9,-3 2-1,3-2 10,0 0-4,0 0 0,-4 2-8,4-2 12,0 5 5,-1 0-11,-1-2 6,2 0-5,0-3 4,-1 7-2,-1-5 0,2 2-7,-4-1 4,4-3 11,0 8-8,-3-3 2,3-1 3,0 0-1,0-1 3,0-3-4,-3 5 3,3-5-8,0 5 4,0-5 7,0 2 4,0-2 6,0 0-7,-1 7-11,1-7 18,0 0 3,0 0-23,1 3 4,-1-3 10,0 0-7,0 0-8,0 0 5,0 0-31,0 0-24,0 0-22,0 0-36,0 0-36,0 0-56,5-11-80,-5 11-289,1-6-633,-1 4 280</inkml:trace>
  <inkml:trace contextRef="#ctx0" brushRef="#br1" timeOffset="1.92418E6">21361 5351 16,'7'-34'260,"5"8"-11,-4 1-31,-1 1-8,-1 7-20,-1 6-7,-2 0-11,1 7-18,-4-1-19,3-3-8,-3 6-16,0 2-17,0 0-7,-3 15-9,1 0-4,-3 12-11,-2 3-1,0 3-1,-5 12-11,3-9-4,-6 7 0,6-11-6,-3 2-4,0 0-2,2-5-3,-1 0-1,4 0 2,-3-5 1,3-4 1,-3 2-7,6-6-1,1-6-3,-1 2-6,1-5 2,0 1 1,3-1-5,-4-3 1,4 1 1,0-2-2,0 1 1,0-4-2,-3 6 0,3-4-1,0-2 1,0 0 0,-2 5 4,2-5-4,-2 5-2,2-5 2,0 0 0,0 0 9,0 0-10,0 0 3,0 0-2,0 0 3,0 0-4,0 0 7,2 4-4,-2-4-3,0 0 3,0 0-12,0 0 9,0 0 0,0 0-4,0 0-2,0 0 1,0 0 2,0 0-7,0 0 3,0 0-3,0 0 2,0 0 0,0 0 5,0 0 0,0 0-6,0 0-1,0 0-4,0 0 4,0 0-1,0 0 0,0 0-2,0 0-8,0 0 7,0 0 8,0 0-10,0 0 2,0 0-7,0 0 8,0 0 1,0 0 1,0 0-1,0 0 1,0 0-7,0 0 3,0 0-3,-5 2 3,5-2-3,-3 3 3,3 1 0,0-4-5,-1 6 7,1 1-3,-1-5 4,1-2-4,0 10 5,-2-5-2,-1-2-2,3 3 2,0-1-1,-4 1 3,4-1 0,-1 2 0,1 0-2,-2-2 0,2 0 3,0 2-3,0-2 3,0 2-4,0-2 2,0 0-4,0-1-2,0 0 3,2 0-2,-1 1 5,1-1-6,3-1 4,-3-1-2,0 2 5,4-3-1,5-1 1,2 2-2,1-5 0,9 1 8,-1-5-36,-2-1-35,2-1-50,1 0-47,-2-1-56,-1-5-38,-9 6-199,3-3-489,-4 0 216</inkml:trace>
  <inkml:trace contextRef="#ctx0" brushRef="#br1" timeOffset="1.92424E6">21037 5592 54,'-4'-1'262,"4"1"-19,-3 0-11,3 0-30,0 0-18,0 0-14,18-5-14,2 5-12,5 0-12,14 0-18,-10 2-9,12 1-10,1-3-15,-2 4-3,-4-2-1,-7-1-13,-1 1-6,-3 1-12,-1-3-23,-3 0-49,-4 0-53,-3 0-60,-4-3-52,-2 3-154,2 0-374,-2-2 165</inkml:trace>
  <inkml:trace contextRef="#ctx0" brushRef="#br1" timeOffset="1.92657E6">21575 5595 174,'3'-7'214,"-3"0"3,4 0-25,-1 4-13,0-2-24,1 1-8,-1 1-18,-3 3-14,3 0-7,-3 0-9,7 12 0,-3-2-2,0 2-8,-1 7 0,0 0-5,0 6 4,1 1-7,-4-5 1,0-3 3,0-1 7,0-1-10,0-3-5,0-4-6,0 0 5,-3 0 10,3-2 2,0-4 26,-1 2 19,1-1 13,0-1 14,0-3 4,0 0-11,0 0-8,5-8-21,-2-4-19,0-5-9,4 1 2,4-6-26,-1-3 0,4 0-9,-1 0-3,1 3-12,-3 7-22,2-2 13,-2 5-5,-1 3 0,-3 2-8,3 3-4,-3 2 0,0 2-5,2 5-20,-1 3 20,-1 5-6,-1 3 0,2 7-4,-2 3 2,-1-8-1,-2 7 5,-3-5-1,3 6-4,-1-7-4,-2 6 1,0-6 0,-2-2-4,2 2-7,0-6-24,-1-2-37,2-1-37,-2-4-22,2 4-21,1-7-9,0 2-10,1 0-11,1-5-36,-4 0-27,13-5-15,-2-2-16,3-5 1,6-3 7,-3-4 7,0 0 15,0-1 40,1-1 31,-4 1 39,0 1 22,-4 4 44,0 3 32,-2 0 47,-3 4 23,0 1 31,-2 2 3,1 1 1,-1 2-9,-1-1-9,0-1-9,-2 4 6,0 0-4,0 0 5,6 7 3,-6-3-1,0 1-2,0-1-3,0 1-4,1 0 3,2 2-5,0-3-1,-3 0-2,5-2-4,1 1 3,-3-2 3,4 2 12,3-5-3,-3 1 3,7-5-1,-1 3 3,1-5 2,-3 2-5,3-2-1,-4 0 5,-1 0-5,-1-4 2,0 3 10,2-2 6,-4-3-6,1 4-8,-6 0-4,2 1 5,0-1-11,-3 0-6,-3 2-10,0 2-4,-1 1-11,-3 5-2,-6 3-3,-3 1 1,-3 8-13,-4 0 8,0 5 3,3 2-6,-1 3 2,1-1 1,6 3-1,-1-3 1,2 2-9,7-6 8,4 3-5,-1-2 2,4 3-1,2-2-7,4-2 5,1-2 5,9 3-3,0-5 1,3-4 9,4-3-13,-2 0 1,4-7-5,1-4 4,-1 0-1,-2-2-1,3-4 2,1-5 6,-2 2-4,7-11-1,-13 6-1,-3-3 5,4 1 1,-7-4-4,2 3-4,-4-4 3,-3-2-4,-5 8 23,3 3-22,-3 2-1,-4 3-1,0 0 1,0 5 2,0-1-6,0 3-1,0 3-19,0 2 9,0 0 3,-5 16 4,3-3-4,1 4 11,1 8-5,0 1 8,4-1-5,0 1-1,3-3 3,-2 2-5,-1 2 8,2-3-5,-3-7-9,2 1-12,0 0-13,-3-3-10,2 1-6,-1-6-17,-2 2 1,4-3-3,-3-3 17,1-4-12,2 3 19,0-4-3,4-2 0,0-4 5,4-2 2,4-5 5,1-3 2,2-2 7,0-4 4,-2-1 15,3-4 13,7-8 14,-8 7 12,4-9 14,-10 11 9,3-1 8,-1-1 15,-2 5 9,-4 8 7,-1 0 12,-4 5 6,0 0-2,-2 4-16,0 1-10,-1 1-14,-1-1-3,0 1-13,-1 3-13,0 0 12,-13 11-7,4 0-8,0 3 1,-1 1-4,0-1-4,3 3-3,2 0-3,-1 1 20,0 5-17,5-3-6,2-2-1,1-1 0,1 3 9,4 4-15,-2-6 6,5 3-5,-4-6 14,2 2-15,2-4-6,-3 0 17,-2-3-8,3 4-8,-4-6 2,0-1 1,-1-2-5,1-2 8,-4 3 5,3-3 0,-3-1 5,0-2 4,-3 6 6,-1-1-12,1-3-10,-7-2 10,-1 2 8,-3-2-11,0-3-6,-3 3-20,2-2 0,-1 0-31,-1-1-25,0 0-22,3 1-34,4 2-30,-1-4-43,5 2-56,-1-3-55,1 2-186,4-2-537,2 0 238</inkml:trace>
  <inkml:trace contextRef="#ctx0" brushRef="#br1" timeOffset="1.92759E6">23159 5378 173,'9'-27'301,"-4"10"-15,0 1-16,-2 5-24,-2 2-23,2 2-34,-3 7-15,0 0-20,0 12-8,-4 7-16,-3 12-13,-4 14-7,-3 0-11,1 2 2,0 4-7,-2-4 1,4-13-11,-1 12 1,1-14-5,1-3-7,-1-3-6,1-2 6,4-9-11,-1 1 3,4-1 2,-1-3-9,0-4-3,2-4 5,1 1 9,1-2 19,0-1 13,0-2 14,0 0-9,0 0-20,7-7 1,3-5-8,7-7-19,1-3 2,5 0-8,-2-2-10,10-4-2,-6 7-10,-1 7 2,-4 2-9,0 3 0,-5 3-13,-1-1-3,-1 5 8,-3 4-10,-2 3-2,-1 4 1,-1 2 0,-3 6 0,1 0-1,-1 2-4,-3 7 1,-3 0-2,3-4 2,-3 2 6,2-4-17,-1-5 12,4-1-7,-2-2-8,1 0-8,1 0 20,2-3-28,2-3 6,2-1-12,2-3-11,4-2-8,4-3-5,2-4-1,0-2-2,2-7 13,1 0-1,-2-2 8,1-3-7,-2-4 15,-3 3 4,4 1 0,-11 5 23,0 4 13,-3 2 8,-1 3 18,-2 1-10,0 0 15,-1 3-38,-3 1 12,0 2 0,0 0-21,-7 9 5,1-1 5,-1 6 14,0 1-4,-1-1-3,-1 3-4,6 0 4,-1 1 1,1 1 0,3 1 0,-4-4-20,8-3 12,-1 0-2,4-3 6,-1 0-2,2-1 6,5-3-9,8 0-3,2-6 6,-1-1-6,-1-4 3,3-4-8,0-4 9,1-2 1,0-2-11,11-10 13,-4 1-4,-5-8-5,4-2-5,-3-1 44,-1-1-5,-2-5-4,-1 1 0,-7 11-7,0-13 11,-1 12 7,-5 6 5,-2-1 18,-1 11 8,-4 2 4,0 3-2,-4 1 2,2 2-11,2 3-13,-3 2-5,-1 3-11,0 0-2,-11 21-4,-3 9-5,-7 15 13,-2 8-9,-12 23 0,0-3 2,11-21-7,-10 19 1,9-18-2,-8 22 8,-2 0 3,11-28-6,-1 2-3,-2 1 6,6-3-5,-9-3-6,7-1 5,-1-4-2,7-12 3,0-5 1,0-1-2,4-1 0,5-6 2,-1-6 3,5-3-5,-3 0 0,4 1 9,2-3 16,-4 1 18,5-4 13,-3 3 4,3-3-10,0 0-7,2-15-5,4 1-4,2-5-10,2-5-8,3-2-2,-1-6-5,13-12-2,-7 3-3,4-1-3,-1-3-3,1 1-1,3 2-2,-1 7-3,4-9-2,-1 7-2,-2 3-5,6 1 5,-7 14-5,-3-1-3,5 6 0,-5 2 2,3 3-3,0 0-2,-2 8 5,-4 2-3,-5 5-5,1-1-3,0 7-2,-3-2 8,-1 6-9,-4-1-1,-2 4 4,-4 0 1,-1-2 2,-6 6 1,1-5-3,-2-1 5,-5 3 2,-4-3-5,-4 0 4,-3-4-4,0-5-6,-4 1 7,-12-9-1,12-1-4,0-2-8,-1-2-2,-8-7-30,14 3-28,-6-3-37,2-6-61,-7-3-76,9 4-80,2-1-98,-5-13-407,8 7-907,5-2 401</inkml:trace>
  <inkml:trace contextRef="#ctx0" brushRef="#br1" timeOffset="1.9284E6">23597 5341 373,'0'-5'431,"-2"1"-52,2 4-17,-1-7-15,1 7-41,-2-5-25,2 5-20,0 0-30,0 0-36,0 0-66,0 0-26,0 0-121,0 0-143,0 0-376,8 14-581,-8-14 257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37:49.91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5405 2946 101,'0'0'250,"0"0"-16,-2 2-12,2-2-10,0 0-11,0 0 12,0 0-5,0 0-16,0 0 10,0 0 4,0 0-14,-7-4-12,7 4-2,0 0-2,0 0-6,0 0-6,2-6-5,-2 6-13,3-4-8,0 2-9,0-4-12,1 1-5,0 1-11,2-6-13,2 2-7,4-3-8,-2 3-3,1-1-7,3 2-8,1 2-7,-2-2-5,1 1-11,-7 4 2,7-3-1,-1 1-7,1 6-13,-3 0-5,2 3-4,-6-2 4,0 4 1,1 1 15,-2 1-18,-2 3-1,2 3-1,-3 1 1,-2 0-4,-3 3 7,-3 0-17,0 0 7,-5 3-4,-3 0 7,-3 0-8,1 1-9,0-5-1,-1 1 0,-1-5-3,0 1-20,0-1 15,5-5 3,-1-1 19,2 0-13,2-2 12,-2-1-9,4-3 7,0-2 10,1 1 0,2-1 3,4 0-7,-10 0 34,6-1-7,4 1 12,-7 0 5,7 0-4,0 0 4,0 0-3,-7 0-11,7 0-7,0 0-1,-6 1-9,6-1-4,0 0-13,0 5 6,-1-2-3,4 5 9,-3 3-6,0 4 1,-2-1-19,2 3 8,2 2 11,-4-1 1,2-2 1,0 4-13,0-4 11,2 4 14,-1-4-8,-1 1 0,-1-2 3,1-2-8,0-4 2,-3 3-2,3-4-4,1 0-1,-2-1-6,1-1-3,0-1-11,0 0-21,0-3-20,0 3-17,0-5-33,1 5-40,-1-5-31,2 3-38,-2-3-41,0 0-74,0 0-276,0 0-662,0 0 292</inkml:trace>
  <inkml:trace contextRef="#ctx0" brushRef="#br0" timeOffset="334.7652">5315 3822 152,'-3'6'248,"-4"3"-15,3-1-16,0 0-17,1 2-14,2 2-21,-2-4-15,3 1-12,0-2-9,0 3-12,1-3-4,1 0-5,2 1-1,-2-1-1,3-3 2,-1 0-9,2-1 2,0-2 2,-1 2-3,1-3 6,-6 0 6,11-1 11,-4-2 1,-3 0-27,0-4 24,1 3-12,-2-1 8,1-4-11,0 0-7,-4 1-7,3-1-8,-6 3-14,3 0-11,-1-2-8,-6 0-8,4 4-13,-4-4-7,-3 4-18,0 2-10,-5-1-10,2 3-13,0-1-15,5 1-15,-4 1-24,4-1-30,-3 0-36,6 3-31,-1-2-52,6-1-62,-6 0-251,6 0-587,0 0 260</inkml:trace>
  <inkml:trace contextRef="#ctx0" brushRef="#br0" timeOffset="1096.2122">6096 3146 247,'1'-12'327,"0"3"-13,0 5-30,1-3-29,-2 3-41,0 4-23,0 0-23,0 0-7,3 21-16,-3-3-13,0 2-11,0 10-7,0-3 20,-1 3-7,-4-1-15,4-1-7,0 2-16,-2-6-6,1-3-11,-2-3-43,4 1-7,-3-7-30,2-1-25,-3-3-19,4 0-21,-3-1-9,3-5-25,-3 2-33,2-3-36,1-1-6,0 0-3,-7-7 8,2-2 15,1-1 10,-4-3 6,3-1 19,0-3 23,1-3 18,-3-5 20,2-4 29,-3 1 9,-2 2 28,2-8 25,0 5 23,2 0 23,0 1 18,-1-2 14,1 10 26,3 4 12,0 3 16,-1 3 12,2 3-4,0 0-9,-1 2-31,2 2-3,-2-1-12,3 4-31,0-5 7,0 5-17,0 0-4,0 0-1,0 0-13,11 18 1,-2-6-8,2-1 2,6 4-10,0 2 12,4 0-10,-1-5-2,1 2-3,1 0 0,2-2-3,0 0 2,-3-3-9,-2 2-15,-4-5 6,1 2 5,-4-2 0,-3-2 3,-2 1-14,-3-2 17,0 1-22,-2 0-3,3-2 0,-2 2 9,-3 3 13,-1 1-5,-1 6 1,-6 2 6,-5 4 2,-1 2-1,-2-2-8,4 1 0,-5-1-5,3-1 0,-3 2-5,2 2 7,2-6 0,-3 1-3,2 0-3,6-5-16,-2-1-25,0 2-35,2-2-51,1 0-48,2-6-68,3 3-71,-4-1-234,6-3-583,0-2 259</inkml:trace>
  <inkml:trace contextRef="#ctx0" brushRef="#br0" timeOffset="1387.9813">6539 3277 4665,'6'-6'3,"-5"1"-71,-2-1 23,1 6 9,0 0 12,-13 10 13,5 0 12,-6 11-4,4 1 4,-3 2 6,1 1 15,4 7-15,0-6-3,3 3 6,3-4-16,4 0 23,0-5-5,-1-3-4,7 0 2,0-3-3,2-2 4,1-1 2,3-6-3,-2-4-5,4-1-13,1-2 24,-3-6 7,1 1-1,-1-5 10,-2 2 4,-2-1 8,0-3 0,-2-1 6,-2-3 1,1 2-8,-3-1-2,-4 1-9,-1-1-5,-5-1-20,-1 2-4,-1 0-13,-3 2-20,-1 1-7,0 2-23,0-1-29,0 1-32,2 4-43,-4-3-40,1 4-46,2 2-73,2-2-310,-2 5-685,4 0 303</inkml:trace>
  <inkml:trace contextRef="#ctx0" brushRef="#br0" timeOffset="2004.906">7227 3273 174,'5'-3'242,"-2"-4"-2,1 4-10,-2 1-14,-2 2-20,3-2-23,-3 2-11,0 12-11,-2-3 7,1 8-4,-2 1-12,0 0-5,0 1-18,-1-1-1,1-1-11,2 2-11,2-1-11,1-5-3,0-2-12,1 0-1,1-1-11,2-1 0,4-1-14,-3-3 11,3-2-9,-2-2-5,4-1 2,2-3 11,-2-4 0,0 1-13,-1-3 10,0 1 8,0-6 5,-2-1 5,1-2 18,1-4-1,-4 6 4,0-1-2,-3-1-9,1 0 20,-1 6 3,-1 1 2,2 2 0,-5 2-1,3-1-7,-4 2-8,2 0-15,-1 5-14,0 0-9,0 0-7,0 0-1,-1 19-6,-1 8-7,2 2 7,-4 5-8,-2 12 6,-1 5 6,3-2-1,-3 5-5,-3 0 4,6 1 2,-6-1-3,2 4 3,-2-1-6,0-1 5,0-2-3,0-1-3,-1-5-4,-2-3-7,3-12 8,2 0-2,-3-5-3,1-6-3,-3-1 5,5-8-3,1-3 4,-2-2 0,1-3 0,-1-3-2,1-3-7,1-2 1,-4-7-7,-1-3-9,1-9-15,4-4-6,0-5-16,4-2-19,0-1-10,6-13-25,4-6-23,3-1-39,6 2-45,2 1-37,6 1-31,5-1-38,8-15-40,-9 20-48,6 8-273,-2-2-714,5 2 316</inkml:trace>
  <inkml:trace contextRef="#ctx0" brushRef="#br0" timeOffset="2328.1645">7727 3289 277,'0'-5'283,"0"2"-20,0 3-5,-5-6-11,5 6-19,-5 0-19,5 0-14,-11 12-20,4-5-7,-2 9 3,1 1-18,-2 8-1,4-7-12,-1 0-16,3 2-14,1-1-7,2-1-3,1 1-8,1-3-15,3-1-7,-1-3-1,3-2 0,-2 0-13,2-5-4,1 0-1,1-1 5,1-3-7,0-2 13,1-2 6,-1-1 0,-1-3 4,3-3 8,-1-4 9,0-1-5,-3-2-1,-2 0 8,3-10-5,-7 8-3,0 0 9,-1-4-8,-2 6-11,-2 2-2,-1 0-6,0 5-9,-1-5-16,-1 8-7,0 0-3,0 4-9,-5 1-13,0 2-6,-1 5-23,1 2-16,1 0-41,-2 5-14,4-1-19,-3 4-23,3 0-30,2 0-20,2 0-21,0 1-26,5 1-15,-1 0-26,4-5-15,0-2-15,2 1-211,2-3-555,6 1 246</inkml:trace>
  <inkml:trace contextRef="#ctx0" brushRef="#br0" timeOffset="2688.8196">7769 3485 183,'14'-5'82,"-1"-4"48,0 1 15,0-3 13,-1 1 19,-4-5 9,2-2 9,-2 2 4,1-1 4,-6-2-1,4 2-7,-4 4-1,2 0-1,-5 3 6,3-1 13,-2 5-36,2 0-22,-3 1-8,0 4-18,3-4-21,-3 4-14,0 0-33,0 0 16,-3 14 0,2 1-19,-2-3 4,0 4-7,3 0-13,-3 2 7,2-1 3,0 0-12,1-1-7,1-3 15,3-2-19,-2 0-8,0 0-6,1-2 6,0-5-1,3 0 4,2 1-9,-2-6 0,2-2 1,6-4 13,-2-2-17,0-2-6,4-8 5,-2 1 5,1-1 2,-6 1-3,1-3 15,0 6-22,-4 1 51,-3 2 12,0 3 12,1 1 4,-1 3 8,0 0-7,-3 2-14,2-1-18,-2 0-3,0 4-9,0 0-17,0 0 5,0 13-3,-2-2-1,-2 5 2,2 3-5,2-2-2,0 1-1,2 0-13,-1 2-7,2-5-21,0-2-25,1-1-26,-1-1-21,0 1-32,4-4-18,-2 0-33,4-1-34,1-2-38,-4-3-50,9-3-72,-3-5-253,3 0-673,-2-1 298</inkml:trace>
  <inkml:trace contextRef="#ctx0" brushRef="#br0" timeOffset="3378.7195">8745 3185 236,'0'0'258,"0"0"-11,-3-2-22,3-4-20,0 6-19,0-9-20,3 3-20,0-2-13,1-2-17,3-4-9,-4 2-11,4-5-7,0 3-5,2-10-13,-2 8-6,4-8-8,-4 2-2,1 5-5,-1-8 4,0 10 6,2 1-4,-2 1 11,-1 1 7,-4 6 9,1-3 8,-1 3-2,0 3-18,-2-1-14,0 4-6,0 0-18,0 0 7,0 15-5,-2 2 0,0 1-3,-3 13 3,-3 0-5,-1 15-1,2-12-4,-2 11-2,3-13-1,-2-1-1,4-1-1,-2 1-4,3-2 4,-2-4 10,-1 2-12,3-11-8,0 2 5,2-5-1,-3-1 0,4-3-9,-3-3 8,3-1 4,-2 1-6,4-2 3,-2-2 6,0-2 8,3 3 15,-3-3 3,0 0 1,8-9 0,1-6-14,5-3 0,1-3-2,1 2-7,1 0-1,-3-1 7,1 3-3,-2 2-6,0 6-2,-2-1-16,0 6 1,-1-2 4,0 3 1,0 1-1,-4 1-15,5 5 11,-1-1 2,-2 6-8,0 0 5,0 1-2,1 5 2,-2-1-12,-2-2-4,0 2-13,2 3-21,-4-6-29,1 5-26,-1-5-5,-1-1-38,3 1-32,2 3-25,-3-3-7,2-2-23,1-1-2,3-2-8,3-2-5,-4 0-148,3-4-427,2-2 189</inkml:trace>
  <inkml:trace contextRef="#ctx0" brushRef="#br0" timeOffset="4263.036">9294 3263 167,'3'-17'189,"1"-1"5,-2 1 14,-2 0 10,0 6 8,0 1-15,-4 0-11,2 3-24,2 2-17,-4 1-24,1 1-9,-2 3-18,5 0-7,-13 10-13,2 0-5,-1 6-6,1 4-5,0-1-12,1-1-9,-1 3-10,4-4-3,0 0-2,2 0-3,3-3-3,-1 2-8,1-5 3,2 0-3,2-1 1,1 1-6,-3-4-2,3 0 1,1-3-4,2 2 7,-1-4-9,0 0 6,1-4-8,1 0 5,2-4-3,-1 1 1,3-9 0,-2 0-3,-1 0 1,2-8 11,1 0-1,-1 2 7,-4-3 0,0 7 10,1-4 17,-3 4-2,0 1 2,0 4 9,-1 1 3,-3 5 6,3 0-5,-2 1-11,1 2-1,-2-1-20,0 3-7,0 0-6,0 0 0,2 9-6,-2 0 3,-2 2 0,2 6-3,-2-1 5,2 2-14,2 1 9,-2-2-2,0 0 1,1 1-2,3-2-13,-2-1 11,-1-4-7,3 0-1,-1-3 0,1-1 0,-1-1-11,1-2 11,-2 3-14,0-6 12,3 2-4,-5-3 15,7 4-2,-7-4 6,11-11-5,-5 3 6,1-4-8,0-5 26,-1 3-14,-1-4 1,4-4 26,-2 5 9,-3 0 10,3 3 19,-1-2-3,-2 5 4,3 2 7,-4 3-2,-3-2 0,2 4-17,0-1-15,-1 3-11,2-2-11,-3 4-1,0 0-8,6 10 1,-3-1 4,4 5-9,-1 2-1,0 0 0,1 6-5,0-3 2,2 4-5,-5-6-4,0 1 2,3-3-2,-4 2-8,1-2 4,-1-5 2,1 1-1,-4-6-1,3 3-3,-1-3 3,-1-1 3,-1-1 1,0 1 9,4-1-2,-4-3 15,0 0 4,0 0-5,3-13-13,0 1-2,-1-5-2,1-6 0,3-2 1,1 1-3,0-2-2,-1 1-2,2-2 1,-3 11 0,0 1-7,-1 5 3,-2-2-3,2 3 2,-1-1-8,0 5 3,-2-2-5,-1 2-6,1 2-1,2 1-10,-3 2 9,7 2-1,-7-2 10,12 3-6,-3 1 3,1 1 3,5-1-4,4 5 0,2-2-3,0-2-3,2 2-3,1-6-10,-2-1 11,4 3-7,-2-5-3,-5 0 1,-4-2 6,1-1 3,-4 0 3,-1-5-3,0 3 0,-4-1 12,-3-2 8,5-1 8,-6 1 9,0-2 2,-1 2 4,-4 0 5,2 6-11,-3-8-4,-1 9-19,-5 0 5,-1 3-1,-2 3-2,-4 2 1,-2 7-1,2 5-2,-1 2-2,3 1-1,0 1 0,7-4-4,1 1 9,2 1-4,4 1 2,4 5 1,3-7 2,6 3-1,-3-7-7,3-2-13,2-1-4,1-4-12,5 0-21,0-3-16,2-1-27,0-6-34,1-4-32,-2 0-43,-3-4-39,1 0-48,-2-1-55,-5-1-307,0 0-711,-4-2 315</inkml:trace>
  <inkml:trace contextRef="#ctx0" brushRef="#br0" timeOffset="5014.1859">10802 2855 35,'4'-11'238,"0"1"29,-4 3-3,1 2-24,-1 1-12,3-1-25,-3 2-26,0 3-22,0 0-17,0 0-16,-10 15-13,0 6-7,-2 4-2,-2 3-20,1 2 0,-1 1-15,-4 12-2,4-13-1,-1-1-8,3 0-7,-2 1-4,0-5-4,2 2 0,-3-7-3,6-5-6,-3-3-10,3 0 6,1-6-3,-2 2-3,2-1-1,-1-2 5,2 0-16,1-1-2,1-4-5,-1 0-2,2-4-1,0 1-1,1-1-6,0-1 4,0-5-2,2 1 6,1-2-9,1 1 2,2-1 0,0 3-2,2-4 2,1 5 5,1-3-1,0 6-1,3-1 4,1 0 1,-1 5 1,3 2 3,0 1 0,1-1-2,3 5 2,-4 1-1,0-1-1,0 3 1,0 0 1,-1 0-3,1 2-12,-1 0-9,-3-1-20,5 0-16,-10-5-31,3 5-21,1-5-25,-2 5-35,2-5-25,-1-1-30,-5 0-122,3-3-373,0 1 165</inkml:trace>
  <inkml:trace contextRef="#ctx0" brushRef="#br0" timeOffset="5782.7913">10865 3142 245,'-3'-5'270,"3"0"-9,0 5-18,3-5-27,-3 5-14,0 0-23,1-5-19,1 4-18,-2 1-19,0 0-13,0 0-5,5-3-5,-5 3-9,12 2-4,-4-2-7,2 1-8,0-2-4,4-2-10,-1 0-2,-4-1-2,4 0 5,-2-1 1,-2 4-1,-4-5 14,5 0-6,-6-1 17,2 1-1,0-2-9,-5 0 8,2 2 4,-2 1-12,-2-2-5,1 1-14,-3-2 1,0 2-7,-2 3-32,-1 1 0,-4 4 17,-1 3-5,-2 2-3,1 3 5,-1 0-18,-3 6 7,4 5-9,-3-3-7,7-2 2,1 0-4,3 1-16,0-1-5,0-2-8,6 2-13,-2-4 9,2 4-3,0-6 7,1-2-4,6 2 7,-3-3 2,2-2 8,5-2-4,2-3 1,-3-1 0,8-9 7,2 5-1,-1-7 4,-2 0 2,1-6-3,-3 2 4,-2-8 5,0 5-2,-5-5 18,1-3 5,-2-2 10,1-2 7,-5 6 13,0-1 11,3-3 7,-3 3 3,-4 6 8,2 3 13,0 1-4,-3 1 5,0 5 3,0 3-3,-1 1-15,1 2-14,0 1-11,0 3-12,-2-5-7,2 5-14,0 0 13,-7 25-7,2-2 0,-2 2-3,-3 7-3,2 2 3,2 11-7,-4-1 10,1 3-12,1 0 1,1-3 1,0-6-5,1 8-6,-1-11 7,1-2-1,-1 2-1,3-5-8,-3-4 2,4 2-13,2-3-1,1-5-7,0-4 4,-3 2-19,6-5 7,-3-1 3,1 0-21,2-4 8,1 3 8,-1-3-8,4-1 6,-3-2 8,4-1-16,0 0 1,0-5 4,2 1-16,0-3 7,0-2-19,-3 1-8,1-7-1,0-2 1,1-2-24,-1 0 13,-2-2 2,0 1 8,1-9-3,-5 7 4,0-2 5,-4 1 3,0 0-2,-2-4 16,0 8 2,-2-2 3,-2-1 12,-1 5 2,-1-2 6,-1 3 9,4-2 12,-4 5 14,1-1 14,3 0 8,1 5 5,1 1 1,2-1 5,1 2-22,-1-1 6,3 4-5,1-5-3,3 0-2,5 0 4,6 1-14,6-4-1,1-2 2,2 3-8,2-3-37,0 1 8,1 1-15,3 1-31,-4-3-13,4 4-26,-5 0-23,0-3-25,-4 0-23,0 1-24,-7-1-32,-4-4-34,0-3-178,-4-1-483,6-5 215</inkml:trace>
  <inkml:trace contextRef="#ctx0" brushRef="#br0" timeOffset="6006.9402">11496 2895 121,'1'-12'177,"0"2"23,-1 0 17,2 2 23,-2 0 12,0 3 14,-3-1-19,3 4-19,0-2-47,0 4 5,-1-5-29,1 5-14,0 0-16,0 0-6,-6 14-13,2 6 5,-2 4-4,5 1-2,-5 4-7,1 4-4,-1-1-13,0-2-7,2 0-9,-3-3 5,4 1-11,1-1-5,-1-8-20,1-1 9,1 0-17,4-3-4,-3 1-28,0-7-20,3 3-3,-3-5-10,4-2-8,-1 3-9,2-6-5,2 0-19,3-2-22,-3 0-22,3-4-29,2-4-19,1 0-29,-1-4-16,0-1-22,-2 2-14,0-1-128,-1-2-410,-2 4 181</inkml:trace>
  <inkml:trace contextRef="#ctx0" brushRef="#br0" timeOffset="6152.0425">11571 3045 97,'-3'-7'212,"0"4"2,-1 1 11,4 0-3,-2-2-9,2 4-17,-1-6-25,1 6-12,1-5-18,4 2-16,0-1-11,4-3-16,3-1-25,2 1-28,0 0-33,3 0-42,-4 2-25,4 0-55,-2 1-25,5-1-33,1-1-136,3-1-328,-4 3 145</inkml:trace>
  <inkml:trace contextRef="#ctx0" brushRef="#br0" timeOffset="6679.4769">12347 2818 346,'-2'-4'321,"2"4"-37,0 0-31,0 0-21,-7 11-32,1 3-17,-2 10-12,1 4-17,-3 6-21,0 12-3,1-13-10,-3 12-6,4-15-23,-1 4 12,2-3-16,-1 1-5,2-6-9,-1 0-8,0-1-7,2-7-10,4-7 5,-1 1-9,-1-2 4,1-1 5,1-5 12,0 2 13,-1-2 14,2-4 15,0 3 12,0-3-20,0 0-9,-4-11 7,4 1-25,1-2-10,-1-5-5,3-3-6,-1-8-18,-2-4 7,2 7 2,1-8-12,1-3-2,1-12 3,1 2-33,-1 11 29,3 4-7,2-1-1,3 1-2,-2 7-7,3 2-7,-4 7-9,3 1 4,-2 4 0,3 1-10,0 6-5,0 1 5,0 6-16,1 0-6,-6 8-5,3-1-9,-8 5-11,2 2-9,-6 1-11,-3 1-16,-3-3-10,-5 12-15,-6-8-14,-1 4-3,-5-7 7,3-1 12,-3-4 8,3-1 17,1-7 8,5 0 18,0 0 16,5-1 22,-2-1 21,6-1 9,1 0-6,-1-1 5,5-1-3,0 3 0,0-3-2,12 10 11,-4-2-3,5 3 1,5 0 8,-1 6 4,6 0 2,-5 1 1,1 0-2,-1-1 0,1-2-6,-2 2 4,-5-5-15,1 0-27,-1-2-36,-1 2-34,-4-2-57,0-3-31,1-2-44,-2 0-174,-2-1-435,2-1 193</inkml:trace>
  <inkml:trace contextRef="#ctx0" brushRef="#br0" timeOffset="7025.1932">12524 3099 188,'0'-6'287,"0"1"-25,0 5-16,0-7-23,0 7-22,0 0-12,7 0-7,-7 0-4,9 6-13,-2-5-12,1 3-14,2-2-11,2 4-6,4-3-14,1 0 6,1-3-22,-1 3-9,0-4-1,-3 1 2,0-4 11,-4 3 10,-1-6 11,-2 4 3,0-2 3,-2 1-18,1-3 7,-2 1-6,-2 1-16,-1-3-6,-1 0-3,-1 3-20,-1-2-7,-3 3-14,-2-2 1,-3 3-2,-3-1-6,0 8-26,-1-3 7,-4 3 8,5 1-4,-8 5-6,2 0 3,2 5-20,4-1 25,3 1-6,0-4-11,0 6-20,2-2-2,3 2 5,2-8-2,1 4 5,-1-2-16,3 0-17,4-1-8,-1 1-6,1-1-17,2-2-16,7 1-14,-1-2-15,2-2-20,8 2-30,-7-5-32,1-2-52,6-1-37,-6 0-209,5-3-542,0-2 239</inkml:trace>
  <inkml:trace contextRef="#ctx0" brushRef="#br0" timeOffset="7938.3794">13033 2959 61,'0'-9'278,"-2"2"-13,2 1-18,-2 1-24,1-1-23,1 1-20,-2 4-21,-3 0-15,-2 2-16,-3 3-3,-1 2-10,-1 6-7,-1-3-7,-4 8-6,-1 3-2,4 1-5,0-4-7,1 4-9,4-5-14,1 1 1,4-1 1,-1 2-14,4-2-4,1-4-1,4 1-2,-1 2-5,5-3-9,2-1-13,-1-4-16,3 0-9,3-2-13,0-1-8,1-4-9,-1-2-8,1-1-5,4-5 5,-2-3 7,-4-1 5,1-5 5,1-4 18,-3 1 12,-5 4 22,3-6 12,-4 2 15,0-3 8,-3 5 11,1 4 13,-3 1 5,-1 6 17,0-2-4,0 4-3,-1-2 5,0 3-33,1-2-15,-1 3-6,0 3-4,0 0 6,-4 13-15,2-4 2,-3 6-4,1 2 1,-2-3-8,5 6 3,1-2-7,-1 0 1,2-1-9,3 1-13,-1-2-12,1 0-6,3-2-10,-1-4-14,1 0-9,2-2-14,3 1-21,-2-4-7,1-2-22,6-3-11,-5 0-13,2-6-5,1 2 1,-6-6 6,3-2 15,-2-2 2,1 1 24,2-8 8,-1-1 33,-4-1 19,-1 7 27,-2-1 13,1 0 14,0 1 11,-4 8 22,1 0 10,-3 2 11,2 1-6,1-1-16,-3 2-8,0 4-10,0 0 4,0 0-2,0 0-1,-10 17-2,5-7-1,-1 4-3,1 1-1,2 1 0,2-4-1,-2 4-5,0 0-1,3 1 2,0-4-3,2 3 2,-1-4-1,2 0-3,-2-2-5,2 0-13,1 0-13,-1-1-18,0-3-14,2 2-13,0-4-1,1 2-8,0-4-5,0 1-3,-2-3 2,-4 0 16,15-3 2,-10-3 4,2-2 11,-1-1 7,-1-3 22,3 2 12,0-5 13,-4-2 11,-1-2 6,4 3 13,-3-4 1,0 3 11,-1-9 9,0 11 6,-1 2 3,0 3 5,0 1 0,1 1-2,-1 4-12,1-1-8,0 1-8,0 3-5,-3 1-3,10 5-3,-5 3 2,1 4-8,-2-2-2,5 4 2,-5 3-6,0 0 1,0 0-5,1 3 1,-5-2-2,0-1-1,1-4-2,-2 3-3,-1-6 1,-1 3 9,2-6-5,0-2 9,-1 0 14,0 0 24,1-1 16,0-2 8,1-2-8,0 0 9,0 0-4,-7-7 13,7 0-12,0 1-2,1-6 2,1-4-26,1 0 15,5-8-13,0 1-12,4 2-5,-4 3-4,-1 1-19,4 3 5,-2 2 3,1-2 6,0 4-23,2 0 3,-2 6-15,0-2-21,-2 4-33,3-1-17,-3 1-34,0 2-34,1 2-23,-1 2-38,-2 2-37,1 1-37,-2-2-256,0 0-576,0 4 255</inkml:trace>
  <inkml:trace contextRef="#ctx0" brushRef="#br0" timeOffset="8281.214">13831 3019 11,'0'-6'267,"3"-1"17,-1-3-4,-1 3-2,0 2-17,-1-2-23,3 5 2,-1-3-32,-4-1-16,2 1-10,0 5-22,0-5-22,-3 1-19,3 4-11,0 0-14,-10 0-6,10 0-12,-7 5-6,0 3-17,3 0 12,-1-2-18,0 6-4,2 0-18,2 5 10,0-7-11,3 9 4,1-8-3,0 5-5,-1-1-1,1 4 4,1-7-13,0 2-2,0-4 15,-3 1-12,2-1 6,-1 0-10,-1-1-3,3-2 9,-2-1-10,-2-1-1,1 0-3,-1-1 9,0 1 1,0-2-2,0-3-9,-1 6 8,-4-3 1,1-2 4,0-1-2,-3 3 1,-3-3-6,2-2 2,-1 0 3,-1-1-18,2 0-13,-2 0-22,2 1-17,0-4-32,0 3-27,0 0-45,2 0-37,0 1-34,1 1-48,0-1-157,1-2-478,4 4 211</inkml:trace>
  <inkml:trace contextRef="#ctx0" brushRef="#br0" timeOffset="8557.0807">13976 2998 44,'3'-10'344,"2"-1"2,-3 7-15,-1-1-36,1 0-31,1 0-36,-2 2-19,1 1-32,-2 2-19,0 0-16,0 0-11,2 19-11,-2-3-12,-1-1-7,0 5-13,-1 0 1,-2 4-12,2-7-8,2 0-12,-2 7 3,0-5-11,1-1 3,0-4-9,-1-2-2,5-1-6,-2-2 2,2 0-6,-3-4 2,3 3-10,0-1-2,1-3-15,2-2-5,2 1-12,-1-3-9,2 0-24,0-3-32,1-1-19,2-4-45,-1-3-35,2-2-71,2-6-255,-5 4-542,2-6 239</inkml:trace>
  <inkml:trace contextRef="#ctx0" brushRef="#br0" timeOffset="9237.3625">14320 2965 36,'-13'-1'221,"-1"5"-17,0 0-14,-3 4-14,0 1-16,-1 5-19,0-1-12,2 5-8,5-3-20,-2 5-8,6-5-10,2 0-4,1 2-16,3-1 0,4 0 0,0 0-9,1 0-1,3-3-9,-1-6 2,2 5 0,1-5 3,-1 0 4,1-3 6,-1 0 13,-1-4 3,0 3 4,0-8 0,0 2-5,-2-2 1,0-2 1,-1-5-8,-1 1-5,1-6-12,-1 2-4,-3-3-5,0 1-5,0-1 1,0-2-11,-1 0 8,2-4 2,-1 7-4,3 1 4,0 1 2,0-1 2,2 0-11,1 5-1,5-2-10,-1-1-1,3 7-2,0 4 4,1-4-17,-4 9 7,2-2-5,-1 8 11,2-1-9,-4 7 8,-1 3-12,0 6 11,-1 2 10,-4-1-1,-3-5 38,0 6-30,0-8 6,0 9 1,-4-8 7,1-1-23,3-4 18,-3-1-6,2-1 11,-1-1-13,2-3 5,-1-2-1,-2-1 12,3-1 5,0-3 40,0 7 24,0-7 9,0 0-10,0 0-11,0 0-10,3-19-15,1 8-4,1-5-11,10-6-12,-5 3-4,4-5-4,0 0 2,-1 5-11,2 4-4,-2 1-10,0 4-2,-1 0-12,2 5 6,2-1-1,-2 2-9,-1 4-3,-3 4 3,-2 2-9,-1 1 7,2 2-4,0 3-1,-6-1-8,4 3 14,-2 5-3,-3-7-3,1-2 3,-3 7-8,0 0-15,-3-5 6,3 3-18,-2 1-25,-3-4-28,2-4-16,1 4-41,-1-2-40,-1-1-46,1-1-47,1-1-63,0-4-318,-1 0-713,3-3 315</inkml:trace>
  <inkml:trace contextRef="#ctx0" brushRef="#br0" timeOffset="9582.8923">15167 2583 191,'15'-42'296,"0"18"5,0-1-8,4 3-28,-2 4-13,2 1-16,0 5-13,3 2-17,1 3-2,1 0-22,0 5-4,-3 2-22,2 6-13,-8 2-23,2 5 3,-1 4-14,-5 4-9,0-7-10,-1 6-10,-3-3-8,-4 4-7,0 2-32,-3 5 29,-1-8 4,-5 6-14,0-1-17,-2 0 2,-5 0-4,2-3-1,-2 5 9,2-7-8,-5 6-18,2-4 19,-4 2-1,1-1-13,1-3 8,-3 0-4,2 7-3,1-5 1,1 3-6,-1-5-2,7-4 8,-4 4-11,0-7-22,3 8 20,-5-1-4,2-5 20,6 1-13,1-2 1,-1 2-3,2-2-35,-1 0-34,5-2-37,-2-2-51,3 6-69,-3-3-69,3 3-82,3-6-207,-2 5-620,-1-3 275</inkml:trace>
  <inkml:trace contextRef="#ctx0" brushRef="#br0" timeOffset="9863.1323">15133 3520 109,'-4'4'265,"1"0"-14,1-1-2,2-3-20,-4 6-22,1-4-17,3-2-5,0 0 3,0 10-3,2-5-1,0-1-9,1 1 1,4 3-4,1-4-1,0 1-24,0-1-20,4-1-6,-3 2-6,0-5-8,1 0-20,5 1 26,-4-2-7,-1 1-4,-3-4 5,0 3 12,-1-2-4,1-1-15,-2-1 0,0 1-7,-1-1-16,-2-2-9,-1 3-9,-1-5-10,0 4-6,-4 1-13,-2-1-5,-2 1-20,-1-2 3,-1 4-8,1-1-16,0 2-14,-4-1-31,4 4-14,-2-5-31,3 7-39,-2-1-40,1-1-35,1 3-75,4-1-68,0-1-215,4-3-625,-8 7 277</inkml:trace>
  <inkml:trace contextRef="#ctx0" brushRef="#br0" timeOffset="15823.7947">284 3334 53,'-3'23'114,"3"-23"-13,3 23-15,-3-23 13,-3 25-11,6-14 1,-3-11-7,4 21 0,-4-21-7,3 11-9,-3-11 8,0 0-7,7 16 7,-7-16 12,0 0 15,0 0 14,0 0 11,0 0-5,0 0 13,3 13-3,-3-13-16,0 0-12,0 0-12,32-42-5,-16 16-11,2 4-13,3-4 1,0 0-8,13-10-4,1 9-5,-6-7-4,-7 12-3,9-6-3,-12 10-9,0-4 5,-1 4-8,-2 1 2,-6 5 0,5 3 6,-9 1-6,1-2 4,0 5-4,0 0 2,-4 0-8,2 1-3,-5 4 0,6-5-9,-6 3-1,0 2-7,4-4-10,-4 4-8,0 0 3,0 0-5,3-6-5,-3 6 0,0 0-7,2-3-1,-2 3-1,0 0-7,0 0-14,4-3 0,-4 3-18,0 0-11,0 0-16,0 0-11,0 0 3,0 0-48,0 0-10,0 0-23,0 0-115,0 0-330,0 0 146</inkml:trace>
  <inkml:trace contextRef="#ctx0" brushRef="#br0" timeOffset="19683.8972">6321 4601 52,'0'0'165,"0"-5"-8,0 5-10,0-4-10,0 4 8,0 0-8,1-5 8,-1 5-2,1-5-11,1 1-6,-2-1-4,3 0-7,-3 2 6,0-1-3,0 4-4,0-8 6,3 5-8,-3 0 0,0-6-7,1 5-6,0 0-1,0 0-5,0-1-5,-1 0-6,3 1-1,-3 1-6,0 3-4,0-5 5,0 5-13,0-5-1,0 5-5,0 0 3,0 0-11,0 0-5,0 0-16,0 0-11,0 0-1,0 0-2,-3 15-2,3 2-2,-4 8 3,1 3-3,-2 1 6,0 5-4,-2 2 1,2-2 0,-4-1-4,3 0 8,-2 0-11,2-1 1,1-7 1,0-3 2,1 2 2,-1-5-6,2-2 2,-3-3 1,5-2-2,-3-2-2,2-3-1,-1 1-4,2 0 8,1-5-3,-2 0-3,1 1 5,1 1 2,0-5 0,0 5 9,0-5-5,0 0-2,0 0 4,0 0-4,0 0 4,0 0-9,0-17-7,0 6 2,0 2-7,0-3 7,1-2-7,-1-3 3,2-1-1,-2 1-1,3-2 12,-2-8-7,2 4 8,-2 3-11,-1 3 3,2 0 11,-1-1-1,3-2-9,-4 4 9,3 1 3,0-2-2,3 3 6,-4-2 3,4-1-8,-1 6-6,4-13 0,-2 9 6,2 3-12,-1-5 6,-1 0-2,3 3 1,0-1 5,-3 7 0,4-5-17,-1 3 2,0-1-3,1 2 13,0 2-7,-2 1-4,1-1 5,-2 3-3,1 4 0,1-2-3,-1 4-2,-2 1 4,3-2-15,0 5-12,-3 1-1,0 4 4,-1-2 7,4 5-4,-6 2-1,0 0 6,-2-5-1,-2 7 2,-3 0 1,-1 0 4,-5 4 4,2-5-10,-3 0 4,-2 4 3,2-9-2,-1 2-4,-1-1 6,2-1-6,-1-1 4,-1-3 5,0 0 2,4 0-2,-2-4 4,3 0-1,1 0-5,2-2 8,-2 2 2,3-4 3,2 4-2,1-4 0,-4 3 3,4-3-1,0 0 2,0 0-1,0 0-5,0 0 11,0 0-6,0 0-1,0 0 2,15-9 3,-6 3-6,6 4 2,-5 0 4,3 2-1,2 0 9,1 2-15,-1 0 2,1 4 4,-1-1-6,0 4 2,-3 0 10,-1 2-11,-1-2 5,0 4-7,-2-4-4,-2 3 4,-3-4 4,-2 3 0,-2 3-2,-1-3 0,-3 3 3,-2 2 4,-3-3-8,-3-3 8,1 1 7,-7 2-12,4-6 15,-5 1-8,7-2-4,-1-1-10,2-4 1,2-1 0,-2 0-9,1-1-8,0-3-15,1 0-18,3-2-32,-1 1-24,2-4-16,0 2-26,1-1-25,3-2-27,2 0-39,2 1-168,-1 0-446,5 1 198</inkml:trace>
  <inkml:trace contextRef="#ctx0" brushRef="#br0" timeOffset="20407.1776">6790 4770 220,'-3'-2'215,"0"0"-11,3 2-20,0 0-7,-7 0-13,7 0-5,-4-3-8,4 3-9,0 0-8,0 0-7,0 0 0,0 0-8,0 0-10,-6 0-10,6 0-6,0 0-2,0 0 9,0 0 6,20 3 0,-6-3 6,6 3-6,8-1-3,11-2 1,-2 0-12,4 0-16,0-1-1,1 1-7,2-1-8,-4 1-11,4 0 0,-6 0-1,-9 1-9,-3 2-10,0-3 5,-5 0-6,1 0-3,-6-2 1,-6 4 4,0-4-11,-2 4-3,-1-2 3,-4 0 3,1 0 2,0-3-3,-4 3 0,7 1-3,-7-1 0,0 0-17,3-3-4,-3 3-15,2-5-8,-2 5-15,-2-6-7,2 6-17,-3-6-9,1 1-3,-1 1-10,0 1-1,-4-2 0,1-5-4,-2 3-7,1 3 8,-2-1 4,-3-3 4,-1 3 13,3-2-2,-1 0 13,1 4 10,-4-4 8,4 0 2,-3 2 8,6 1 11,-2 3 6,1-3 11,3 1 14,0 1-2,1-1 10,1 2-3,-1-2-5,4 3 3,-5-3-3,5 3-4,0 0-6,-3-2 2,3 2-1,0 0-2,0 0 5,0 0-1,10 9 1,-3-4 8,0 2 3,3-2-2,1 3 11,-1 0-2,5 2-1,-3 0 1,0 0 6,6 5-11,-6-1-1,-2-5-1,-4 1-3,4 3 6,-2-1-5,-3-4-2,0 2 4,0 1-3,-5 0-10,3 1 1,-2-4 7,-2 4-7,1-2 4,-3 0 6,3 1-10,-5-2 3,-1 0-10,-1 1 1,2 0-7,-3-1-11,0-2-14,2 0-19,-1 1-14,1-1-28,-2-2-39,4 0-34,1-3-40,-3 3-189,5-4-428,-2 0 189</inkml:trace>
  <inkml:trace contextRef="#ctx0" brushRef="#br0" timeOffset="21345.6504">7894 4500 30,'2'-5'181,"-1"1"-11,-1 0 1,0 4-6,0-4-1,0 4-13,0 0-1,0 0-20,0-5-15,0 5-10,0 0-16,0 0-7,0 0-7,-7 14-3,6-4-2,-4 6-2,0 2 5,-2 8 0,0 1 0,0 0 12,0-1-9,-2 5-2,1-1-1,-2 2-3,3 1-3,-1-6 1,2-1-4,-1 1-5,5-2-8,-3-6-6,-1 0 1,3-2-6,-2-3-5,3-2 2,-2-3-6,1 2 3,0-6-18,3 1 9,-2 0-4,2-4 1,-2 3 4,1-3-1,1-2 7,-2 5 9,2-5 18,0 0-11,0 0 0,0 0-6,0 0-5,0 0-1,2-17-10,-1 5 6,1 0-16,0-5 6,1-2-14,0-1 11,1-7-11,0 1 0,1 0 7,0 2 4,-2 5 0,1-8 0,2 8 15,1-4-15,-5 6 8,3-2 1,1 2-3,1 0 9,-2 0-10,7-4 3,-3 1-1,0 3-7,4-5-3,-1 8 9,1 2-14,1-6 2,2 4-2,-1 4-6,-1-1-1,2 3 8,-3 3 0,2 0-12,-1 2 3,-4 2 7,0 2-17,-2 1 0,2 2 0,-3 1-11,-1 5 13,1 4 1,-3 1-4,-1 2-2,-2 0 3,-4 1 0,-1 2-3,-3-3-5,-1 1-2,-4 3-1,0-7-10,0 1 6,-3 1-8,-2-1-2,3-3 2,-2 3-5,2-6 11,0-1-1,1-4 4,5 1 3,-2-3 13,2 4-10,2-4 4,0 0 5,2 1-1,-1-3-5,2 1 14,0 1-6,3-2 6,0 0-4,-7 0 5,7 0 2,0 0-8,0 0-2,0 0 6,0 0 2,15-9-4,-5 4 0,0 1 7,3 2-6,1-3 3,0 5 2,0-2 2,-1-1-8,2 3 7,1-1-1,-2 5 1,0-1-1,-1 3 7,1 2-4,-2-3-3,1 4-7,-2 2 2,-2-1 13,-1 1-9,-4-2 2,2 1 0,-3 1-1,1 6-2,-4-4 0,0-1 1,-1-1 1,-2 1 2,-3-1-4,-2 4 6,-1-1-2,-3-3-9,-2-2 12,1 0-3,-3-2-4,2 1-1,-1-4 2,-2-1-8,3-3-1,0 2 11,-2-4-10,7 2-2,-4-2 3,3-2-11,3 0-7,0 0-2,1-1-7,-1 0-10,4-2-2,-4 2-32,4 1-14,1-2-19,2-1-27,0-2-19,2-1-30,1 2-30,1-1-26,3 2-188,-1-3-464,5 2 206</inkml:trace>
  <inkml:trace contextRef="#ctx0" brushRef="#br0" timeOffset="22168.8683">8356 4412 87,'2'-4'188,"2"1"-7,-3-2 3,2 3 0,-3-2-6,0 4-1,2-3-5,-2 3-10,0-5-3,0 5-9,0 0-11,2-3-11,-2 3-8,0 0-14,0 0-10,0 0-12,0 0-18,0 0-8,0 0-5,0 0-3,2 14-5,-5-5-2,2 5 1,-1 2 2,-1 9 2,-1 1 1,-2 3 0,1-2 0,0 3-2,-1-2 5,1 1-7,1 0 4,0-2-5,1 2 5,-1-2-1,0 0 11,-2-1 1,3 0-7,0-9 3,2 1 8,-2 3-9,3-4-2,-1 0-8,-2 0 0,3-5-3,-3 3-1,3-2-9,-2-3-1,2 0 1,0 0-17,-1-4 15,1-1-8,-1 3 0,1-5 1,0 0-2,0 3 0,-3-3-1,3-3 3,0 3 11,0-3-4,0 5 21,0-5-6,0 0 22,0 0 12,0 5 10,0-5 3,0 0 9,0 0 5,0 0-16,0 0-4,0 0-10,0 0-3,0-16-11,0 10 0,3 1-11,-3 1-8,0-5 1,1 1-5,0-3-3,-1 0-6,2 2 3,1-2-2,0 1 0,-3 0-5,3 0 1,1-2 4,-1 2-9,1 2-6,0-2-1,3-2 1,-4 6-6,3-6-2,1 5-2,1-5-3,0 4-3,5-1 5,0 1-5,-2-2 1,3 5-4,-1 0-3,0 1 2,-1 1 0,4 2-3,-7 4-2,3-1-5,-2 2-1,2 4 1,-3-1-6,1 2 3,-3 0 3,0 2 3,-1 3-3,-1 3 2,-2-6 6,0 5-1,-3-6 2,0 4-6,0 0 5,-3-1-1,-3-1 4,1-2-2,0 3-1,-2-5 3,0 4 6,-5-2-3,6-3 1,-5 0 7,2 3-4,1-8-1,-5 6 1,3-4-3,3 0 5,-4-3-5,1 5 3,2-4-5,-1-2 6,-1 2 1,3 1-2,0-3-5,-1 0-5,2 0 6,1 0 2,-1 0-12,-1 0-10,3-2-25,-1 1-6,-1-1-10,6 2-33,-8-2-15,4 1-16,1-3-21,3 4-20,-4-2-23,1 0-22,3 2-25,-5-4-34,3 3-32,-1-4-47,-1 4-218,4 1-614,-7-4 273</inkml:trace>
  <inkml:trace contextRef="#ctx0" brushRef="#br0" timeOffset="24188.7721">288 5857 65,'0'0'165,"0"0"2,0 0 3,0 0-6,0 0-6,0 0 4,0 0-9,0 0 3,0 0-6,0 0-2,0 0-9,0 0-3,0 0-3,0 0-12,0 0-5,0 0-18,0 0 3,0 0-20,0 0-6,0 0-15,0 0-7,0 0-9,0 0 2,0 0-18,0 0 8,0 0-2,0 0-5,0 0-2,0 0-10,14 35 8,-14-35 0,3 21-9,-3-21-1,4 19-2,-4-19 3,-1 17-3,1-17-2,4 12 1,-4-12 2,0 0-1,0 0 5,3 16 8,-3-16 9,0 0 9,0 0 11,0 0 5,0 0 11,0 0-1,0 0-5,35-22-9,-11 13-6,-8-6 1,1-2-6,-6 2-21,8-3 7,1-4 2,-3 5-7,1-1 0,-8 5-4,3-1-3,0 3-6,-2 0-4,-1 1-6,-6 2-5,4-4-24,0 3-18,-1 3-14,-2 1-26,-1 1-26,2 0-29,-5 1-38,4-2-60,0 3-27,-5 2-22,3-3-153,-3 3-475,0 0 211</inkml:trace>
  <inkml:trace contextRef="#ctx0" brushRef="#br0" timeOffset="24862.7869">238 6838 59,'0'0'195,"0"0"-23,0 0-15,0 0-26,0 0-6,0 0-4,0 0-6,0 0-1,0 0-1,0 0-8,0 0 2,0 0-8,0 0 5,18 34-7,-18-34 3,3 17 2,-3-17-17,5 13-4,-5-13-2,2 14-3,-2-14-5,0 0-7,5 22-2,-5-22-3,0 0-1,0 15-4,0-15 4,0 0 6,0 0-8,7 12 20,-7-12 2,0 0 7,0 0-4,0 0 18,0 0-9,0 0-2,0 0-8,34-37-5,-24 24 19,10-7-29,2-4-12,-2 2-9,1 0 13,-4-1-22,6 1-3,-1 0 0,-2 2 6,-4 5-13,-3 5-5,4-6 1,-7 5-7,0 5 4,-4 0-17,-5 4 12,5-2-1,-2 1-7,-3 1-13,-1 2-17,7-7-16,-6 4-26,3 2-28,-4 1-34,0 0-48,5-5-57,-5 5-56,1-4-235,-1 4-569,0 0 252</inkml:trace>
  <inkml:trace contextRef="#ctx0" brushRef="#br0" timeOffset="25741.3076">180 8211 112,'0'0'263,"0"0"-13,0 0-16,0 0-21,0 0-21,0 0-20,0 0-18,0 0-18,0 0-19,8-21-9,-8 21-17,0 0-2,0 0-7,0 0-8,0 0-2,0 0-9,20 35 4,-20-35-9,10 27 4,-9-15-2,3 3-6,-1 3 5,0-1-8,1-2 3,-4-15-5,5 24 9,-4-12-10,-1-12 1,1 21-1,-1-21-3,3 18 6,-3-18-3,0 0 16,4 13 1,-4-13 14,0 0 2,0 0 24,0 0 19,3 14 5,-3-14 4,0 0-6,0 0 1,0 0-12,0 0-7,24-30-7,-17 12-7,10-7-8,0-2-7,-1 2-18,-1 0-5,-1 1 4,3 2-12,-3 1-3,2 1-9,-2 0 0,-6 4-7,6 5 0,-4-1 3,0 1-4,1 0-8,-11 11 2,10-15-10,-10 15 4,7-10-5,-7 10-5,0 0 3,11-10-14,-11 10-1,0 0 11,0 0-28,0 0-8,10-11-16,-10 11-4,0 0-4,0 0-24,0 0-4,0 0-16,0 0 0,0 0-17,0 0-16,0 0-16,0 0-12,0 0-15,0 0-12,0 0-22,0 0-17,0 0-12,0 0-21,0 0-20,0 0-189,0 0-507,0 0 225</inkml:trace>
  <inkml:trace contextRef="#ctx0" brushRef="#br0" timeOffset="33186.007">6266 5160 25,'0'0'110,"0"0"-6,-4 0-3,4 0 3,-9-2-9,5 2 5,4 0-5,-7-3-2,3 2 0,-2 1-3,6 0-8,-8-2 2,2 0-1,-2 2 12,3 0-2,0 0 7,2-3 5,-3 2 7,6 1 2,-7 1-7,7-1 2,-9-1-5,9 1-6,-3 0-3,3 0-13,0 0-7,-6-1-7,6 1-6,0 0-11,0 0-5,0 0-8,0 0-8,0 0 4,0 0-3,0 0-6,20 2-2,-9-1-6,6 1 5,7-2-3,1 0-4,1 2 1,0 0 0,4 1-4,-3 2-3,0 0-1,-1-4-10,0 3-11,-4-2-12,-5 0-11,1 3-19,-6-2-22,3-3-24,-5 1-15,-2-1-24,-2 4-19,2-3-28,0 0-29,-5 2-112,3-1-354,0-2 157</inkml:trace>
  <inkml:trace contextRef="#ctx0" brushRef="#br0" timeOffset="33755.9887">7609 5199 114,'-5'0'206,"5"0"-22,0 0-24,0 0-14,0 0-10,0 0-13,16-1-10,-2 1-2,1 0 6,9 1-10,0-2-8,3-1-6,-2 2-3,2 2-16,0-4-5,-2 2-4,-2 0-11,-2 0-7,0 0-1,-6-5-7,-5 4-4,0 2-14,-3 2-8,0-3-14,-3 0-13,2 2-19,-6-2-15,4 0-12,-4 0-19,0 0-29,0 0-22,0 0-24,0 0-119,-14 2-295,4-1 130</inkml:trace>
  <inkml:trace contextRef="#ctx0" brushRef="#br0" timeOffset="34564.5975">6346 5484 92,'2'-12'202,"-2"7"-7,3-5-9,-2 5-3,0 0-11,2 0-2,-3 1-17,0 2-22,0-3-14,0 5-12,0 0-15,0 0-10,0 0-6,-3 11-8,1-3 1,-1 4 0,-4 3-4,-1 9-1,-2-2-2,1 3-1,-2 1 2,1-3-9,-1 4 2,-1-5-6,1 0 5,0 1-7,1-7 1,2-2 3,-2 1-6,4-5-2,0 2 0,-2-3-1,5-2-1,-4 0-2,4-3 1,0 2-3,-1-3 5,3-1 3,-1 1 18,0 0 4,2-3 17,0 0 8,0 0-8,0 0-15,0 0-7,2-16-7,1 6-11,4-3 1,2 0-3,-3-1-10,2 3-3,-1-2 4,0 4-13,4-2-3,-8 6-4,5 3-13,-1-1-1,-4 2 1,4 3-4,-3 1 8,5 3-6,-5 2-3,6 3 4,-2 2 0,1 1-2,-1 1-4,-1 2-25,2-6 1,-2 4-14,1-1-19,-2-5-17,0 0-10,1 0-22,-2-3-19,4 0-3,-1-2-22,2-3-19,1-1-19,-1-1-10,4-5-10,-4-1-2,3-2-135,-5-3-380,2-3 169</inkml:trace>
  <inkml:trace contextRef="#ctx0" brushRef="#br0" timeOffset="35419.5043">6490 5777 1188,'10'-14'-51,"-6"-2"43,3 2 20,-3 2 31,-1 0 23,-1 3 15,0 4 24,1-2-1,-1 2-7,-2 2-12,1-2-9,-1 5-12,2-2-6,-2 2-8,0 0-4,0 0-2,1 12-6,3-7 5,-4 0-3,3-1-3,0 0-2,1 0 1,0 1-2,2-3 1,-2 1 1,-1 0 10,2-2 14,0-1 5,0-1 7,2 0-6,0-3 5,-2 1 6,3-2-4,-4-4 6,2 2-8,-2-2 18,0 4-5,-1-1-6,0 1 12,-3-1-10,1 0-19,-1 1-6,0 2 1,0-1-18,0 4-2,0 0-16,-7-5-6,7 5 3,-11 11-7,3 0-6,-2 0-3,-1 2-2,1 1-4,1-2 2,1 3-5,4-3-5,-2 2-3,3-1-13,2-1-6,-1-1-4,4 0 2,2 0 0,0-3 0,2 0 6,5-1-2,0-1-1,3-3 0,9-1-3,-3-2 0,0-4-2,2-2 10,0-2-4,0-3 5,-4 0 0,-4 1 7,1-6-4,-2 3 4,0-9 9,2 2 8,-6-2 8,-2 4 15,0-2 15,0 2 10,-4 2 11,1 3 10,-3 3 16,2 1 6,1 0-7,-4 3 11,0 1-19,0 0-17,2 4-18,-2 1-3,0 0 11,-9 15-14,1 10 1,-3 0-5,-1 5-6,-2 3 10,-3 8-17,-2 2 5,6-11 6,-5 12-16,-1-1 5,5-14 0,0 3 12,-3 11-18,3-13 8,3 3 4,0-7-10,2 1 1,2-2-4,2-8-4,0-1-2,1 1-27,4-7-5,-1 1-13,1-5-7,1 1 5,1 0-6,3-1 9,4-1-1,-1-5-2,5-3-2,0 0-3,2-4-8,-1 0-1,4-8-9,-2-4-8,-1 8-3,1-9-3,-2 0 6,1 1 3,-2-1 7,-7 4 8,-1-1 0,2 2 2,-3-2-4,-2 0 4,-2 3 4,0-2 5,-6 3 1,2 3 13,-3-5-8,0 6 9,-4-1 3,-1 3 4,-2 0 10,2 2-3,3 2 13,1-1 4,1 0 2,0 3 5,4 1-12,-1-4-2,4 4-2,0 0 5,0 0 7,17-7 1,-3 6-1,9-7 7,2 3-20,1-2 2,1-2 0,10-5 0,-1 1 1,-9 3 3,1-2-4,-2 0 3,-1-4 0,-1 1 5,-2-5 11,0 4 6,-7-7 16,3 2 11,-8-3 20,3 4 11,-6 6 15,0 0 8,-3 4 14,-1 0 5,0 4 5,-2 2-16,2-1-30,-3 2-7,0 3-1,0 0-15,-7 11 13,0 3-25,-6 7 8,2 5-11,-2 0 2,1 0-14,-1 2-1,5-2-1,-1-2-4,1 0 0,0 1-4,6-8-1,-1-1-5,2-4 5,1 3-2,1-3-15,-1-1-9,3-1-8,1-3-13,2-1-11,-1-1-21,5-1-26,0-4-33,-3 0-29,4-3-42,2-3-30,1-2-45,0-1-168,0-2-475,-1 2 210</inkml:trace>
  <inkml:trace contextRef="#ctx0" brushRef="#br0" timeOffset="35574.2233">7152 5748 53,'0'0'242,"-3"-3"-10,3 3-25,0 0-21,-1-4-19,1 4-18,10-5-13,-2 3-13,2-2-10,3-1-10,2 1-19,6-2-24,-5 5-29,-1-4-42,2 0-46,0 3-78,-3-3-146,2 3-304,1-2 135</inkml:trace>
  <inkml:trace contextRef="#ctx0" brushRef="#br0" timeOffset="35940.4476">7584 5893 69,'-1'-5'243,"5"-2"-17,-4-3-17,4-2-19,2 2-19,4-6-19,0 3-15,1-1-13,3-8-13,-1 2-5,-3 6-13,0-8-11,-3 5 1,1 3-5,-5-2-2,0 5 4,-2 2-10,-1 0-6,0 0-3,-1 2 1,1 5-16,-3-3-9,1 2-9,2 3-3,0 0-3,0 0-2,-6 10-3,4 0-7,4 7 6,-1 0-2,3 0-1,-1 1 0,7 5-5,-5-7 2,2 9 1,-1-8-7,-2 3-1,-1-1-11,1-4-7,-1-3-13,0 4-16,-2-6-3,1 2-7,0-2-3,-1-3-17,1-3-10,-2 2-15,2-1-18,-1-1-8,1-3-25,-2-1-32,8 0-102,-8 0-306,13-8 135</inkml:trace>
  <inkml:trace contextRef="#ctx0" brushRef="#br0" timeOffset="36268.1275">7942 5754 63,'3'-1'225,"-3"1"-18,3-3-7,-3 3-2,0 0-5,0 0-10,4 9-14,-1-4-13,-2 1-11,2-2-17,1 1-9,-1 0-8,3 0-12,-1-1-9,1 2-6,1-3-5,0-1-8,2 2-4,2-2-9,-1-2-4,-2-1-3,2 0-1,1-5 0,-1 3 2,-1-2-4,-2-3 0,1 1 3,-2 0 5,-1-1-2,2-1 8,-2 2 3,-4 0 17,2 2-23,-3-3-14,-3 1 2,0 3-11,-2 1-4,-4-2-2,0 5-10,-2 3 1,-4 2-1,-5 2 1,-1 3-7,0 2 0,3 0-4,1 2 2,-3 0-5,10-1 4,0-1-8,2 2 1,1 1 1,3-3-4,2-2-3,2 2-6,0 0-9,4-2-8,0-1-8,4 0-17,2 2-21,2-5-34,1 1-25,1-1-43,7-3-46,0-3-25,0 0-207,-4-1-488,4-6 216</inkml:trace>
  <inkml:trace contextRef="#ctx0" brushRef="#br0" timeOffset="37417.2793">8449 5656 101,'-1'-8'267,"1"1"-7,-3 0-16,0 2-21,0-2-18,-2 3-19,1 3-21,-2-2-14,-4 4-16,2 5-3,-4 2 0,-2 4-10,-5 3-6,2 2-9,3 2-7,-3 4-2,5-2-15,1-2-3,4-2-8,3 3-5,-2-4-8,5 0-6,-1-2-6,2 2-4,3-1 4,3-1-10,-2-6-3,6 1-3,-2-2-5,2-2-11,3 0-7,0-5-2,-1 0-6,5-2-2,-3-4-7,0 2 0,0-2 5,3-7-6,0-2 4,0-2 2,-4 0-1,2 3-2,-2-7 4,-6 7 2,4 0 7,-2-1 6,-4 4 10,3 4 5,-3-2 13,-1 1 8,-1 3 9,1 0-11,-2 0-14,-1 3-6,1-1-15,-2 3 9,0 0-2,-3 11 0,-3-2-1,2 3-3,-2 2 3,-1 1-3,2 1 0,0 0-5,0 0 1,3-1 0,-4 2-4,4-3-3,-1-2 4,3 3 5,0-8-7,3 3-1,-2-3 4,2 0-6,3-2 9,-1 2 4,4-4-19,-1 1 8,2-2-12,-1-3 0,0-2-6,4 0-5,1-4 3,-1-2-6,1-2 2,-1-1 1,-2-1 1,-1-1 1,4-6 8,1 0-3,-5 8 15,-3-2-2,-3 4 16,2 0 1,-1 2 21,-3 2 5,2 1-1,-2 2-1,-2-1-8,3 1-16,-3 3-3,0 0 3,0 0-7,0 0 0,-6 10 9,2 0-9,-1-3-1,3 1-5,-2 3-12,1 2 13,0 1-4,1-2-9,0 0-2,0-2-15,4 0 3,-4 1-7,4-3-2,-2-1 0,2 0 5,1-2 3,-1-1 3,1 1-1,2-2 2,0 0-4,1-2 11,3-1 1,-1-1 0,6-4-3,-1 0 4,3-2 1,3-5 1,-2-3-9,0-2 6,-1 3 3,-1-6 4,-2 6-2,-1-6 6,0 0-7,-4 3 2,-1 1 1,0-1 2,-2 0-4,-1 3 7,-3 4 0,2-1 6,-3 1-8,-3 3 2,3 3 0,-1-1-10,-3 3 9,4 2-12,0 0 0,-8 8 4,6 2 0,0 2-2,-1 3 4,3 1 1,3 3-1,1-2 2,2 3-3,-2-1 6,5 3-5,-2 0 8,1-3-4,1-2-2,-2 0 3,0-3 4,-2 1-3,-2-5 3,4-1 5,-5 0-1,2-1 0,-1-1-2,-2-2 4,3 3 1,-1-6-4,0 0 4,-1 1 8,0-1-7,-2-2-6,0 0-5,11-7-22,-4 4-14,0-6-20,1 3-15,4-5-9,2-1-6,-1 0-2,4-4 11,-3-2 6,4 1 9,-2 0 4,-2 5 8,-4-2 14,1 2 10,0 2 23,-1-1 13,-3 2 26,0 1 15,-3-1 15,2 4 17,-1-3 15,0 2 11,-4 0 4,1 1-12,-1 1-6,1 2-20,-1-2 6,-1-2 0,0 6-21,-4-5-7,4 5-3,-2-1-23,2 1 12,0 0-15,-7 1 0,7-1-20,-7 7 3,4-2 6,-1 0 1,1 0 2,-1 5-14,0-3 11,1 4-6,0-1 0,0 0 3,3 0-6,-1 2 13,2 3-10,-1-5 5,0 4-9,3-4 3,-3 2-1,3-2-1,0 1-16,1-3 19,-2 2 0,-1-3-7,3 0 5,-2 0-13,0-3 15,1 0 1,0 0-20,-3-1 18,3 2-11,-3-1 8,0-4 6,2 2-4,-2-2 6,-5 4-12,5-4 5,-7 0 1,0 0 17,-3 0-20,0 2-7,0-2-24,-2-2-9,-2 2-16,1-1-32,3-2-31,-5 2-34,5-2-39,0 2-54,3-1-60,-3 0-250,4-1-599,4 1 266</inkml:trace>
  <inkml:trace contextRef="#ctx0" brushRef="#br0" timeOffset="37666.1628">9470 5720 341,'3'-5'367,"1"2"-40,-2 0-23,1 1-40,-3 2-28,0 0-17,0 0-11,-9 14-39,2-2-8,-3 1-9,-3 0-10,4 2-4,-7 3-9,8-4-8,-2 0-6,2 1-10,-1-2-3,3-2-7,4-3-7,-1 1 9,0 1-27,3-4-2,0 2-1,0-3-5,1 2 6,1-2-17,3 2 3,1-4-19,1-1 13,3 0-31,1-4-48,3 4-45,2-6-53,-3-2-35,9-2-58,-6-6-65,3 1-299,-2-3-633,0-2 280</inkml:trace>
  <inkml:trace contextRef="#ctx0" brushRef="#br0" timeOffset="37824.1254">9630 5575 42,'-3'-1'158,"1"-3"-22,2 4-33,-4-4-40,4 4-59,0 0-89,0 0-91,-8 9 41</inkml:trace>
  <inkml:trace contextRef="#ctx0" brushRef="#br0" timeOffset="38386.0021">9769 5734 301,'0'0'300,"-10"2"-13,2 0-15,-2 3-19,-3-1-11,-1 4-15,-4 7-13,0-3-16,1 2-26,0 1-11,4-3-18,2 1-12,0-2-12,5 1-16,2 3-4,-1-5-10,1-2-9,4 0 2,0 1-19,1 2 5,5-7-4,-6 1-10,6 3-2,-1-3-3,4-1 3,-4-1 17,4-1-24,-1-4-4,0 2-1,1 0 0,-3-2 3,5-1 4,-2-2-20,-1-2-2,2 0 5,-4-3-4,1 2-8,-2-3-2,-1-3-3,-1 3-2,2-6 12,-5 5-9,2-3 2,0 1-15,-1 2 5,1-4 1,-2 5 0,-2-3 6,2 2 21,0 2-5,0-2 5,2 2-9,1 3 3,2 0-7,1-4-9,4 1 0,-1 2 0,6 3-7,-1 3-5,0-1 9,1 3-9,-1 3 17,2 2-23,-2 5 4,-3 0 4,0 6-8,4 2 33,-7-2-6,0 1 5,-2 0 3,-3 0 12,1-1 1,-3 0-13,4 0 8,-7-3 3,2-1-5,-3-1 4,1 1 7,0-5-19,1-2-1,-3 0 16,1 0-6,0 0 4,0-3 4,2 2-3,-1-1 21,2-3 10,-5 2 10,5-2 14,-6 0 11,6 0-3,0 0 2,-6-6 0,6 0-11,0 0-7,0-3-11,3-2-7,0 1-3,4-9-8,1 7-16,4-4-2,5-2-8,-3-1-7,-1 6-1,6-3-1,2 4-2,-2 0-6,3 4-5,1 3 1,-2 1-1,-1 4-3,-4 0-5,-1 2-2,-1 2-5,-2 2-2,-2-1 4,0 1-6,-3 0-1,0 4-2,-1-1 3,-1 1-1,0 1-4,-3-1-6,-3 1-16,1 0-19,-4 2-30,4-2-34,-6-1-54,2 1-43,-2-2-66,-5 0-57,4 2-84,-1-5-413,-1 1-904,2-2 401</inkml:trace>
  <inkml:trace contextRef="#ctx0" brushRef="#br0" timeOffset="39929.8652">4977 6304 130,'3'-7'248,"-3"0"-27,1 0-26,1 4-21,-1 1-22,-1 2-14,0 0-17,-5 17-8,0-1-8,-3 11-8,-2 2-12,3 0-4,-3 3 7,-1-1-7,1 3-2,-1-5-6,1-1-2,3 0 0,1-9-5,-1 5-9,0-5 5,4-2-5,-1-4-1,1-4-4,-1 0-3,4-3-1,0 3 0,-3-6 9,3 1 8,0-1-5,0-3-4,0 7-7,3-5 2,-3-2-5,4 3 10,2-1-5,4-1-5,0 1 3,5-1-12,2 2 0,4 0-4,2 0-2,1-1-3,1 1-17,-1 0-19,0 1-26,0-2-28,1 1-23,-2 0-24,-1-2-29,-2 2-23,-3-2-19,-3-1-13,3-4-17,-6 2-18,-5-1-135,0-3-392,-1 1 174</inkml:trace>
  <inkml:trace contextRef="#ctx0" brushRef="#br0" timeOffset="40124.3609">5241 6682 188,'-6'-10'95,"3"1"27,-5-1-4,-1-2 5,5 3 13,-3 1 22,1 1 12,2 2-8,1 3-14,2-1-25,-3-1-14,4 4-16,0 0-4,0 0-9,0 0-11,17 9-4,-6 3-5,1-3-7,4 8-1,-4-4-7,1 6-3,3-2-1,-8-3-2,1 3-4,1 5 4,-6-7-10,-3 4 0,-2-1-5,-2 2 4,-1-2-2,-6 3-1,-1-6-4,-5 2-2,6-3-1,-8 1-2,8-5-1,-4 0-8,0-1-24,3-1-28,2-4-36,3 2-38,1-2-47,0-2-33,4 0-149,1-2-376,0 0 167</inkml:trace>
  <inkml:trace contextRef="#ctx0" brushRef="#br0" timeOffset="40541.0447">5938 6667 247,'0'-2'303,"0"2"-33,0 0-22,-7 0-25,7 0-17,-13 11-23,3 1-9,-1 4-16,0 4-9,-3 1-13,1 3-9,2 3-12,-2 4-6,2-4-12,-2-3-11,5 4-6,-1-6-8,2-4-10,0-1-1,1-1-10,1 1 1,-1-5-8,2-2-12,1 0 6,-2 1-3,2-5-6,3-1 2,-3-1-6,3-1 8,0-3-12,0 0-9,0 0-18,0 0-3,0-14 0,3 4-1,-2-7 0,6-3 2,-7 2 1,3-10 2,1 0 3,3 1-1,-4 0 2,1 2 10,-1 4 8,1-3 17,-1 4 5,0 1 18,0 2 23,0 0 14,-2 7 14,1-1 3,2 6 7,-3-2 4,0-1-18,1 3-12,0 1-6,0-4-10,-1 6-14,2-1-4,0 1 3,7-3-10,1 4-9,6-3 3,7 3-15,4-2-2,-1 2-5,3 1 0,-1 1 4,9 2-17,-14-2-11,4 2-28,-3-1-42,-5 3-64,-5-3-48,-6 3-47,-2 0-45,-4 1-44,1 0-316,-9-3-685,-1 4 303</inkml:trace>
  <inkml:trace contextRef="#ctx0" brushRef="#br0" timeOffset="40712.5574">5773 6873 23,'0'4'236,"4"-3"2,3 3-14,6-2-9,8 2-14,3 0-15,4-3-21,-1 4-10,4 1-21,-4 0-11,-2 1-19,-1-2-32,-10 1-38,0-1-44,-1 0-33,-5 1-42,-1-2-36,-2-2-27,-7 4-137,2-6-307,-10 7 137</inkml:trace>
  <inkml:trace contextRef="#ctx0" brushRef="#br0" timeOffset="41197.446">5738 7086 69,'0'7'189,"4"-6"-3,6 4-14,3-1-17,8 0-6,5 0-12,4-4-15,10-1-12,-2-2-6,4-1-15,-3-4-15,-2-1-34,-9 2-20,0-3-33,-1-2 0,-2-5 7,-1 0-3,0-1 13,-4-5 29,1 3 19,-3-6 21,-6 1 17,1-1 23,-3 0 15,-2 1 16,0 2 13,-1 6 13,-3 1 8,2 8-6,-4-2 10,0 4-13,-2 0-36,3 1-12,-3 4-10,0 1-13,0 0-8,0 0-3,-10 22-20,6-4 6,-9 10-21,3-2 0,-1 3-1,0 1-5,0 2-2,1-3-21,-2-1 25,4-1-32,0-1 14,2-2 0,0-4-18,3-3 4,0-3-8,3-2-1,2-2-14,-1 1-25,2-6 2,3 2-7,2-3-8,5-4-7,0-2-15,2-3-10,6-3-6,1-6 8,-3-1 6,1-2 6,-3-1 6,1-3 3,-2 0 3,-2-1 19,1-1 10,-1 2 10,-4 8 17,0 0 21,-2 1 4,-2 4 10,-2 2 2,-2 1-11,-1 0-12,2 2-4,-3 3 1,0 0-6,0 0 4,-3 18-1,0-9-1,-1 4 1,1 3-4,0 1 5,-1-3 3,1 3-17,2-2 6,1-3-11,1 2 3,1-4 1,1 3 6,2-4-2,0 0-6,3-1-9,3 1-20,3-6-28,2-1-39,5-2-42,-6-2-60,7 0-51,-3-8-60,-6 2-157,1-1-507,-1-3 225</inkml:trace>
  <inkml:trace contextRef="#ctx0" brushRef="#br0" timeOffset="41367.9975">6687 6709 126,'-4'-10'189,"2"4"-27,0 0-53,2 3-42,0 3-31,0 0-36,0 0-40,0 0-69,2 15-116,1-4 51</inkml:trace>
  <inkml:trace contextRef="#ctx0" brushRef="#br0" timeOffset="41789.0413">6759 6936 152,'0'0'322,"0"0"-31,6-2-25,-6 2-32,0 0-27,5 2-15,-2 5-18,1-2-2,-1 3-26,2 1-15,-3 4-6,1-3-15,0 2 4,-3-2-18,0 0-11,-2-2-7,1 2-6,1-3-4,-3-1-1,2-3 10,0 2 4,0 0 36,1-1 12,0-4-3,0 0-8,0 0-14,-2-14-15,4 7-19,4-7-1,4-9-10,0 2-6,7 3-13,1-3-6,3 5-6,1 2-3,-2 1 7,4 1-12,-3 2-1,2 8-11,-8 3 11,1 2-5,-2 2 4,2 2 5,-7 4 2,4 3-22,-2 0 14,-2-2 0,-5 5-1,0-2 1,-1-2 2,-3-4 4,-3 3 0,0 3-3,-4-6-2,3 2 5,-4-5 2,0 1-7,3-3-4,2 0 0,-1-2 7,0 1-13,4-3 16,0 0-20,-6-9 1,8 1-5,0-2-5,5-5 8,3 1-5,6-5-8,2-1 3,4 3-1,1 6 4,0-2 1,3 4-3,-3 1 4,1 3-11,1 3-3,-4 5 1,-7 4 2,-1-3 0,0 3 4,-1 4 4,-3-2-4,-2 3 1,-1 0-9,-2 0 11,1 3-11,-2 0 5,-3 1 10,0 1-7,-4-5-19,2-3-20,2 2-31,-2-1-29,2 1-29,-3-6-37,2 3-48,1-4-29,1-2-8,2 1-14,2-1-9,0-2-179,-5 0-497,14-6 221</inkml:trace>
  <inkml:trace contextRef="#ctx0" brushRef="#br0" timeOffset="41982.2515">7542 6984 118,'6'-7'211,"2"0"20,-4 4-3,1-1-10,-4 2-23,-1 2-17,0 0-14,0 0-11,0 0-9,-8 13 3,2-5-3,0 4-1,-2 0-10,2 4-3,-1 0-8,3-2-10,-2 3-14,2-7-5,4 6-11,-4-3-9,4-4-7,4 6-4,-4-6-8,2 0 5,2 0-11,3-2 0,0-1-3,4-1-8,-4-3-6,7-2-34,-5 0-34,6-4-33,-1-1-35,2-2-40,-1-2-51,4-4-59,-2-3-205,-2-1-497,-2-2 219</inkml:trace>
  <inkml:trace contextRef="#ctx0" brushRef="#br0" timeOffset="42164.3856">7711 6757 152,'-3'-3'141,"3"-1"-61,-4 2-71,4 2-73,0 0-69,0 0 31</inkml:trace>
  <inkml:trace contextRef="#ctx0" brushRef="#br0" timeOffset="42462.4934">7912 6945 196,'2'-1'270,"-2"1"-30,0 0-23,0 0-17,8 5-21,-5 3-17,0 0-13,-1 4-9,0-1-13,0 3-14,-1-3-12,-2 1-4,-1 0-11,2-2-3,0 0-11,-2 1-5,0-7-2,2 1 2,0 0 10,-1-3 24,1 3 13,0-5 1,0 0-18,0 0-14,0 0-1,1-17-10,3 7 5,4-2-26,1-1-3,1-2-6,6-7-4,5 8-6,-4 2-5,2-2-7,0 2 3,-2 8-9,-2 1 10,-1 0-15,2 5-2,-2 1 1,-5-1 1,1 9 16,0-2-19,-2 1 2,-5 4 3,2 1-2,-5 3 2,1-6 1,-1 1 3,-1 2 7,-2 1-3,0 1-17,-4-2-24,2-5-31,4-1-32,-3 0-56,0-1-56,3-1-53,-1-3-27,2 2-209,2-1-527,2 0 233</inkml:trace>
  <inkml:trace contextRef="#ctx0" brushRef="#br0" timeOffset="43201.8034">8500 6974 130,'4'-16'276,"-2"1"-4,-2 3-7,0 5-32,-3-5-20,-4 7-24,-2 1-19,-3 2-19,-4 5-8,3 2-6,-8 2-15,3 6-10,5-1-13,-5 3-6,3 0-8,2 0-14,4-1-5,0 2-8,3 0-6,3 0 1,-1 0-16,4-3 0,0-2-4,4-3-5,-1 4 0,1-5-11,3-2-12,3-2-8,3-1-14,-3-2-13,4-5-10,0 0-7,-2-2-7,1-3-7,1-2-2,-3-2 4,1-1 4,0-3 3,-3 2 13,-1 2 5,-2 0 14,-3 1 10,1 5 15,-3-1 8,1 5 3,-1-1-3,-2 2-2,1 3-3,0 0 0,0 0 3,-16 10 2,6-1-3,5 1 2,-4 4-1,4 1-2,-2-1-1,4-1 3,1 0-4,0 4 1,2-6 3,1 1-6,2-3 1,1 4 1,3-3 0,1-1 7,4-4-4,2 0-1,0-2 14,9-3 5,-1-3 4,-1-1 1,4-2 4,-2-3 4,-3-6 2,1 1 5,-1-8 7,-3-3 2,3 2 3,-2-2-1,4-13 1,-2-3 9,-5 16-3,-3-7 11,0 5 3,-5-1 9,-2 3 9,0 9 11,-3 5 6,1 0-2,-2 5-14,-1-2-14,0 5-17,0 3-10,0 0 4,-13 7-11,5 6-4,-6 5-5,0 5 6,1 3-17,1 5-2,1 0-1,1-1-3,-1 3 0,3-6-5,2 2-7,2-1-1,1-4-3,2-4 7,2-2-3,3-4-7,-1 1 17,4-1-18,0-5-4,4 2 2,2-7 3,1 0 5,7 0-8,0-4 1,1-5-5,-1-1 4,1-3-11,1-3 13,-1-2-4,-2-1-4,3-1 5,-6 0 3,1-1 7,-6 5-7,0-2 9,-1 2 9,-4-1 7,-3 5 10,1-2 8,-3 6 2,1-2-10,-3 4-12,0 2-5,0 0-3,-10 0 9,3 4-17,-7 4-3,1 5 5,1 0-14,-2 6 6,0 1-14,5-3-8,2 0-13,-1 1-9,1-4-8,4 2-10,0 1-10,3-6 3,0-1-7,3 2 6,1-3-15,5-4-22,0 2-17,4-4-27,1-2-17,2-3-13,-1 0-16,6-3-20,1-3-15,-3-6-11,2 2-21,-2-3-16,0 1-201,0-5-512,-8 6 227</inkml:trace>
  <inkml:trace contextRef="#ctx0" brushRef="#br0" timeOffset="43389.9284">8854 6815 125,'0'0'281,"0"0"-11,12 5-9,5-4-22,6 3-16,2 0-14,2-4-20,1 0-12,3 0-23,-3 0-16,-1-1-38,1-3-51,-7 0-46,3-1-68,-8 1-89,-1-4-213,-1-1-397,-1-3 176</inkml:trace>
  <inkml:trace contextRef="#ctx0" brushRef="#br0" timeOffset="44130.4508">10103 6632 119,'6'-8'174,"1"1"-6,-2 0 7,-2 4 0,1-2-7,-1 0-2,-2 1-4,2 1-7,0 3-10,-3 0-13,0 0-14,3-2-10,-3 2-13,0 0-8,-7 12-6,1-1-9,-1 4 0,-5 5-9,-1 4-1,-1-1-3,-2 1-8,3-1-6,1-2 0,-4 2-4,2 3-3,0-2 2,-1-2-7,0 0 3,3-3-6,-4-2 5,4-4-7,2 0-4,-3 0 0,2-3-1,0 2-4,-1-3-2,3 2 0,-1-6-2,4 0 1,0-1-1,2-2 0,-1 0 3,2-2 2,3 0 0,0 0 0,-6-5-4,2 1-2,4-1 0,-1-3-4,1 1-3,0-5-2,2 1 4,3-2-3,-1-3-3,1 0 2,1 1 2,1 1-8,3-2-3,1 3 6,-1 1-4,1 3-3,-4 1 0,2 6 2,1 0-3,-3 4-2,3 0 5,-3 1 1,3 9 0,-2 0 3,2 2 0,0 1-1,-2 1 0,-2 2 3,1-1 0,-2 3-18,1-4-20,0 4-23,1-4-31,-2-2-36,0 2-32,3-4-34,-1-5-25,3 1-188,-3-2-436,2-3 193</inkml:trace>
  <inkml:trace contextRef="#ctx0" brushRef="#br0" timeOffset="45061.0427">10232 6885 202,'2'-10'225,"-1"6"-15,-1-2-18,3 2-18,-3-1-23,2 2-13,-2 3-22,0 0-9,0-4-10,0 4-11,0 0-10,0 0-6,5 12-5,-2-8-8,0-1-4,1-1-9,-1 1-4,0 1 0,2-3-4,-1-1 1,4 4-1,-1-4 6,3 0-7,-2-4 2,2 1 4,-3 0 5,1-1 1,-1-3 5,0 5 2,-1-3-2,0 1 5,-4-2 1,3 3-1,-3-2-3,1 1 0,-1-1-10,-2-1-3,-2 2-5,-2 0-6,1 4-6,-2-1-3,-4 2-2,1 1 1,-1 3-9,-5 3-3,0 2-1,3 2-1,-3 5-3,1-4-5,3 2-3,0-1-9,3 4-10,-1-5-5,5-3-11,0 3-2,3-2-9,1 1 4,2-2-9,4-1 2,-1 1-3,7-2-13,-2 0-12,3-4-4,2 1-3,-1-3 2,6-4 6,0 2-3,-1-6-8,3 0-15,-2-5-4,-2 0 13,1 0 4,-4-6 14,3-1 15,-5 1 7,-1-5 55,0 2-16,0-1 30,-2 0 20,-3-1 17,-1 5 16,0 2 9,-2 0 6,-3 2 18,1 3 5,-1 0 9,-2 3 5,1 0-5,-1 2-6,3 1-17,-3-2-12,0 6-8,0-3-9,0 3-2,0 0-7,-12 15-7,2-1-4,-2 11-5,-3 6-1,-1-2 1,-4 15-10,-1 0 2,-1 0-4,-1 6-1,1-5-2,-1 4-2,3 1-3,-1-5 3,1-2-3,4-1 0,1-12-6,3 2 7,1-3-9,0 2 5,3-2-6,1-1-1,2-3 1,2-6-5,-1-1 1,4 2-17,0-11 5,2 4 1,0-5-5,1 0 4,2-3-10,1-5 5,3 0-4,0-4-1,4-5 0,-1 1-7,1-5-4,4-3-9,-3-2-4,0-3-3,-1-1-3,-2-1-3,0-1 7,-2-2 2,-3 1 3,1 2 0,-4-2 5,1 1 5,-3 5-8,-1-1 14,0-6 5,-1 8 6,-1 0 5,-2 1 4,3 1 0,1 3-4,-2 3-2,1-2 1,1 2-4,4 0 0,2-2-2,2 6-5,5-5 2,6-1-6,5 1-13,-1 2-11,2 0 1,2 1-23,-3 0-8,14-2-11,-9 1 1,-3-2-8,1 1 9,1-6 0,-6 0-3,-1-5 7,1-2 12,-5 0 15,-1-1 31,-3-6 22,0 1 30,-2 3 16,-2-3 30,-4 11 24,1-2 11,-2 5 22,0-2 5,-3 7 3,1 0 1,0 4-13,-2 1-21,-2 1-9,2 4-9,0 0-9,-4 10-9,-2 3-7,-1 2-8,-1 8 2,-2 5-8,0 3-8,0 1 0,-7 10 0,5-13-8,6-2-3,-4-2-4,2 2-3,1-3-3,1-5-1,3-3-3,2 2-3,0-6-3,2-3 0,-1 0-7,0-1 0,2 0-3,3-1-11,-1-5-9,4 1-13,4-3-25,-1 0-25,4-4-37,2-1-43,-1 0-26,2-5-35,-3 5-136,-2-7-393,-1 3 175</inkml:trace>
  <inkml:trace contextRef="#ctx0" brushRef="#br0" timeOffset="45243.0516">10890 6832 137,'0'0'209,"5"-4"-19,-5 4-18,14-1-14,-5-1-22,8-1-9,3 1-15,-4-1-27,6 3-33,1-2-37,-1 0-41,1 0-40,-9 1-40,-2 1-94,0-2-216,-4 4 96</inkml:trace>
  <inkml:trace contextRef="#ctx0" brushRef="#br0" timeOffset="45790.0948">11416 6752 115,'0'0'220,"0"0"-27,-6 14-20,2-3-16,-2 1-17,-1 4-12,-3 8-4,3 1-20,0-1-11,0 0-9,0 1-8,0-3 0,1-4-15,1 1-2,-1-2-10,2-3 6,-2 1-2,2-5-2,1 0-4,0-2-1,1-2-4,0 2 5,2-4 5,-3 0 23,3 0 19,-3 1 19,3-2 15,0-3 16,0 0-7,0 0-24,0 0-3,0 0-17,3-13-20,-3 3 6,5-2-15,0-5 3,-2-7-9,4 1 3,-2-7-8,0-2-13,3 2-4,2-2-7,0 0 0,0 0-3,-3 2-2,8-15-5,-3 13-8,-2 2-9,4 1 9,0 0-6,3 5-5,-2 1 3,2 7-5,0-1-8,0 5 3,-4 4-8,1 3-5,0 2-9,-6 4-5,1 2-6,-4 4-5,1-1 6,-2 5 6,-3 1-1,-1 4-4,-5-1 1,-2 3-8,-6 4-15,-2 1-13,-5-3-17,-1-2-16,-1 0-13,-3-1-13,0 0-3,-1-3 5,3 0-4,1-3 9,4 1 12,6-5 12,3-2 16,1-1 17,2-3-2,3 1 8,3 0-11,0-2 22,6 5 6,1-2 9,0 0 4,1 3 0,5 2 10,-1 1 4,1 3 14,-1 2-5,-1-1 3,0 6 2,0-4 4,-3 2 14,-1 0-5,1-5-4,1 2 5,-4 1 0,2 2 7,-3-5-3,3 2-8,-1-4-9,-2 0-27,-1-1-22,3-1-16,-3-1-26,1-2-27,-1-1-95,2 1-234,-2-2 103</inkml:trace>
  <inkml:trace contextRef="#ctx0" brushRef="#br0" timeOffset="46160.8154">11673 6885 85,'0'0'254,"1"-3"-22,-1 3-32,0 0-17,0 0-11,0 0-17,12 8-9,-8-3-8,5-2-7,-1 2-3,2-1-13,6-1-4,-2 1-5,3-1-11,-3 0-4,1-3-5,-1 0-5,-1-4 11,-5 3 5,2 1 9,0-4 1,-3 0 12,0 0 1,0-1-11,-4 2 8,-2-2-2,0-1-12,-2 2-14,0-2-5,-3 0-12,-5-1-11,1 6-1,-6-3-14,-3 6-9,-5 3 2,2 6-10,-3 2 15,2-3-27,3 5 0,-3 0-5,9-1-8,-2 3-2,4-5-5,3 2 3,2-2-13,0-2 0,5 1-6,0 0 1,3 1-4,1 2-9,5 0-1,2-4-21,0 1-17,4-4-23,0 3-11,1-5-30,5 1-23,-6-3-32,6 2-34,0-2-4,1-3-10,-7 0-10,3-4-140,-4 0-420,3-1 186</inkml:trace>
  <inkml:trace contextRef="#ctx0" brushRef="#br0" timeOffset="46892.1144">12192 6825 222,'0'-5'229,"1"0"-13,-1 2-13,0 3-11,-1-5-18,1 5-17,-6-4-24,3 1-11,3 3-13,-14 8-8,1-3-11,2 7-4,-6 1-7,-2 1 1,2 1-6,-2 2-7,4 2-6,2-1-7,3-3-2,3 2 3,0 0-17,3-1-3,4 1-6,-1-2-4,1-5 3,1 4-5,6-4-3,3 0-1,3 2-3,-2-3-3,4-3-6,-1-1-9,3-5 7,-3 0-7,2 0 1,1-5 2,-2-1-1,-1 0 1,2-5 8,2-4-5,-2-2 10,-2-4 4,1 4 0,-3-8 15,-4 10 4,3-9 1,-4 6 10,-1 3 13,1 0 4,-4 3 6,0 1-4,-2 4 12,3 2-6,-2-1-11,-1 1-11,-1 3-13,0 2-3,0 0 1,0 0-7,-7 14-1,3-5-6,-2 7 1,-4-2 5,3 4-11,3-1 0,-3 2 2,4-1-3,-2 0-5,2-1-4,1 0-1,2 1-2,0-4 1,2-2-6,2 0-6,0-3-5,3 1-5,0-2 0,3-4 0,3 3 0,2-4-8,-3-3 4,3-3-9,1-4 6,-4 2-2,7-4-4,-5 0 6,-2-6 1,0 3 1,3-6 8,-4-1 5,-1 2 18,-3 0-7,0 1 27,-1-3 5,0 4 8,-4 5 10,1 1 13,1 3-13,-4 0-11,3 1-14,-3 4 4,0 1-2,0 0-5,0 0-1,-10 12-1,5 3 2,-4-1-7,1 3-5,-2 5 2,2-6-14,3 4 13,-5 4-8,8-8-2,0 4-7,-1-9-13,3 6-10,0 0-19,3-1-16,0-6-5,4 4-14,0-6-21,2-3-32,0 0-30,4-1-52,1-6-39,0 0-28,0-3-163,-4 0-484,3-6 215</inkml:trace>
  <inkml:trace contextRef="#ctx0" brushRef="#br0" timeOffset="47172.3179">12624 7047 81,'10'-23'100,"-3"1"24,0 2 20,0 1 12,-3 4 23,3 0 18,-5 3 15,1 2-3,1 5-24,-3 0-22,-1 1-23,3 2-14,-3 2-11,0 0-14,7 15-3,-7-4-2,2 4-5,-4 5 0,4-1-2,-4 6-1,-1 0 2,-2-5-8,0-1-2,1-1 2,-1-1 4,2-5-6,0-3 0,0 3-4,-1-3 13,1-4-6,0-1 12,3 1 26,-3-3 29,2 2 16,1-4 5,0 0-12,0 0-24,0 0-15,3-12-10,0 2-11,2-4-12,2-1-6,3-1-14,-3-1-6,7-4-4,-1-2-9,3 3 1,-1-1-15,1 4-8,-4 5-3,6-7-10,-6 9-14,6-2-20,-5 6-11,-2-1-37,-1 2-21,-2 3-33,2 1-28,-1-1-34,-1 1-30,1 5-40,-2 0-46,4-1-35,0 5-282,0 2-669,2-3 296</inkml:trace>
  <inkml:trace contextRef="#ctx0" brushRef="#br0" timeOffset="47514.7573">13172 6949 264,'0'-13'289,"0"4"-9,3-3-15,-3-1-13,-3 1-24,3 2-19,-4 1-17,1-1-23,-1 3-10,-2-1-23,-1 0-12,-1 4-14,-2 2-13,1-1-3,-2 3-18,1 0-8,-4 3-3,4 1-17,0 1 5,-1 3-8,1 2-9,0 2 2,4 1-7,1 1-6,2-3-5,2 1-2,2 5-4,1-6 4,3 7-2,5-1-1,-3-2-1,3 1-7,0-3 4,-1 1 0,2-3 1,-1 2-5,-3-2 2,0-2 1,1-1-7,-4-3 2,2-1-3,-4 3 4,0-4-1,1-1 4,-2 0-4,1 1 12,-2-3-3,0 0-3,0 0-2,0 0 0,-9 3 1,2-3 1,-3-3-5,1 0-3,-4 3-1,0-2-21,1 0-15,-2 1-11,1-1-24,3 0-20,-1-3-32,2 5-36,2-3-54,0 1-42,3-1-191,1 2-481,3 1 212</inkml:trace>
  <inkml:trace contextRef="#ctx0" brushRef="#br0" timeOffset="47770.7599">13396 6859 16,'6'-5'347,"-1"0"-21,-3 2-41,1-1-34,-1 3-25,-2 1-23,0 0-21,-2 12-20,-3-2-9,-6 4-7,5 2-8,-3 0-3,1 2-5,1-1-9,-1 6-10,1-8-7,0 5-9,2-5-19,0 1 3,2-1-14,1-3-1,0-1-5,2 0-8,1 0 1,2-4-3,1 4 5,2-5-14,3 4 7,3-5-18,-1 1-19,0-2-24,1-1-15,4 1-24,-4-7-36,2 2-25,-2-3-34,3-3-36,-2 1-42,-1-7-47,0 1-173,-1 2-484,-1-5 215</inkml:trace>
  <inkml:trace contextRef="#ctx0" brushRef="#br0" timeOffset="47967.4286">13555 6761 123,'-2'-5'262,"1"-1"-14,1 1-15,0 5-32,0-5-18,-1 2-33,1 3-43,-1-5-58,1 5-63,0 0-69,0 0-161,0 0-263,0 0 117</inkml:trace>
  <inkml:trace contextRef="#ctx0" brushRef="#br0" timeOffset="48593.7282">13814 6859 273,'0'0'267,"-4"-5"-21,4 5-20,-13 0-16,6 5-22,-4 3-16,-3 0 0,-6 6-12,1 0-14,0 2-10,1 1-20,-2 3-10,6-4-9,3 3-17,-2-4-1,6 1-9,-3 0-6,6-2-3,1 2-11,2-3-5,-1-3-2,4 2-5,-1-2-8,3 0 0,1-1 2,2-3 0,-1 1-2,3-3-2,0 1-4,2-4 2,-4-1 2,1 0 4,1-1 1,-1-4 4,-1 0-8,-1-5 0,0 4-7,-2-7 3,0 5 0,0-10-3,-1 6-6,0-8-4,-3 2 3,4-1-5,-3-6 5,1 0-5,2 0-1,-2 1 13,-2 5 7,3 2 13,-1 2-3,1 3-3,1-4-5,2 2 0,1 3 8,0 4-18,0-3 0,6 5 7,-2 0-11,4 1-12,0 6 13,-1 0-12,2 2 5,-4 2 1,1 6-3,-1 1 2,-2 3 11,-1-1 6,0 7-1,0-8 6,-7 1-2,3 2 19,-4-5 3,-2 0-13,2 3-4,-2-1-5,1-5-2,0 1-7,-3 0 17,3-3-5,-2-2-8,1 2 2,-3-1 4,4-2 1,0 0-8,-3-1-3,3-3 26,0 0 3,0 5 14,0-5 16,0 0 21,-3 4-2,3-4 2,0 0-9,0 0-10,0 0 0,-1-11-7,0 5-12,2 0-3,-4-4-10,6 1-6,1-4-7,2-4-7,1 3 0,0 2-6,4-3-4,-1 4-4,0-4-3,1 5-2,3-2-1,5 0-3,-7 4 0,2-1-2,-1 7 0,1-2-3,0 1-7,-4 0 2,0 3 4,1-3-4,-2 6 2,1-2-6,-2 5 1,4 3-2,-6-1-3,1 1 7,0-1 0,0 6 8,0-1-4,-1 4-10,-3-2 4,1-1 3,-3 0 4,-1-3-8,0 7-2,0-6-1,-2 1-5,0-2-9,0-1-16,-3-1-17,1 1-8,-2 0-38,2-2-33,-1-2-39,0-1-32,-2 3-32,2-3-41,-1-1-41,0 2-48,-2-2-293,1-2-715,1-2 317</inkml:trace>
  <inkml:trace contextRef="#ctx0" brushRef="#br0" timeOffset="52713.959">6303 8010 34,'3'-7'156,"-2"1"3,-1 0-1,1 1-14,2 1-3,-3 1-14,0-2-5,0 5-11,3-5-8,-3 3-12,0 2-21,0 0-7,0 0 1,0 0-13,0 0 0,-3 12 5,0-2-9,1 7-5,-3-1-2,0 7-4,-2 1 2,0 2 0,1-2-2,-4 3 4,3-3-3,1 1-3,-1-1-2,0 0 0,-1 0-6,2-6-1,1 0-2,-1-1 4,0-1-9,2 1-1,-3-2-3,3 0 3,2-5-5,-2-1-2,0 0-6,1-2-11,2-3-11,-1 1 0,0 0-14,0-2 1,2-3-14,-1 1-13,1-1 4,0 0-20,0 0 5,0 0-5,-3-12 15,3 5 0,0-3 7,0 0 4,1-1 10,1-6 4,-2-1-2,3 2 10,1-1 4,0 0 2,-1-3 5,2-4 5,0 4 4,-1 1-7,1-5 23,-2 5 13,2 0-18,-3-1 24,3-3 5,-1 6 11,0 0 7,0-1 2,3 6-3,-2-2 6,-1-1 2,1 1-3,1 4 0,0-5-8,2 3 6,-1 0-4,2 0-4,0-1 2,1 2 0,3 3-7,-2-3-1,3 3-8,-1 0 0,0 1-4,2 2-2,-4 1-3,1 4-8,0 0 3,1-2-1,0 8-2,-4-1-1,3 3 1,-4 2-2,-2-3-2,1 7-3,0 2 2,-4-1 3,-1-1-8,-3 4-1,-3-1-1,-3-1-7,0-1 3,-6 7-4,2-7-3,-4 1 1,-1 0-8,2-3-2,-1-2 3,-1 2 0,-2-1-6,5-3 4,0 0 4,-1-2 1,7-1-1,0-2 2,-3 1 3,3-1 2,2-1-8,0-1 12,4 1-1,-5-3 1,6 0 0,-2 3 5,2-3 0,0 0 4,0 0 2,0 0 2,0 0-2,0 0 5,7-8-1,-1 4 0,0 0 7,3 0-1,-1-3-3,2 4 3,1-4 0,2 2 2,2 1 2,-2 1-7,1 1 1,2 2-10,-1-2 6,2 4 2,-3 3-2,0-1-1,0 1-1,2 4 3,-5 3 0,0-1-5,-2 0 5,-2 4 2,0-1 1,-4 1 0,0 1 4,-3-2-5,0-2 4,-5 8-1,-2-3-5,-5 5 5,3-7-6,-2 0-3,-6 2 3,1-2 0,-2 0-3,4-6-2,1-1 1,-2-2 1,1-2-2,0-1 0,1-2-2,-1 1-2,3-5-4,-2-1-22,6-1-21,-3 0-18,3-5-32,1 5-21,2-2-24,-1-10-32,4 2-38,-1 4-176,4-6-414,0-1 183</inkml:trace>
  <inkml:trace contextRef="#ctx0" brushRef="#br0" timeOffset="53463.0453">8900 4184 201,'1'-4'190,"-1"2"-41,0 2-16,0 0-2,3 14 0,-1 6-4,-4 7-5,1 8-6,-1 12-7,-2 6 0,-1-6-6,-1 7-4,-4 0-10,4-3-4,1 3 3,-8-3 2,2 0-7,0 1-3,1-5 7,0 2-11,0-5-2,2-13-4,-2 2-4,0-3-7,1 1-1,0-6-1,0 4-4,2-6-5,0-5-6,0 6-8,2-7 3,0-2-6,0-1-3,2-3-1,1 1-4,-1-3 5,1 0-9,0-4-4,2 2-3,0-4-13,0 2-17,0-1-11,0-4-11,-3 5-17,3-5-29,0 0-21,0 0-41,0 0-33,20-14-42,-13 9-159,3-5-414,1-2 184</inkml:trace>
  <inkml:trace contextRef="#ctx0" brushRef="#br0" timeOffset="53830.8079">9461 4689 69,'0'-10'257,"2"-1"-11,-2 2-22,-2 0-13,-1 1-18,3 1-5,0 2-17,-2-1-14,0 1-15,2 2-12,-3 0-19,3 3-11,-10 3-10,3-2-8,-7 6-10,1 2-10,-5 7-2,1 3-4,-3 1-10,-1 3-3,4 0-7,2-1 0,-2 2-4,4 1-3,3-2-6,5-4-3,0 4-1,5-6-2,3 3 4,4-2 1,2-1 5,5 3 1,7-4 2,3-1-5,0-4-3,2 2 2,15-7-3,-12 2-3,0-5 0,-1-2-1,-1-1-5,0 0 2,-2-1 1,-2-2-7,-9-1 0,0 0-9,-4 1-10,-2 0-4,1 1-11,-3-3-18,0 2-29,-1 2-33,-1 0-35,-3-2-41,-1 3-51,2-4-171,-2 4-436,0 0 193</inkml:trace>
  <inkml:trace contextRef="#ctx0" brushRef="#br0" timeOffset="54794.9307">6804 8189 103,'-7'0'217,"1"0"-6,1 1-17,-1-1-8,6 0-8,-8 1-22,3-1-9,5 0-13,-5 1-14,5-1-12,0 0-12,-5 3-8,5-3-3,0 0 5,0 0 12,13 8 5,3-5 0,-1-1-5,9 1-5,4 2-8,1-1-9,9 0-9,1-3-2,3 2 1,-2 0-11,-9 0-1,12-3-11,-6 1-1,-9 1-9,-1-1-4,-2-4 2,-4 3-5,-4 0-4,0 0-4,-8-2 4,-1 1-3,2-3-1,-7 1-7,4-1-5,-4 1-9,-1-4-6,1 0-13,-6 0-2,1-1-1,-1-3 1,-4 1-3,1 3 2,-1-3-1,-1-2 3,-1 3 5,-3 1-2,0 1-2,3 2 1,1-1 4,3 3 4,-2-2-3,2 4 0,1-2-4,1 3 0,3 0 2,0 0-4,0 0 3,0 0 2,9 8 2,-1-1 5,5 0 3,0 1 5,-1 2 8,1 1-8,-2 2 0,2 1 2,2 3-1,-7-2 11,0 1-6,-4-2-1,-2 4-5,-2-1 4,-3-1 13,0 0-11,-4 0-1,1 1 1,-5 0-4,0 2-2,-2-6-1,3 1-12,-1-2-24,1 0-22,0 0-30,2-4-35,1-3-36,1 0-38,2-1-229,1-1-461,2-2 205</inkml:trace>
  <inkml:trace contextRef="#ctx0" brushRef="#br0" timeOffset="55664.1989">8037 8049 177,'0'-7'228,"1"2"-12,0 3-10,-1-4-17,0 6-29,2-2-18,-2 2-17,0 0-11,0 0-4,-6 22-6,2-10-6,-3 8-3,0 3-4,0 3-4,0-3-8,-3 6-6,4-5-1,2-5-11,-4 4 6,5-3-11,0-2-8,-3-1-3,2 0 1,4-5-7,-3-2 0,-1 0-4,3-5-8,-1 1 3,-1-1-4,2 1 7,1-2 10,0-1 14,-3 1 11,3-1 18,0-3 7,0 0 2,0 0-15,0 0 2,0 0 0,4-12 7,-1 4-21,-1-3-8,2-1-5,-3-4 5,2-2-4,3-1-10,-2-6 1,0-2-2,2 1-6,2-2 4,-4 2-9,4-2-4,-3 3-7,1-3 3,1 1-1,0 4-2,1 5 4,-3 1-7,3 1 3,-1 0-4,2 1-4,-1 1 1,2-1-7,0 5-6,2 1-8,1-3 7,1 3 7,2 3-21,-1-1 13,1 4-1,-2 4-6,3 1 3,-5 5 0,2 0-3,-4 5 0,0 3 3,-1 2-8,-2 0-8,-2 8 11,-5 0 4,0-4-16,-4 3-3,-2 2-8,-5-3-2,0-3-6,-2 1 7,-4-2-13,0-2 2,-2-1 4,-2-4-7,3 2 12,2-6 0,3-1 7,0-4-4,-1 7 2,4-6 15,3-2-11,0 1 9,2-3 1,2 3 5,-1-3-2,4 0 8,0 0-4,-7 2-2,7-2-7,0 0 7,0 0 2,0 0-6,14-10 5,-6 8-2,2-3 3,-2 3-9,6 0 10,2-1-2,-2 2 3,1 0-2,2 1 6,5 2-3,-1 1-2,-6 1 4,4 3-1,-4 0 7,-1-1-11,-3 3 8,1 3 0,-4-1-3,-2-1 5,-3 3-4,1-2 1,-7 0 0,1 3 2,0 3 2,-7-2 0,-2 4 0,-4 1 0,-1-3 1,-4-2 0,-1-1-6,4-2 4,-5 0-3,5-7-7,0-1-7,-3 1 1,5-2-3,-1-1-11,5-4-13,1 4-10,-3-4-22,6 0-34,0-2-33,2 0-36,2-1-32,0-2-34,3 2-184,1-4-462,2 4 204</inkml:trace>
  <inkml:trace contextRef="#ctx0" brushRef="#br0" timeOffset="56317.7265">8648 7998 45,'3'-4'160,"-3"-1"10,3-1 7,-1 2 3,0-3 11,1 3 5,-3-1-3,5 2 1,-5-1 4,0 0-19,0 1-18,0 3-18,0 0-15,0 0-14,0 0-14,-5 11-7,2-1-12,-6 6-5,-1 9-4,1 1-12,-3 4-8,0-2 2,2 2-11,-1-2 2,1 0-4,1-1-5,1 0-5,-1-1 5,5-1-1,-4-5 4,3-4 11,0-1-11,0-1-2,1-2 2,0-6-5,1 3-3,2-1-2,-2-4 7,2 1 6,-1 0 17,1-1-2,1-4 18,0 3 17,0-3 7,0 0 9,-3 3-9,3-3-10,0 0-14,0 0 0,7-15-10,-4 8-12,-1-3-5,4 0-9,1-6 4,0 1-12,1 2 0,0 0-9,2-1-11,1 0 7,-1 3-1,-1 0-1,4 1-5,-3-1 14,4 4-19,0-2 1,-2 3-3,3 1-6,-1 0 7,0 4-5,-1 0-1,1 3-15,-1 1 9,1 4 6,-3-2-5,-1 7-5,-6-5-12,3 3 29,-4-1-14,3 4-6,-6 2-3,0-3 18,0 5-11,-2 0 5,-3-5 5,-5 4-7,3-1-4,-4-3 1,-5 5-5,5-4-4,-2-2-7,-4 1 15,-1-4-5,5-3 7,-9-1-13,6 0 13,2 0 0,0-4-5,1 2 6,2-2-13,1 0-5,0 2-12,3-4-13,0 0-19,0 2-17,2-3-22,0-1-27,3 3-44,-1-3-45,3-1-46,3 0-41,-1-2-207,3-3-563,2 0 249</inkml:trace>
  <inkml:trace contextRef="#ctx0" brushRef="#br0" timeOffset="56797.4873">9211 7753 50,'2'-4'213,"-2"4"-9,1-3-5,-1 3-18,0 0 0,3-1-21,-3 1-12,0 0-17,0 0-12,0 0-15,0 0-7,0 0-3,0 0 9,-4 16 2,2-9-2,-2 4 2,1 0-2,-1 6-1,-4 12-1,1-5-3,-2 6-1,2 1 7,-3 4-8,-3 9-5,4-9-10,-1-1 9,-2 0 4,0 10-16,3-14-2,-2 1 1,4 6 9,-6 7-5,6-13-1,0 0-8,0-3-4,0 4-2,2-1-11,0-5-1,-1-7-7,0 1 17,2-4-22,2 1-1,-2-2-12,2-3-1,0-4 4,0 2 0,-1-5-10,2-1-10,-1 3 8,2-2-1,-1-2 3,1 1-2,0-4-4,-1 5 3,1-5-4,0 0-16,0 0-13,0 0-26,0 0-25,0 0-27,0 0-16,0 0-40,0 0-27,0 0-31,0 0-41,2-17-46,1 12-247,0-5-585,1 0 259</inkml:trace>
  <inkml:trace contextRef="#ctx0" brushRef="#br0" timeOffset="57568.4656">9678 8119 112,'0'0'176,"0"0"1,0 0-15,0 0-8,0 0 0,0 0 6,0 0-2,0 0 2,0 0 1,0 0-7,2-2 1,-2 2-10,0 0-6,0-5-9,0 5-10,0-8 2,0 8-7,0-4 1,0 0-14,-2-2-10,2 2 1,0 1 2,-3-2-11,3 0-5,-2-1 1,-1 3-10,0-4-5,1 1-9,-2 1-3,1 0-1,-3 1 7,2 2-21,-5-5 3,4 3-14,-5 2-1,0 0-6,0 2 0,0 0-5,-7 4-2,2 1 2,-1 3-3,-5 4 14,9-3-12,-7 6-10,1-2 1,1 2 6,1 3-11,1-1 2,1 0-2,3-2 0,3 2 13,-2-3-6,2 10-2,3-10 2,-1 3-5,1-1 5,3 0-1,2-1 4,0 2 4,0 0 1,2-1-6,3-2 3,-2-1 3,0-1 0,2-1 5,3 2 3,-3-3 7,0-4 10,0 3-5,5-5 16,-2 0-2,4 2 17,-1-2-10,2 0 1,1-1-2,0 1-6,0-4 5,-4 0-5,5 2 1,-1-4-21,2-1 7,-1 3-14,-1-1 11,3 0-4,-6-2 10,-1 2-15,2-5-1,-3 4-2,3 2-1,-4-2-7,0 0 4,-2 1 2,-1 1-3,2-2-1,-2 1 8,-2 0-9,1 0-4,-4 1 4,0 0-6,6-2 2,-6 2 2,0 0-6,4 0 3,-4 0-3,0 0 1,4-3-4,-4 3-8,0 0-1,0 0-19,0 0-12,0 0-5,0 0-19,7 0-31,-7 0 11,0 0-15,0 0-6,0 0-10,0 0-4,0 0-4,0 0-6,0 0-3,0 0-13,0 0-25,0 0-5,0 0-14,0 0-16,0 0-18,0 0-20,0 0-19,0 0-175,0 0-469,-14-4 207</inkml:trace>
  <inkml:trace contextRef="#ctx0" brushRef="#br0" timeOffset="60467.6645">6132 9213 94,'0'-4'139,"2"-2"0,-1 1-7,0 1-9,-1 1-2,0 3-1,3-8-9,-3 2 1,0 3 12,2 1-16,-2 2 0,1-8-2,-1 4-2,2 1-5,-2 0 5,0 3 0,2-5-2,-2 5 5,3-5 1,-3 5-4,0-4-5,0 0 0,0 4-5,3-4 0,-3 4-9,0 0-6,0 0-3,0 0-9,0 0-12,0 0-2,0 0-10,0 0-8,0 0-5,0 0-3,0 0 2,-6 15-5,2-5-2,1 0 5,0 2-11,-1 5-11,-1 2 9,0 1-3,-2 2 3,3-3-1,-3 4 1,1-6-7,1 1 1,-1-1 1,3-3-1,-2 2-3,-1 0 1,2-6 0,1 2 1,2 0-5,-2-3 1,0 0 1,0-1 4,0-1-5,2 1 2,0-1 0,-2-2-4,1 0 0,2-2-1,-1 1 2,1 0 4,0-4-4,-2 4 2,0 1-2,2-5 4,0 2-4,0-2 7,0 0 2,0 0 1,0 0 8,0 0 7,0 0 9,0 0-5,0 0 5,0 0-12,0 0 4,0 0 26,0 0-35,0 0-1,2-11-10,0 4 9,-1 0 6,1-3-10,-1 1-5,2-3-2,1-3 1,-1-2 0,-2 1-4,1 1 0,1-2-3,-2 1-1,2 0 2,0-1 2,1 1 2,-4 0-6,3 0 13,-1 4-5,1-2-11,0-3 15,0 7 4,1-7 2,-2 0-3,1 5 19,5-1-18,-5-4 0,2 3 2,-3-2-6,3 1-1,1 1 6,1 1-6,-3 0-3,1 3 5,-3-3-9,4 2 8,1 3 9,0-4-21,-3 2 8,1 0 0,0 2-2,1 1-6,1-2 18,0 3-9,-2-2-11,3 3-1,-3 1-8,2-3 7,-1 6-4,1-2 9,0 2-8,-1 1 3,-1 0-7,4 1 3,-4 4 5,2 2 2,0-2-3,0 2 2,-2 1 0,3 1 0,-4 0-6,2 3 7,-2-2-5,1 2 1,0-2-5,-2 3-3,0-1-1,-2-2 6,2 4-5,-3-3 0,-3 2-5,1 2 6,0 2 8,-4-8 13,2 5-27,-3 1 5,-1-1-1,-2 0-2,0 0 3,-3 2-1,3-3-8,-7 3 4,6-6-4,-4 2 22,3-2-24,0 1-1,-1 0 3,0-2 4,2 1-1,1-3 3,3-4 1,0 2 1,0 2-1,1-2-1,1-5 17,3 3 4,-2-2-22,2 2 9,-2-2 0,4-1-1,-4 1 1,4-1-5,-4 5 8,4-5 1,0 0-5,-1 2 6,1-2-2,0 0 16,0 0-9,0 0-4,0 0 7,-2 4 4,2-4 1,0 0-1,0 0-8,0 0 2,9-11-1,-7 9 4,3-2 10,0 1-10,0 0-2,0-2 9,2 3-7,-1-2 0,2 0-2,0 0 5,0-1 3,2 1-1,4 1-6,-7 0-3,5-1 6,0 1-5,-4 1-1,2 0 0,4 1-3,-4-1 12,0 2-12,1 0-2,-3 0 5,0-1-1,0 4-5,-1-3 4,-1 3 1,0 1 0,2 1 3,-1 1-3,-4 2-3,4 1 0,-6-3 4,3 4 1,1-3-8,-3 6 9,1-3-5,0-1 0,-2 3 6,1-3-1,-2 1 0,1 0 0,-1 1-2,0-2 1,-1 4-3,-2-2 6,0-2 1,0 1-1,-1 0 1,1 1-7,-2-1 17,2 0-13,-8 0 4,5-1-1,-1-1-5,1-1-1,-2 0 6,1 0-2,-2-2-5,1-1 4,2 1-12,-2 1 12,-1-2 3,0-1-2,0-1 3,-1 1-13,0 0 10,1 0-5,-2-2 6,5 1 2,-7-1-5,3 0-1,3 0 3,-3 1-1,3-4-4,2 2 2,-3-1 0,0-1 3,2 2 3,-2-3-5,3 2 4,-1-2-6,0 1 4,0 2-18,2-1 16,-3-1-1,4 0 2,-1 1 7,0 0-19,4 1 6,-7-1-11,4-1-3,3 2-13,-6-2-22,5-1-27,1 3-36,-4-2-49,4 2-42,-2-7-55,4 3-236,-1 0-536,2-1 238</inkml:trace>
  <inkml:trace contextRef="#ctx0" brushRef="#br0" timeOffset="61223.7662">6833 9338 131,'-5'0'173,"5"0"-11,0 0-2,-7 0-4,7 0-9,0 0-4,-4-2-6,4 2-10,0 0-2,-3 3-9,3-3 2,0 0-7,-6 2-12,6-2-8,0 0-4,0 0-3,0 0-6,0 0-5,0 0-1,0 0-6,0 0 3,0 0-8,0 0-9,0 0 5,-7-3 5,7 3-11,0 0 2,0 0-6,0 0 1,0 0-8,0 0-1,0 0 2,0 0-4,-4 3 0,4-3-7,0 0 12,0 0-12,0 0-2,0 0-3,0 0 3,0 0-14,0 0 4,0 0 1,0 0 0,0 0 1,0 0 9,0 0-11,0 0 14,0 0-20,0 0 2,0 0 0,0 0 8,11 3-1,-11-3 8,7 3 9,-2 0-1,6-3 3,3 0 0,0 3 6,3-3-10,3 1 3,2 1 1,1 0-8,2 0-3,0-1-2,-1 3-10,2-4 7,0 3-3,-3-1-3,1 0 3,-3-1-4,-4 1 2,-3-2-10,-2 0 8,-1 0-8,-4 0 2,0 1 13,-3-1-17,0 2 4,-4-2-11,6 0 8,-6 0 4,5 0-4,-5 0-1,3-2-10,-3 2-9,0 0-20,0 0-31,0 0-36,0 0-39,0 0-42,0 0-40,-8-6-54,4 4-23,-3-1-197,1 2-534,0-2 236</inkml:trace>
  <inkml:trace contextRef="#ctx0" brushRef="#br0" timeOffset="61542.9081">7097 9232 98,'-4'-5'211,"1"-4"15,3 5-9,-4-1 10,3 2-9,-1 1-9,-1-1-19,3 3-15,0 0-19,-1-8-20,1 8-20,0 0-12,0 0 0,0 0-23,0 0 7,0 0 3,11 10 0,-4-4 0,0 3 4,4 0-3,2 0 5,0 4-10,8 2-3,-3-1-7,2 1 5,0-1-17,-2 0 3,0-3-9,-5-1-12,-2 1 1,0-1 3,-3-1-6,1-3-11,-2 3 0,-1-2-2,0 2-2,-4-2 4,3 1 4,-5 2-6,0 0-1,-2 1 3,-1 1-7,-4 1 0,-1 1 9,-2-1-17,-1-1 3,-2 0 1,2 1-10,-4-2-18,2 0-19,-3-3-22,2 0-17,-1 1-34,-4 1-33,5-1-40,-1-2-50,2-2-45,-2-2-34,3 2-197,4-2-537,-2-1 238</inkml:trace>
  <inkml:trace contextRef="#ctx0" brushRef="#br0" timeOffset="63660.4154">9059 4735 74,'-1'-1'154,"1"1"-26,0 0-7,0 0-15,0 0 3,0 0-12,4 12-9,-2-5-4,0 1-3,1 0-3,0 1-4,-2-1-7,2-2 6,-2 1 4,2 1 1,0-3 1,-3 1-2,2 0-3,0 0-3,1-2 2,-3 0 1,0 4-2,3-4 2,0 1-6,-3-3-4,1 4-6,-1-2-1,3-3 7,0 3-4,0-1 0,-2 0 8,4-1-1,-3 2 4,4-4 1,-1 1-1,0-1 2,0 0 1,1 0-6,2-1-1,1-1-4,1 0-5,-2-3-6,3 2 1,-1-2-1,-1 2 2,1-6-7,-2 2 4,3-3 1,-1 1-4,1-2-2,-1 0-1,0-1-6,1 1 2,-1 1-11,0-3 14,-1-2-12,-1 8-9,2-7 0,-2 4 1,2-2-8,-1 0 3,-4 4-3,1 0-4,1 0 5,-1 0 0,1 1-4,-3 0 2,0-1-2,0 3-3,2-2-1,-4 5 9,4-4-17,-1 2 7,-1 0-6,0 1-1,-4 3 0,12-10 1,-7 7 0,2-1-3,-1 1-3,-2 1 11,4 0-3,1-2-8,-5 3 5,2-2-8,1-4 8,-2 7-1,-1-2 1,4-1-7,-3 2 4,-5 1-7,10-1 6,-10 1 8,11 0-3,-7-3 0,-4 3-1,10-1-1,-10 1-5,6 2-2,-6-2 8,7 3 3,-7-3-14,6 4 3,-2-2 1,-1 2-2,1-1-1,-1 2 7,-1 1-4,4-1 10,-6 1-7,3 0 5,0 0-8,0-1 8,-2-1 1,0 3 0,0-1-5,1-1-1,0 2 0,-1-3 0,1 2 5,-2-1-5,0-5 1,2 6-3,-2-6-5,0 5 6,0-5-2,0 0 6,2 6-8,-2-6 8,0 0-3,0 6 0,0-6 3,0 0 0,0 0 2,0 0-6,0 0 2,0 0-2,-3 5 1,3-5-4,0 0 4,0 0 9,0 0-21,0 0 11,0 0-3,0 0 3,0 0 3,0 0-1,0 0 1,0 0 3,0 0-8,0 0-5,0 0-5,-6-14 1,6 14-1,-4-7-7,1 2 5,-1-3-9,1 2 5,-1 1-2,0-2 9,-2 2-4,3-2-4,-1 3-1,1 0-1,-4-2 1,3 1 7,3 2-3,-4-3 0,1 4 1,1-2 5,-1 1-4,4 3 3,-10-4 0,6 4-1,4 0 3,-10-1-1,3-1-2,-1 2-4,0-2 7,-2 7 4,4-3-3,-3 0 2,1 0-4,1 2 9,-4-1-5,2 3 2,1-2-4,0 2 10,0-2-4,1 4 1,-3-4-1,5 4 2,-2 0-7,1-2 6,-1 2-3,1-2 8,-1 1-3,3 4 6,-2-4-9,1 3 1,0-4-1,1 2-1,0-1 5,0 1-2,1-1 0,-1 1 2,0 1 1,2 0 2,-1-4 6,1 6-10,0-5 0,-1 2 3,2-1-1,1-1-3,-2 2-1,0-1 9,2 1-6,0 1 0,-2-3-3,2 3 3,0-2 1,0 3-2,0-4-1,0 3 3,0-4 3,0 2-5,0 1 1,2-4 2,-2 3-2,1 0 2,0-1-2,1 0 3,1-1 3,-2 1-3,1-2 0,2 0 1,-1 1 0,1 0 4,0-1-3,-1 1 6,0-2 4,2 1-1,2 0-3,-3 1 6,5-1-4,-1 0 4,-2-1-9,2 0 4,-3 1 1,3-1-3,-1-2-2,0 3-1,1 0 3,1-1-5,-3-3 6,1 3 1,1-1 7,1-1-2,1 3-1,-3-2-3,2-4 2,4 4 10,-3-2-3,4 2-3,0-4 3,2 2-2,-4-2 7,2-2-15,3 3 5,-3-3-4,1 3 2,-1-6 2,0 2-4,-2 2 7,-1-2-15,0-1 5,-2 3-9,-1-2 11,-2 1 0,0-1-10,1 2 5,-3 1-5,1 0-14,-1-2-16,-1 0-24,1 2-28,-1 0-30,-3 2-60,5-5-56,-5 4-61,0 1-185,0 0-512,0 0 226</inkml:trace>
  <inkml:trace contextRef="#ctx0" brushRef="#br0" timeOffset="64922.6646">9204 8216 91,'0'-5'179,"0"5"-3,0 0-17,0 0-16,0 0-7,0 0-15,0 0-22,-4-3-7,4 3-7,0 0-9,0 0-6,0 0 4,-3 10-10,2-5 4,-3 0-6,4 4 5,-2 1-4,-1-3 0,1 3-4,0 0-2,1 1-8,1-2-4,-2 0-3,2 2-3,0-2-10,0 0 8,0 3-8,0-7 3,0 3-4,2-2 1,-1-1-2,1-3 3,0 2-5,-1 0 2,3 1 6,-2-2-2,3 1 5,-1-2 0,-1-1 5,-3-1 1,11-3 1,-3 1-6,0 1 4,2 0-8,-1-4-3,0-1-5,3 1 0,-3-1-3,3-1 0,-2-1 0,2-4-2,-3 3-4,3-1 0,-3 0-2,0 3-3,1-5-3,-5 3 4,5-4 0,-3 3 2,1-2-2,-2 2 1,0 3 10,1-1-9,-3-1-8,3 1 5,2 1-3,-2-2-1,0 1 2,1 1-5,1-1 2,-4 0 7,4 1-10,0 1-3,-1-1 6,2 0-6,2 0 1,-3 2 0,-1-1-1,2-1 4,-1 3-3,-1-1 0,-1 0-5,0 1 3,0 1-2,1-2 3,0 2-2,0 1-2,1-2 1,-3 1 3,3-2-3,-2 2 2,2 2-4,-1 0 5,-2-2 0,-1 2 2,2 1-1,-5-1-7,-2 1 20,8 0 0,-4-2-8,-4 2-1,0 0 0,7 0-7,-7 0-7,0 0-3,0 0-8,3 0-1,-3 0-8,0 0-2,0 0-3,3 3 0,-3-3-11,0 0-12,1 6-22,-1-6-19,-1 3-32,1-3-33,0 5-39,0-5-183,1 4-416,-1-4 185</inkml:trace>
  <inkml:trace contextRef="#ctx0" brushRef="#br0" timeOffset="66240.1921">7690 9392 8,'0'0'200,"0"0"-17,0 0-20,0 0-29,0 0-14,0 0-8,-4 9-12,3-3-11,2 2-9,-1 3-4,0-1-8,0 1-6,4-1 4,-4-2-10,3-1 1,-2 2 1,1-2-7,2 3 3,-1-5-3,2-2 2,-3 0 3,1 2 4,-1-1 13,1 0 2,1-3 5,1 1-4,0-1 1,0 0-6,1-2-3,2-3-9,-3 0-2,5 1-4,-3-2-2,6-2 7,-3-3-14,1 1-2,2-1-4,-1 0 3,0-4-8,4-4 1,1 1-2,0-1-2,0-3 1,-3 1 4,3 0-2,0 0-1,-1 2 0,2 1-5,-1 0-3,-6 2 1,1 5-2,1-2-4,0 7-1,-3-2 1,-2 1-2,3 5-6,-3-3 7,0 1-9,-3 0-4,4 1 1,-3 3-1,1-2-6,-2 2 3,3 3-2,-1 1 4,0-2 0,-3 2 2,-1 1-6,-1-3-1,3 4-2,-2-1 2,-2 2 3,2-3-3,0-3 1,-2 3-9,3 0 3,-4-2 2,0-3 2,2 4-3,-2-2 4,0-2-1,-2 6-4,2-6 4,2 5 2,-2-5 3,0 0 0,0 0 1,0 0 8,0 0-8,0 0-2,0 0 0,0 0 0,0-15-4,1 13 3,-2-3 2,1-1-4,0 6 3,-2-13-2,2 5 3,-3 4 1,3-4-4,-2-1 0,-1 4-3,3 0 5,-3-5 3,2 8-6,-1-4 4,1-1-3,-4 5 2,3 0-4,-4-1 2,1 3-4,5 0-1,-9-2 4,3 7 7,-2-3-11,-3 1 4,2 6 0,-3-4 2,0 5-3,2-2 2,-1 3 1,0-3-5,-1 7-3,1-4 4,3 1 0,-2 3-4,4-2 4,1 0 2,-1-1-1,0 5 0,1-2-1,2 2-1,2-4 2,1 0 3,0 3-2,0-5 5,3 0-7,0 4 7,0-5 1,2-2-2,-1 2-6,2-1 8,1-2-2,1 1-1,-2-3 1,-1 0 0,4 0 1,1-1 1,0-1 1,2-1-1,-2-2 8,1 0-6,-1-2-4,4-1 9,-4 0 4,0 2-11,-3-2 1,2 1-2,1-3-2,-2 4 4,-1-4-1,1 3-2,-6 0 1,3 0 8,1 1-8,-6 1 1,4-2-2,0 2 0,-4 0-13,4-3 1,-4 3-11,2-2-29,-2 2-9,0 0-24,0 0-30,0 0-38,0 0-31,4-1-31,-4 1-44,0 0-149,4-4-439,-4 4 194</inkml:trace>
  <inkml:trace contextRef="#ctx0" brushRef="#br0" timeOffset="67665.5051">8470 9082 165,'0'0'189,"0"0"3,-3-5-9,3 5-3,-2-2 0,2 2 3,0 0-3,-2-3-5,2 3 0,0 0-12,0 0-8,0 0-6,0 0-9,0 0-7,0 0-15,0-4-8,0 4-12,0 0-3,0 0-8,0 0-9,0 0-8,6-4 0,-6 4 1,10 0-6,-2 0-6,5 1-4,2-1 3,2 3-11,3-6 3,1 3-3,0 3-5,2 1-5,-2-1 1,2-1-1,-1-1 1,-1 3-11,0 0-2,-7-1-2,1-3-6,-2 3-2,3-2 0,-6-1 18,0 0-12,-2 0 10,-1 1 11,-7-1-4,9 0 3,-4 0 7,-5 0-1,6 0-7,-6 0 2,7 0 10,-7 0-13,6 0-2,-6 0-14,5-2 4,-5 2-6,5-3-1,-5 3-2,0 0 2,5 3-12,-5-3 9,3-3 2,-3 3-7,0 0-4,0 0-4,0 0-1,0 0 7,0 0 0,0 0-6,0 0 7,7-2-2,-7 2-17,0 0 16,0 0-5,0 0-6,0 0 6,0 0 3,0 0-9,0 0 3,0 0-7,0 0 3,0 0 6,0 0-13,0 0 4,0 0-3,0 0 7,0 0-9,-15 10 18,12-8-9,-1 1-6,-5 5 8,1-2 15,-5 4-18,1 0 2,0 8 1,-3-3 10,2 0-13,-5 4 8,3-4-5,0 5-14,2-7 22,-1 5-13,-1-2 5,1 3 4,4-4-6,0-1-9,0-1 12,2 0 0,-1 3 2,-1-3-4,0 1 11,2-2-9,1-3-1,-2 4-4,2-1 2,0-3 6,0 1-7,0-3 0,3 2-9,-4-1 29,3 1-13,0-1-6,1-5 7,-1 4 13,-1-2-16,4 0-1,-4-1-6,3 1 4,2 0 5,-6-3 0,4 1-3,0 1-1,0-1-3,1-1 3,-1 2 5,-1-3-7,4-1 14,-3 4-9,0-1-4,3-3 6,-3 2-9,3-2 5,0 0 3,-3 3-6,3-3-7,0 0 0,0 0 18,-4 3 4,4-3-9,0 0 13,0 0-10,0 0-2,0 0-4,0 0 5,0 0 0,0 0-4,0 0 7,0 0-3,0 0 2,0 0-2,0 0 0,0 0-1,0 0-19,0 0 27,0 0-8,0 0 3,0 0-2,0 0-15,0 0 14,0 0-3,0 0 2,0 0-6,0 0 0,0 0 6,0 0-1,10 0-1,-10 0-3,11 0 0,-4-2 5,2 2-4,-2 0-15,4 2 14,5-2 9,-1 0 0,-1-2-8,6 0 8,-6 2 1,7 0-6,-5 0-2,0 0-8,1 2 15,4-3-5,1 2 0,-4 1 15,-4-2-17,10 2 7,-7-2-1,-4 0-2,2 0 16,2 0-8,0 0 5,-4 3-6,1-3 10,-5-3-11,2 3 8,-1 0 0,-2 0-12,2 0 9,-1 0 5,-1 0-5,-3-2 1,2 2 5,-1 0-4,1-2-6,-7 2-9,6 2 8,-2-2 1,-4 0-1,7-2-4,-7 2 8,5-1-8,-5 1 2,5 1-4,-5-1 8,5-2-20,-5 2 15,0 0 2,0 0 7,7 1-7,-7-1 21,0 0-21,0 0-2,0 0 0,0 0 1,0 0-5,0 0 1,4-3-2,-4 3 7,0 0-3,0 0-4,0 0 2,0 0-3,0 0-3,0 0 8,0 0-7,0 0 4,0 0 2,0 0-11,0 0 7,0 0-10,0 0 17,0 0-7,0 0 5,0 0-3,0 0-1,0 0-11,0 0 11,0 0 0,0 0-1,0 0 0,0 0-8,0 0 14,0 0-7,0 0 3,0 0-2,0 0-6,0 0 6,0 0-2,0 0 0,0 0 3,0 0-3,0 0 2,0 0 0,0 0 7,0 0-15,0 0 2,0 0-6,0 0-5,0 0-3,0 0-13,0 0-10,0 0-4,0 0-15,0 0-18,0 0-5,0 0-9,0 0-18,0 0-22,0 0-10,0 0-21,0 0-24,0 0-28,0 0-21,0 0-22,0 0-24,0 0-239,0 0-565,0 0 251</inkml:trace>
  <inkml:trace contextRef="#ctx0" brushRef="#br0" timeOffset="70085.1003">5745 10324 205,'-6'-2'227,"6"2"-7,-4-3-14,4 3-3,0 0-16,0 0-14,0 0-6,0 0-14,0 0-17,0 0-12,0 0-7,0 0-3,0 0 5,11-1-2,-1 0-1,4 0-11,2-1-6,1 2-4,5-3-8,2 3-8,4-2-3,-5 2-2,2 0-6,3 0-2,-1-2-3,0 2-5,0 0-4,-5 2 11,1 0-20,1 1-11,-10-3-2,1-3 5,-1 6-5,-4-3-7,1 0-1,-5 2 2,1-4-3,-1 2-4,-1 0-3,0 0 12,-4 3-8,-1-3 2,0 0 11,11-1-8,-11 1-7,2 2-3,-2-2 0,0 0 5,0 0-11,0 0-4,0 0-2,0 0 0,0 0 0,0 0 2,-6 10-2,2-3-3,-2 1 6,2 1-6,-11 4 1,6 0-4,-11 4 10,3 1-3,-1 1-2,-2 0 4,-1-2-3,0 3 5,-1-1-7,-1-4 2,-1 3-10,2 4 6,2-4-3,-1-1 6,1 0-4,2-3 7,-1-2-6,1 3 11,4-3-11,1-3 2,2 1 1,0 0 1,-1 0-3,4-4-1,1 2 1,0-3 4,4 0-2,-2-2-4,0 1 11,1-2-9,0 1 0,4-3 3,-4 4-6,1-3 9,1 2-7,2-1 7,0-2 0,0 0 2,-6 3 6,6-3 1,-1 5 8,1-5-10,0 0 8,0 0 3,0 0-7,0 0-1,0 0-7,0 0 0,0 0 6,0 0-6,7 2 6,-7-2-9,4 2 8,1-2 14,5 0 3,0 0 1,5 3-4,-1-2-1,10 3 0,0-3 5,1 2-10,1-1 2,3-2-2,1 1 0,-5 1-1,5 1-7,-3-2-5,2 2 2,-4-2 1,14 0-13,-15 2 15,-1 2-4,1-5 3,-2 0-5,0 3 2,-1-3-4,-4-1-1,-4 1 4,1 0 8,1 0-12,-5 0 10,-1 0-6,-2 0 7,0 0 1,-2 0 6,0 1-17,-5-1 14,8 0 7,-8 0-1,4-1-7,-4 1 8,5 1-12,-5-1-7,0 0 1,0 0 1,0 0 10,5 0-13,-5 0-17,0 0-6,0 0-15,0 0-13,7 0-44,-7 0-22,0 0-26,0 0-40,0 0-40,3 0-36,-3 0-44,4-1-53,0-1-222,1-2-618,2 3 273</inkml:trace>
  <inkml:trace contextRef="#ctx0" brushRef="#br0" timeOffset="71172.3456">6908 10516 67,'-14'-1'111,"4"1"5,-1-1-13,1-1 18,0 2 6,-1-1 11,0 0 6,1-4-4,3 5 2,-5-3-2,3 2 0,0 0-1,0-2-9,1 1-2,-2 0-4,4-1 1,0 3-5,-1-1-1,1 0-4,1-1 0,2 1-5,3 1-6,-7-1-7,7 1-17,-3-1 3,3 1-16,0 0-7,0 0-10,-5 0 6,5 0-22,0 0 2,0 0 6,0 0 6,11 3 16,-3-1 12,9 0 7,4 1-6,3-2 1,4 0-6,2 4 4,12-5-4,-3 1-14,1 0 4,2 2-13,-1 3-12,-2-3 7,-9 1-13,11-3 17,-13 4-17,-1 2-7,-3-4 2,0-1-12,-9 2-3,2-2-17,-4-1 4,-3 0 14,-1 0-18,-4-1 2,0 0 6,1 0 11,-3 0-22,-3 0-15,4-6-11,-1 2 14,-3 4-19,-3-8-8,2 0-11,-2 3 11,0-4-9,-3 1 3,1 0 1,-2-3 8,0 2 3,-3-1 3,-1-2 6,5 7 1,-4-4 4,4 1 2,-2 1 5,-1 0 1,2-1 1,0 4 5,0-2 1,0 2 9,0-2 7,2 2 4,-1 1-4,3 1 6,0 0 13,2-1-19,1 3-3,-4-3-3,4 3 5,-3-2-5,3 2-3,0 0 1,0 0 13,0 0-16,0 0 18,0 0-8,6 14-5,-1-9 5,-1 5 0,1-4 2,4 7 0,1 0 4,0 0 1,1 6 0,-1-4 1,-1-1-2,1 1 1,-2 0 0,-1 1-2,-1-5-7,-1 3-4,0-3 13,-4-1-2,-1 0-4,0 1 2,-1-1 1,-2-1 6,-3 3-5,2-3-1,-6 3-2,0-6 1,0 6-3,-1-5-12,-2 3-6,1-3-23,3-4-14,-2 2-11,3-3-21,-2 1-25,3 1-21,1-6-33,2 2-26,4 0-43,-2-3-49,2 3-141,0 0-458,7-7 203</inkml:trace>
  <inkml:trace contextRef="#ctx0" brushRef="#br0" timeOffset="72600.8931">8031 10239 152,'0'-5'194,"1"0"-3,-1 0-11,0 3-8,1-4-11,-1 6 8,2-6-3,-2 3-11,0-2-3,0 5-2,2-3-10,-2 3-8,0 0-4,0-5-7,0 1-4,0 4-10,0-6-6,0 6-11,0 0 1,0-3 1,0 3-10,1-3-9,-1 3 1,0 0-15,0 0 3,-1-7-6,1 7 0,0-5 0,0 5 0,0 0 1,1-5 0,-1 5 10,0 0-19,-1-5 1,1 5-2,0 0-11,0 0 3,0 0 1,0 0 0,0 0 2,0 0-3,0 0 0,0 0-5,0 0 1,0 0-9,0 0-5,0 0-4,0 0-2,0 0-6,0 0-2,0 0-4,0 0 1,0 0-2,-4 20-3,3-11 2,-3 8 5,1-2-7,-1 3 15,0 7-8,-2-2-7,3 1 6,-4 2-2,2 1-5,-1-3-3,2-5 8,-2 6-7,1-6 5,2-2 4,-4 2 12,-1-1-17,3 0 6,1-2-3,-2 0-6,2 0 15,0-3-13,0-1 13,-1 3-4,0-3-9,2 0 1,-2-3 12,4 2-12,-3-5 6,1 5-4,3-7-5,-1 2 4,-1-1-1,1 1 6,-2-2-6,2-1-3,-1 1-2,2-4 4,-1 7 0,-1-4 2,2-3 3,0 0-10,-1 3 3,1-3 14,0 0-11,0 0-2,0 0 9,0 0-8,0 5-1,0-5 2,0 0-9,0 0-1,0 0-5,0 0 5,0 0 5,0 0-11,0 0-1,0 0-2,0 0 0,0 0-9,0 0 1,0 0 0,0 0 2,0 0-1,0 0 15,0 0-11,0 0 2,0 0 0,0 0 7,0 0 1,0 0-10,0 0 11,6-10 13,-6 10-10,1-5-1,2 2 2,-2-1-3,1 1 10,-1-4-7,1 6-1,0-6 0,1 1 12,3-1-21,-6 2 19,4 0-7,-3-2 4,2 2 1,0-2-9,-1 4 7,2-2 0,-3-1-2,3 1 3,-2 0-3,2 0-1,-1 0 1,0 0-1,1 2 5,0-3 2,2-2 1,-4 3 2,4-2 4,0 1-8,1-1 1,-3 1 12,2 1-12,-2 1-11,2-2 8,-1 3 4,2-1 2,2-1-7,-3 2 3,-1-1-4,5 0 2,-3 0 0,-3 0 2,3 2 11,0 1-13,-4-1 2,4 1-11,-2-1 21,-5 2-1,9-1-2,-3 4-8,-1-3 1,1 1 0,1-1-12,-1 2 17,-1-1-11,1 8 5,0-8-7,-1 0 4,-1 3-5,1-1 9,-1 2-3,1 3-1,0-5 5,2 4 5,-3-3-9,0 0-1,-2 1-6,1 1 5,-1 0-2,0-1 4,-2 1 2,4-1-10,-3 0 15,-1-1-2,2 3 2,-2-2-2,3 0-10,-3 0 7,2-2 14,-2 3-11,0-1-4,0 0 12,0-5-9,0 7-3,-2-2-10,0 1 14,4 0-3,-4-1-5,1 1 12,1-6-8,-3 6 3,-3-2-3,5 0 4,-3 3 0,-1-3 0,3 1 0,-4-2-4,3 2 5,-3 0-3,1 1-1,1-5 4,-2 4-7,0 1-2,-2-3 9,1 2-5,0-1-2,0-1 3,-2 0-6,1 0-1,2-1 8,-1 0 1,-1-1-10,-1-1 9,0 1-7,-1 4-1,2-6-7,-3 0 1,3 1-16,-2-2 6,2 2-4,-1 0-4,-1-2-2,2 2 0,-2-3-1,4 2-2,-5 1-10,5 0-3,2-1-12,0-2-10,4 3-13,-10 0-27,7-1-10,-1-1-36,4 2-39,-4-6-22,4 6-208,-3-5-461,3 1 205</inkml:trace>
  <inkml:trace contextRef="#ctx0" brushRef="#br0" timeOffset="73918.159">8503 10309 124,'0'0'126,"-3"-5"-9,-1 3-11,1 0-2,3 2-2,-6-4-3,3 0 9,1 2-8,-1 0 6,-1-1-6,4 3 6,-8-3-1,6 2 7,2 1 2,-6-1-5,6 1 5,-3-1-1,3 1-3,0 0-6,-7-2-3,7 2-4,0 0-5,0 0-5,-4 0-5,4 0-9,0 0 0,0 0-10,0 0-3,0 0-6,0 0-3,0 0-6,0 0-8,0 0-2,0 0-7,0 0-3,0 0-3,0 0 1,0 0 2,0 0 7,0 0 5,17 2 3,-7-1 3,2 1-1,4 1-4,-4-3-6,4 2-9,5-1 5,0 0 4,1-1-4,0 3-9,1-2 16,-2-1-21,1 1 2,-1 1-2,-1-2-7,-3 0-1,4 1 8,-8-1-4,0 0-2,2 0 6,-3 0-9,-1 0 4,-4 3-3,1-3-3,-1 0 3,-3 0-2,3 0 2,-2-1 0,0 1 2,-5 0-10,10 0 10,-7 1-5,1-2 4,-4 1 0,7 0-5,-7 0 3,6 0-4,-6 0 3,5 1-3,-5-1 5,3-3-1,-3 3-1,0 0 2,0 0 5,0 0-2,7 2 0,-7-2 7,0 0-7,0 0 1,0 0-1,0 0-2,0 0-6,0 0 3,0 0 4,0 0 9,0 0-13,0 0 3,0 0-7,0 0 4,0 0-3,0 0-1,-12 12 0,5-7 2,0 2-4,-5 3 2,2 0 3,-1 0-6,-1 3 7,-4 3-1,-1 1-9,2-3 8,-2 1-1,1 1 0,-1-1-1,6-1 3,-1-3-5,-1 2 8,1 0 3,0-4-7,-1 3-2,2 0 18,-1-4-21,1 5 3,0 0 2,0-3 0,-1 0-1,1-2 0,4 1 5,-1-1-7,-4 3 0,5-6 4,-1 1-6,1 1 3,1-3-3,1-2 8,2 5-8,-2-3 5,1-3-3,-2 4 2,4-2-8,-2-2 8,1 3-2,0-3 0,3-1 3,-4 3 0,4-3-3,-3 3-2,3-3-1,0 0 17,-4 3-15,4-3 5,0 0-3,-2 3-5,2-3 7,-4 1-6,4-1-1,0 0 1,0 0 2,0 0-9,0 0 9,0 0-1,0 0-9,0 0 9,0 0 0,0 0-4,0 0 5,0 0 1,0 0 1,0 0-2,0 0-2,0 0-1,6 5 2,-6-5 2,0 0-3,5 0 5,-5 0-2,9 0 9,-5-1-10,7 2 9,-4-1-1,3 0-9,4 0 5,0-1-3,3 1-4,3-2 18,-3 0-15,4 2-2,0-1 9,-1 2-10,2-3 3,1 2 3,-9 0 0,2 1-2,6-1-1,2 0 0,-12-1 2,4 3-1,-3-4-6,-2 3 5,0-3 1,-2 2-2,-1 0 5,-2 1-2,-2-1 0,2 0 0,-1-2 2,-5 2 4,7 0-3,-4 1 13,-3-1-13,6 0 0,-6 0-2,0 0-4,0 0 2,0 0 3,6 0-4,-6 0-2,0 0 4,0 0-1,4 2-7,-4-2 14,0 0-6,0 0-9,0 0-13,0 0-16,0 0-17,0 0-25,6-5-36,-2 4-44,-4 1-34,11-3-50,-4-1-51,-1 0-172,2 2-507,2-2 225</inkml:trace>
  <inkml:trace contextRef="#ctx0" brushRef="#br0" timeOffset="74676.8901">9287 10212 95,'3'-7'120,"-2"0"0,5-3-28,-4 0 30,0 3-3,3-3 1,-3-4-2,1-2 4,2 0-8,-2 4 2,2-2 0,-2-1 5,0 1 8,-2-3 4,2 7 1,-2 1-1,1-1-2,-1 7-3,3-4-7,-4 0-7,0 4 3,0 1-18,0-3-10,0 5-10,2-5-1,-2 5-23,0 0-4,0 0-9,1-4 2,-1 4-8,0 0-4,0 0-6,0 0-1,0 0-6,-1 15 4,-1-11-5,2 3 0,0 3 0,-4 4 10,3 1-2,-2 3 1,0 0-1,-1 2 0,1 4-7,-2 2 15,2 1-4,-4-1-7,4 4 12,-2-1 5,1 2-6,-2-4 2,2 6 5,-1-4-10,-2 2 6,1-1 3,1 0-2,-1 3-11,-1 2 19,1-4 3,-1 4 13,-1 11 5,1-9 2,-2-3-6,-1 10 8,4-10 5,-2 1-9,-2 0 5,0-5-17,1 4 4,-1 0 6,0-4-4,1-2-4,0 3 7,-2-3-7,3-1 5,0-1-4,2-8-3,-1 10 1,1-11-2,-1 7-1,3-7-2,1-3-5,-1-2 2,3 3-4,-1-6-8,-2 1-3,3-6-1,-1 4-9,2-1 4,-3-1-4,2-2-3,1 0 0,-1 0-3,-1-1 3,2 1-4,0-4 6,-3 3-7,3-3-8,0 0-15,0 0-19,-1 3-13,1-3-25,0 0-30,0 0-31,0 0-25,0 0-37,7-12-22,-6 6-29,4-4-51,0 3-29,2-8-38,-1-2-271,4 3-681,1-7 301</inkml:trace>
  <inkml:trace contextRef="#ctx0" brushRef="#br0" timeOffset="75362.9211">9856 10379 102,'0'0'224,"0"0"-5,0-2-14,0 2-16,0 0-3,3-3-8,-3 3-5,3-2-1,-3 2-10,1-6-7,-1 6-1,1-5-4,1 4-7,0-4 1,-1 2-11,-1 3 6,1-7-1,-1 7-10,2-6-7,-2 2-7,0 4-5,0-5-13,0 5 1,-2-4-13,2 4 2,-1-7-11,1 7-15,-3-3-8,3 3-5,-7-2-5,3-1-4,-5 1-4,2 0-7,-2 4 4,-5 3-18,1-5 4,-2 3-6,0 3 9,0 2-6,-6 0 0,2 4-4,1 1 3,1-3-1,0 5-5,0-1-8,2 3 1,-1 1 12,4-5-6,-3 5 5,4-3-8,1 2 14,1 6 3,0-7-6,2 0 6,-3 8 2,6-8 4,-3-1 5,4 2-9,-2 0 13,0 7-5,2-7-10,3-4 15,0-1 6,-1 0-12,1 0 1,1 0 3,-1 5-10,3-5 3,0 0-6,1-6 2,-1 7-3,-1-2 9,3-5 1,-1 5 2,1-2 5,-1-2-9,0 0 2,2 0 0,2 0-7,-1-4 2,3 2-7,0-2 9,1-1-6,0 2-1,5-3 0,-2 2-3,3-3-6,-5-1 5,4 1 4,1-2-6,-4 2-2,1-1-3,0-3 5,0 1-3,-4 1-11,1-3-4,-2 2-18,2-2-2,-4 2-17,0 0-10,1-1-23,1 0-13,-1-1-12,-1 0-20,0 1-19,-1-1-13,-3 0-28,0 0-31,-1 0-27,1 3-39,0-4-26,0 2-255,-3-1-604,0 5 268</inkml:trace>
  <inkml:trace contextRef="#ctx0" brushRef="#br0" timeOffset="75948.902">9590 10626 46,'0'0'185,"-5"-2"-19,5 2-12,0 0-7,-3-3-9,3 3-7,0 0 0,0 0-1,0 0-2,0 0 1,0 0 1,0 0-5,0 0 8,0 0-5,-6 0-7,6 0 6,0 0-6,0 0-5,0 0-2,0 0-4,0 0-8,0 0-3,0 0-3,0 0-3,0 0-3,0 0-10,0 0 0,0 0-12,0 0 1,0 0-2,0 0 6,13 3 9,-9-1-6,2-2-4,1 2 12,1 0-5,2-2 2,4 3-29,0-3 23,1 5-10,1-7-3,-2 1-7,3 4-3,3-6 8,-6 2-12,3 0 10,-3 1-14,1 0-6,-2 0 2,-2 0-10,-1 0 11,-1 0-8,0-2-1,1 1-7,0 1 2,-4-2 1,-2 2-11,0 2 3,-4-2 0,7 0-6,-7 0 6,6 0-5,-6 0-5,4 1 2,-4-1-1,3 2-6,-3-2 1,0 0 1,0 0-2,0 0 0,7 0 6,-7 0-8,0 0 7,0 0-4,0-5-4,0 5-6,0 0-5,0 0 1,0 0-3,0 0-17,0 0-6,0 0-14,0 0 3,0 0-12,0 0-10,0 0-16,0 0-6,0 0-24,0 0-16,0 0-21,0 0-21,0 0-29,0 0-25,0 0-20,0 0-42,0 0-240,0 0-572,-14 3 254</inkml:trace>
  <inkml:trace contextRef="#ctx0" brushRef="#br0" timeOffset="78671.7798">13883 8922 53,'0'-7'203,"3"0"2,-3 0-10,2 0-4,-2 4 2,1 1 3,0-3-11,-1 5 1,0-8-14,2 6-6,-2 2 1,1-2-11,-1 2-12,0 0-5,0 0-16,2-3 1,-1-3-3,-1 6-14,0 0-11,0 0-11,0 0-4,0 0-4,0 0-14,0 0 17,0 0-16,0 0-17,0 0-7,0 0 4,0 0-2,0 0-7,0 11 3,0-11-2,-1 12-5,1-7 7,-2 7 5,1-4-2,-1 6 12,1-2 4,-2 3-9,0 1-3,1 1 8,-3 2-4,4 1 9,-3-2-8,1 1 1,0 9 5,3-3 2,-6 3-15,4-10-2,-4 8 0,3-3 0,-1 3 2,3 0-5,-1-1-2,-2-1 1,-2 2 6,3-1-8,-1 6 5,0-7 4,-2 4 2,4 0-1,-3 1 0,0-2-2,0 2-7,1-1 14,-3-2-2,2 0 2,0 4 5,-2-3-5,3 2-2,-4-2-5,1-1 2,2 1 5,-2-2-10,-1 4 1,1 4-8,4-6 6,-5 1-2,3 0 1,-2 1-2,-1 1 1,1 2-11,-2-5 10,2 5 5,0-1-3,0-1 1,-1 1-2,0-1-5,-2 3 0,2-4 5,-2 0-12,5 2-1,-5 0 1,2-4-2,-1 2 4,3-2-7,-2 3-3,2-2 0,-3 0 5,2 1 3,-1 1-3,1-1 3,0-1-1,-1 2 5,1 1 5,-3-2-3,3-1 7,-3 2-9,3 0 3,0 1 0,-6-1 4,6 1-11,-3 0 10,-1-3-12,1 3 4,3-3-5,-1-2 0,-1 3-10,3-2 10,1 0-2,-3-1-9,1-1 6,-2-1 0,4 0-1,0-5 4,-3 4 5,2 0-3,-1 0 1,0 2-4,0 1-2,0-2 4,0 2-9,0-2 6,1 2 3,-1-1-7,0 0 7,0-3-7,2 3-2,0 0 9,0-7-10,-1 8 6,-1-2-8,3-7 3,2 6-13,-5 2 14,5-6 0,-3 9-6,-2-1-2,5 1-3,-3-2 6,0-1 2,0 6 0,0-7-2,-1 5 10,2-4-8,-2 0 0,2-5 11,4-2-11,-5 13 1,2-13 6,-2 7-2,1 1-9,0-2 8,2-6 9,1 2-5,-3 6-2,1-7 10,1 1-9,1 6 3,1-9-6,-3 0-6,-1 2 13,4 1-7,-3-10 0,2 11-21,-2-4 16,0 0-4,0 0 4,2 0-3,-2-2 11,0 1-11,2-6 0,1 4 10,-3-4-9,-1 0 17,3 1-24,-1 0-4,1-6 0,-1 1 10,2 0-3,-1-1-10,1-3-2,0 2-24,0-4-4,-3 7-14,3-7-24,-2 4-30,2-4-27,-1 2-38,1-2-37,0 0-33,0 0-53,-7-10-34,7 0-27,-3 2-29,1-3-39,-1-6 4,-1 1 5,-1-2 1,-2 2-239,-3-1-705,-1 4 312</inkml:trace>
  <inkml:trace contextRef="#ctx0" brushRef="#br0" timeOffset="79946.5349">6004 11586 27,'3'-10'209,"1"-1"0,2 1-4,-1-2-11,1 5-1,-3 1-6,1-1-10,-1 2-16,0 1-23,-3 1-13,0 3-13,0 0-2,7 7-4,-7 4-7,1 6 2,-2 6-5,-1-3 0,-3 9-7,-1-3-1,2 2 17,-4 1-10,3-3-5,-2-2-5,3 0-3,-3 2-7,1-13-3,3 4 9,-2-1-23,1-3-11,-1-4 1,3 3-5,0-4 1,1-1-8,-1 0-3,2-3 4,-1 0 5,-1 0-4,2-4 7,0 6 6,2-4 1,-2-2 7,0 0-25,0 0 13,11-12-6,-1-1 2,1 1-17,5-6 25,1-2-23,-2 3-19,3 0 25,-6 5-18,-1 1 0,0 0 0,-3 5-4,-2-3-19,3 7 13,-1-2-2,-2 2-4,0 3 15,-1 0-27,0 4 5,4 6 7,-5-1 5,1-3 1,-2 4-9,2 0 6,1 5 0,-1 0 12,1-2-8,-2-2-7,3-2 3,-5 1-5,3 1 5,2-4 2,-2 2-4,-1-5 0,1 2 7,1-2 6,1-3-10,-1 3-2,-1-5 10,5-3 8,0 3 5,-2-3 9,0-3 3,0-3-5,2-2 14,-3 2 3,3-6-5,-3-1-11,1-1 10,2-7 0,-7 4-1,1-7-3,-1 1 0,-4 1-2,-2-3-9,0 12-6,0-9-2,-1 5 1,-3 1-2,0 5-2,1-4-2,-1 8-2,3 0-16,-3 6-19,-1-3-20,2 5-37,0 2-26,-2 0-41,-1 6-26,-3 0-25,2 4-20,3 2-31,-2 0-41,5 3-39,-3 2-234,1-3-609,4-1 271</inkml:trace>
  <inkml:trace contextRef="#ctx0" brushRef="#br0" timeOffset="80225.8697">6520 11763 95,'2'-8'326,"0"1"10,2 3 0,-2-1-24,-2 2-16,1-1-48,-1 1-29,1-1-25,-1 4-14,0 0-23,0 0-7,0 0-18,0 15-8,-1-4-4,-3 1-4,1 1-3,-3 4-5,1-2-4,0 0-3,-2 1-19,3 0 0,1-2-4,-1-3-12,1 1-4,0-1-1,2 0-1,1-3-25,0-2 14,0 1-11,0-2-12,1-1 4,1 3-4,2-5-8,0 0 4,3 1-23,2-3-17,1-3-39,6-4-45,-1 1-40,0 0-48,-4-5-56,8-3-51,-1 0-279,-7 1-622,5-3 276</inkml:trace>
  <inkml:trace contextRef="#ctx0" brushRef="#br0" timeOffset="80497.8649">6709 11647 25,'0'-4'158,"0"4"-23,-2-4-27,2 4-48,2-7-45,-1 4-33,-1 3-63,5-3-87,-3 1 38</inkml:trace>
  <inkml:trace contextRef="#ctx0" brushRef="#br0" timeOffset="80774.0523">6804 11585 11,'4'-12'239,"2"8"1,-2-3-10,-1 0-5,3 3-15,-2-1-15,0 2-26,-1-1-11,0-1-13,0 4-17,-3 1-11,0 0-7,5 6 13,-6 3 4,1 7 0,-4 0 0,-5 9-5,2 2 3,-3-2-7,0 2-13,-1 1-4,1-1-23,-2-1 4,2 1-3,1-5 0,2-3-9,-1-2-17,3-2 6,1 0-8,0-3-8,3 1-4,-2-3-5,3-1-6,0-3 2,0 2-10,3-3-12,-1 0-5,3 1-24,3-3-24,-1-2-23,1-1-42,2-5-34,0 0-58,3-1-39,1-4-51,-4 3-190,1-2-520,2-1 231</inkml:trace>
  <inkml:trace contextRef="#ctx0" brushRef="#br0" timeOffset="81068.391">6717 11771 137,'0'0'212,"4"-7"-23,0 1-19,9 2-17,0-2-15,11-3-14,2-1-14,14-1-2,-12 3-14,9-2-12,-9 2-6,-3-3-8,0 2-18,-2-2 12,-2 0 0,-3-3 5,-5 2 12,-2 1 15,-2-4 7,-3 6 4,-1-1 4,-2 0 13,1 3-2,-4 0 5,3 2-8,-3-2-21,-3 3 0,3 4-14,0-3-12,0 3-9,-10 12-3,0 0 1,0 10-3,-2 1 0,-1 5-3,-1-3 1,0 5-8,3 1-3,-3 1-1,1 2-6,-1-7-3,3 2-2,1-2 0,3-4 1,-2-7-2,2 1 1,2-3-6,3-5-3,-2-3 2,0 1 12,2-3 4,1 2 22,-1-3 22,0 0 17,2-3-14,0 0-8,0 0 2,11-14-19,-5 5 1,6-7-10,-1 3-11,6-10-7,0 4-1,2 1-3,0 0-16,1 1 8,-3 5 1,3 0-5,-5 7-3,-2-2-4,0 5-10,-4 1 11,1 2-4,0 1-2,-2 1-12,1 4 3,-3 2 14,-1 0-5,0 3 0,-1-2-7,-3 2 9,2 5-12,-3-5-16,0 2-32,0-2-42,-3 0-37,0-1-42,-1-1-48,0 2-49,-2-5-61,2 3-306,1-1-688,2-2 305</inkml:trace>
  <inkml:trace contextRef="#ctx0" brushRef="#br0" timeOffset="81621.7983">7531 11759 33,'4'-4'283,"-3"0"-25,2-3-17,0 2-14,1-3-11,2 2-14,1-1-18,0-1-7,0 3-13,2 1-5,-4 3-20,2-2-11,0 3-7,2 4-11,-4 3-2,4 4-1,-3 5-5,-1 3-6,-2 0-7,0 0-6,-2 8-2,-1-7-11,0-1-3,-1 0 7,-2 0-6,-1-4-8,0 2-4,2-4 8,-2-3-1,1 1-1,-1-4 6,4-1 21,-3-2-11,3 1 15,-3-1 7,3-1 20,0-3 24,-3 2-1,3-2-13,0 0-18,0 0-8,6-13-13,-2 2-12,3-5-6,2 0-3,2-3-16,1-3-5,1 2-9,2-1-3,1 4-6,-4 5-2,3 4-6,-4-2-5,2 2 2,-4 0-6,0 6-3,1-1-6,-1 3 5,-1 3-7,-1 0 2,2 5-3,-4-1 3,2 3 8,-1 3-7,-3-1-5,-1 5-3,1-5-11,0 5-24,-3-5-28,2 5-25,-2-5-26,2 0-54,-2 1-38,0 0-33,0-2-40,2-1-28,1-2-30,0 3-27,-1-6-222,4 0-636,-2-2 281</inkml:trace>
  <inkml:trace contextRef="#ctx0" brushRef="#br0" timeOffset="82419.9702">8008 11854 163,'5'-15'269,"-1"5"10,-3-1 8,2 1 15,1 2 0,-2 0-22,-1 6-34,1-2-29,-2 0-21,0 4-22,0 0-25,0 0-9,-6 20-8,3-5-2,-3-1-8,1 6-4,-1-2-9,1 6-4,2-6-9,0 1-15,0-2 0,1 0-8,2-5-21,2 1 6,-2-1-7,1-1-6,1-4-8,2 4 2,2-6-19,4-1 26,-1-2-14,1-2-3,4-4 10,1-2-15,4-3-15,-2-5 3,-3 4-4,3-7-6,1-2 5,-2 0-1,-2-3-4,-1-2 10,-1-1 7,-3 4-19,2-1 5,-4 0 7,-3 7 0,-1 3 16,2 5 7,-3-1 4,-2 2 2,0 2-13,3 0-1,-3 4-4,0 0-5,0 0-3,-10 12 4,3-1-9,1 4-7,-2 1-5,0 5 8,2-4-5,-1 2 2,1-2-2,1 1-4,-1-1 3,5-1 3,-1 1-2,2-4-1,0-1 2,3 0-5,3 0 6,1-4-13,0 0-8,3-1-11,5 0-5,-1-2-11,2-5-10,5-4-3,-5 2-9,6-5 0,0-3 0,-2-1 0,0-3-2,-2 1 7,-1-4 6,-3-6 0,1-1 22,0 0-5,-3-3 2,1 1 9,-2-1 6,-4-1 16,2 2 8,-5 3-1,-1 8 9,-1 3 4,4 3 12,-6 1-6,0 2-5,0 2-6,2 1 2,-2 3-4,0 0 3,-9 11 2,2 3-4,-1 3 7,-1 8-12,-6-1 3,5 4 2,0 2 9,0-4-1,0-4-4,2 5 3,1-3 2,-1 2-6,6-8 0,1-2 3,-1 1-6,4-5 1,1-3-1,1 3 2,2-3 5,2-2 8,4 2-17,0-5 7,2-1-4,0-3-5,7 1 1,-3-5-1,-4-3-12,6-2-5,0-1 7,-6 3 2,3-10 6,-6 5-3,6-6 12,-3 0-7,-4 3-5,3-6-1,-4-2 9,0 1-5,-1 0-7,-1 5 1,-4 1 6,1 0-10,-1 5 19,0 3-2,0-2-1,-2 7 0,0-1-6,1 0-3,-2 2-3,0 2 3,0 0-13,-8 8 8,1-1 2,0 7-4,-3 1 8,0 3 1,-1 4-5,-1 0 12,0 1 1,1 0-1,2 0-1,2-7-5,1 2 1,2-1-11,1-5 13,3 1 12,-1-2-19,1-2 1,1 0-2,1-1 3,2-1 4,-1 1-9,5-1 12,-2-2-5,0-1-24,5-1-9,-1-1-14,2-2-41,1-2-28,-1 2-38,1-5-37,2-1-19,4 0-44,-6-2-39,-5 2-217,2 0-548,3-1 243</inkml:trace>
  <inkml:trace contextRef="#ctx0" brushRef="#br0" timeOffset="83364.6516">9556 11944 166,'5'-4'194,"0"-6"4,2 3-16,0-3-4,3-2-8,0 0 0,-2-1-7,0 1 1,-2 3 1,-1 0 6,-1 0-8,-1 2 5,0-2-2,-3 0-16,2-1-17,-3 2-7,-2 4-15,-2-1-12,-3 0-15,0 3-5,-12 2-8,2 2-9,-3 7-2,-3 4-11,4-1-11,-5 7 4,4 0-11,1 1 1,2 0-2,1 2-5,7-6-4,0 1-4,2-2-2,2-1-8,0 3 0,5-5-1,1-4-2,0 1 7,1-1-6,5-1-2,1-1 8,0-2-7,3-4 0,4 0 15,2-5-18,1-1 12,4-5-6,1 0-4,-1 1-3,-1-5 3,-6 5 2,3-7-1,-4 6 1,2-7-1,-4 7 0,-1-2 4,-5 5 7,-1 1 6,0 2 17,-1 0-23,1 0-2,-1 2-4,-3 3 0,0 0 0,0 0-5,-7 13 0,4-1 6,-1 1-11,-3 3 8,3-2-12,3 6-1,1-4 2,-2-3-2,3 2-10,0-2 5,4-4-3,0 5 13,2-4-16,3 0 6,2-5-2,2 0-2,0-1-4,8-2-8,-1-2-8,2-7 2,-2 2-3,2-5 5,-2-2-1,0-2 1,-3-1-1,0-2 10,1-3-3,-4-1 7,1-3 3,-2-2-5,-2-2 11,0-2 7,-1-1 3,0 2 5,-4-3 14,0 5 16,2 0 6,-5 11-4,-3 6 13,-1 0 5,5 1-5,-4 4-15,1 1-5,-2 4-5,0 0 9,-6 13-12,-1 13-1,-2 3 10,-5 23-15,-4-1 11,0 6-5,1-1 17,-10 23-29,7-25 10,-4 25-10,6-28 10,0 2-4,-1 0-12,1-3-8,0-3-17,1-2-12,-2-2-4,4-13 0,4-2-8,-3 0-35,1-5-49,2 1-46,1-3-60,6-9-41,-2-4-245,3-3-563,2-1 249</inkml:trace>
  <inkml:trace contextRef="#ctx0" brushRef="#br0" timeOffset="83667.8714">9909 12005 253,'8'-17'278,"2"4"-7,-2-2-13,2 2-15,0 6-18,1-5-15,2 7-12,1 0-17,2 1-12,5 1-10,-6 6-18,-1 4-13,3-2-25,-6 7 1,1-2-9,-1 4-9,-3 0-9,-3-1-8,0 3-1,-3-6-6,-2 6-10,-3 0 3,-3-2-15,-2 1 3,1-1-5,-6-4-13,2 0-4,-3 1-4,1-3-15,-1-3-15,-3-1-31,4-3-1,-1-4-21,0 1-17,6 1-35,-2-3-23,1 1-23,4 0-35,1-5-33,1 0-20,3 1-134,0-3-418,5-7 185</inkml:trace>
  <inkml:trace contextRef="#ctx0" brushRef="#br0" timeOffset="83977.1412">10440 11590 76,'1'-4'287,"0"2"-30,1-1-31,-2 3-22,0 0-13,0 13-12,-4-1 0,-1 11 5,0 10 0,-6 17-9,3-5-2,-3 7-19,-2 1-11,-1 3-11,-4 1-10,0-3-12,-1-3-14,-2 2-15,2-4 1,0-1-5,0-8-2,3-9-14,1-1-15,-1-1-25,2-4-22,1 1-35,1-4-50,0 3-44,2-12-53,2-5-63,1 2-227,1-3-511,1 1 227</inkml:trace>
  <inkml:trace contextRef="#ctx0" brushRef="#br0" timeOffset="84271.5487">10311 12087 305,'5'-15'332,"-1"-2"-7,3 3 9,-3 4-17,5-3-21,-1 5-29,3-6-38,2 6-12,0 0-27,2 4 5,1 0-35,0 5-20,-2 1-15,2 2-15,-3 6 1,1 2-25,-6 1-7,1 4-15,-4-1-15,0 1-10,-5 1-5,-3 1-8,-3-1-16,-1-1-8,-6 2-12,1-4-7,-2-5-6,-5 3 3,0-3-6,-1 0 1,5-7-5,3-3-1,-3 0 0,2-1-5,3-3 0,3 1-8,-1 0-9,3-4-12,0 0-1,5-3-12,0 1-17,3-3-7,1-2-14,4-2-18,2 5-13,5-10-10,0 3-20,3-3-27,-1 3-183,-1-1-418,2 2 184</inkml:trace>
  <inkml:trace contextRef="#ctx0" brushRef="#br0" timeOffset="84573.2274">10616 11926 315,'0'0'328,"7"-2"-31,-5 1-24,-2 1-31,0 0-20,7 1-19,-2 3-18,0 4-7,0-1-7,1 5 0,-3 4-34,2 0 3,-3 2-5,-2-1 1,3 2-17,-3 0-16,0-3-6,-3-4 0,1 4-11,0-5-19,-1 0-4,0-1-7,2-3-1,-3-3-6,4 3 4,-1-3 11,-1-2 4,2-2 0,0 0 5,0 0-18,0 0-10,6-19-1,-2 7 1,3 0-3,7-8 0,-4-4-3,4 2-20,0 1 1,-1 1 9,1 1-2,-3 7 0,0-3 3,3 4-15,-1 2 1,-1 2-24,-3 2 8,1 1-23,0 0-21,-3 4-17,0-1-29,-1 1-34,-1 1-24,0 0-33,0 4-44,-2-3-50,1 1-32,-2 0-237,1 1-588,-1 1 260</inkml:trace>
  <inkml:trace contextRef="#ctx0" brushRef="#br0" timeOffset="84891.2634">11055 11968 121,'1'-6'318,"-2"2"-3,0-1-3,-1-1-16,2 2-25,-3 3-26,3 1-26,-8 0-19,2 1-17,-1 3-3,-3 3-24,2 1-19,-2 5-4,0-1-10,0-2-17,3 3-3,0-2-11,3 0-8,1 1-7,-1 4-11,3 0-9,1-7 10,0 0-25,1-2 5,5 4-7,-4-6 3,6 1-2,-1 0-6,1-2-4,3-1-7,3-2 5,2 0 4,-2-3 14,1-4-17,0 5-12,-1-7 22,0 2-8,-2-1 0,-1-1 8,-1-1 6,0-2-7,-2-3-5,-2-1 6,3 1-8,-3-1-3,-4 5-18,0-2 12,-1 3-12,-2-3 2,-1 3 5,-2 1-33,1 1-20,-1-1-9,-3 4-36,0-1-20,-3 3-25,0-1-29,-2 6-36,2-2-54,1 2-46,-2-1-291,2 3-630,3 0 280</inkml:trace>
  <inkml:trace contextRef="#ctx0" brushRef="#br0" timeOffset="85215.2447">11447 12022 124,'5'-14'314,"-2"2"-4,-2-8-8,2 6-15,-3-5-18,0 8-2,0 0-6,3-1-20,-3 1-15,2 2-32,-4 4-13,1 0-22,-4 1-3,0 1-32,-4 3-9,0 4-12,-7 4-8,-8 4-7,3 2-3,-2 4-5,3 1 4,-2 2-10,2-1-21,2 0 8,3-3-8,1 1 5,5-2-15,-1-2-9,5 1 2,3-6-4,-1 3-8,3-4 4,2 1-11,1-2 9,4-1-1,1-2-1,3-1-3,3-3 4,3 0 3,-3-5-11,8-6 7,-3 4-7,-2-7-17,-3 3 24,2-2-5,1-4-2,-6 3 6,0-1-18,-1 1 15,0 1 16,-4 5 16,-1 0 15,0 3 0,0 0-2,-4-1-8,1 2-10,1 1-13,-3 3-1,0 0-1,0 0-6,0 0-4,-6 14-8,1-5 4,3-1-2,-1 2-2,-2 1-7,2-1-3,0 1-27,3-1-23,0 2-26,0-3-36,3 1-37,-2-5-44,3 6-53,1-4-67,3-3-76,-2 4-280,2-4-719,3-4 319</inkml:trace>
  <inkml:trace contextRef="#ctx0" brushRef="#br0" timeOffset="85887.0161">11886 11898 146,'1'-16'298,"-2"6"0,0-2-13,-1 7-14,-2-2-30,-2 2-24,-1 3-28,-3 4-5,-5 3-7,-2 7-3,-5 0-11,0 5 7,1 1-19,2 1-20,-4 3-17,6 1 1,2-3-20,2 1-5,3-4-18,3 5-7,0-5 2,4 2-10,0-6-5,6 2-3,-3-1-17,7 0 4,0-2-2,3-5 8,3 2-23,0-3-8,3-3-6,7-3-4,-1-1-17,0-3 13,0 0-6,-1-3 6,-1-3-5,0-1-1,-1-2 4,-2-3 3,2 0 8,-1-2 2,-4 3 16,-3 1-6,-4 2 7,4-1 1,-2 0 15,-5 3 33,1-2-7,-1 5 9,0-1 14,-3 2-17,1-2-8,-1 5-9,2-1-7,-3 4 1,-8-1-13,8 1-7,-12 8 1,4-1-2,-2 3 5,-1 2-15,-3 5-4,2-3 5,1-1-4,3 3-5,-1-3 0,-1 0 1,3 2-8,2-4 6,-1 0-2,0 0-8,4 1 10,-1-3-31,0 0 24,2-4 0,1 0 7,0 1-4,0-2 6,1 2-6,0 0-10,2-2 27,-1-2-14,3 2 7,1-4 1,2 1-3,-1-1 20,3 0-18,1 0 5,-2-2-10,5-1 3,-1-1-3,-1-1 2,2-4-3,-1 6 4,1-6-7,3 1 6,-4-1-3,0 4 1,-1-6 7,-3 7-19,0-1 6,-2 3 1,1-3 1,-6 1-5,3 1 6,-1 0-7,-1 0 2,-1 0-9,-2 3-10,0 0 10,6 5-2,-5-1 19,-1-4-22,3 7 5,-3-1 3,2-1 0,-1-1 3,1 8-4,0-6-3,1 2 4,0 4 2,1-2 7,-1 2-1,3-3-9,-1 2-1,2-1 5,3 3 2,-3-4-1,3 1 1,0-2-5,1-2 8,-2-1-5,4-3 4,-1 2 3,-1-4-14,3 0 12,-1-1 2,1-3 1,3-2-3,-4 1 9,2-4-9,-2 5 9,-1-3-20,0-3 12,-1 6-4,-4-3-8,0-1-11,1 1-20,-2 0-29,1 1-43,0 0-43,-4-3-39,1 3-48,1-4-41,-3 4-50,1-5-53,0 2-213,-2-2-643,2 0 284</inkml:trace>
  <inkml:trace contextRef="#ctx0" brushRef="#br0" timeOffset="87086.4756">14823 8637 245,'1'-5'261,"-1"0"-10,2-2-12,-1 2-20,0 3-24,-1 2-24,0-4-19,0 4-20,0 0-7,0 0-12,-1 22-9,-2-2-7,-2 7-11,-1 2-5,0 3-10,-1-1-3,2-2-1,-4 3-10,2-5 2,0 1-8,1-3 2,2-4 1,0-2-9,0-2-3,-2-2-6,6-3 2,-3 0-5,3-3-4,-1-1-5,1-3 7,0 2-3,-1-4 4,1 0 7,0-3 3,2 5 5,-2-5 2,9-4-1,-2 0-4,4-6 7,3 3-5,-1-5-4,2-5-1,2-2 0,-1 1 3,-1 1-6,-1-3-2,-4 7-1,7-7 14,-7 8-25,0-4 12,-3 7-11,1 0-7,-2 4-3,-3 1-8,0-1-4,2 3-2,-2 1-2,-3 1 1,7 5 0,-4 0-7,1 5 10,0 1-1,1-1 4,0 6-6,1 0 3,1-2-3,-1 6 1,-1-6 2,4 0-8,-1-1 7,1-1-3,-1 0 20,3 0-16,-1-3 0,-3-1 3,5-2 0,0 0 0,2-1 3,0-4 8,0-1-2,-7-1 11,7-1 8,-4-5 8,3 1 18,-5 2-3,2-10 0,2 4 0,-4-3-1,-1-3-5,0-1 4,-3-8-6,3-1-12,-1-1-10,0-2 6,-5 0 1,-1-1-9,0-3-12,0 5 15,-7-1-5,4 3-6,2 9 1,-5-1 9,3 3-13,-4-2-3,5 8-8,-4 1 0,0-1-18,2 7-29,-2 2-21,-1 6-22,-4 4-9,-3 7-27,-1 1-28,2 5-32,0 2-40,2-2-30,5 4-32,-1 0-45,3-1-204,3-6-578,3-1 256</inkml:trace>
  <inkml:trace contextRef="#ctx0" brushRef="#br0" timeOffset="87391.6492">15364 8914 215,'5'-10'314,"0"-2"3,0 1 4,-3 4 9,0-2-19,1 1-11,0 5-40,-2-2-26,3 4-37,-2-2-19,-2 3-22,0 0-12,-2 12-11,-2 0-24,0 0-3,-3 5-1,-6 3-19,5-3-11,-2 5-16,3-6 9,2 1-12,0 0-7,0-2 0,3-1-6,2-4-8,0 0 2,0 2 0,2-3-6,1-4 2,2 3-13,2-1 9,0-1-17,2-2-10,0 0-30,1-4-25,0 0-38,3-1-35,-2-3-53,-1-1-50,6-3-56,-2-3-39,-2-2-199,1 0-566,-2 0 250</inkml:trace>
  <inkml:trace contextRef="#ctx0" brushRef="#br0" timeOffset="87426.6734">15548 8760 114,'0'-9'96,"0"0"-19,-3 2-32,3 1-71,-1 3-25,1 3-56,0 0 25</inkml:trace>
  <inkml:trace contextRef="#ctx0" brushRef="#br0" timeOffset="87778.9834">15815 8695 240,'0'-8'368,"1"0"22,0 3-3,-1-1-27,0 2-42,0-1-37,0 5-34,0 0-23,0 0-23,-7 15-21,0 1-12,-5 6-23,-1 5-9,0-1 6,-4 0-32,3 2 9,-3 2-6,2-4-21,-1-2-5,2-1-7,2-1-12,3-5-9,1-2-2,1-1-2,1 3-3,0-8-17,3-1-16,1 0-12,1 2-32,2-4-19,0 2-1,2-4-16,4 1-11,1-2-11,3 1-38,4-3-29,0-2-34,2-3-33,4-1-21,2-2-24,-8-1-26,-2 1-204,0-3-533,-5 3 236</inkml:trace>
  <inkml:trace contextRef="#ctx0" brushRef="#br0" timeOffset="88133.6644">15576 8862 104,'-8'-2'192,"2"-1"-15,2 3-20,4 0-11,0 0-13,0 0-1,14-3-4,0-1-3,7 0-5,5 2-8,1 0 1,1-2 4,11-2-1,3-1-9,-16 1 7,3-2 0,-2 3-1,-3-4 0,-3-1 5,0 1 17,-5-1 8,-4-2-3,-2-2 8,1 1 9,-2-3 1,-5 1 4,0 5-7,1 0 10,-4 0-8,4 0 1,-5 3-12,1 1-21,0 1-16,0 2-12,-1 3-22,0 0-2,0 0-6,-5 14-8,-4 0-4,2 8 2,-1 4-11,-3 3-6,-1-1-2,4-1-4,-3-1-2,-3 1-7,1-1 1,3-1-13,-3-3 7,6-3 2,0-4-7,-3-2 1,5-2 5,-1-2-8,1 1-4,3-3 4,-1-2-4,0 0-1,1 0 7,-1-5 25,3 0 14,-1 3 1,1-3-7,0 0-6,0 0-11,9-17-4,0 11-2,6-10-1,-1 4-5,6-4-5,-2 5-4,2 1-6,2 5 6,-2 0-7,-5 3-1,1 0-5,1 4-2,3 1-4,-5 1-1,-3 6-7,-1-5 2,-5 4-2,-1 0-5,2 1 0,-4 2-7,-1-1-6,-1 1-11,-2 0-31,0 2-41,-3 1-20,2-2-53,-4 4-44,-1-4-60,1-4-73,-1 2-343,4-2-769,1 0 340</inkml:trace>
  <inkml:trace contextRef="#ctx0" brushRef="#br0" timeOffset="88497.1336">16463 8976 380,'-1'-18'394,"-1"3"-47,-1 4-18,-3 4 16,-1-3-49,1 5-39,-1 3-18,0 3-14,-1 0-27,-1 3-15,1 0-18,-2 5-11,3 1-25,-3 2-13,6 0-7,-2 2-9,2 1-13,1 0-7,1-3-18,4-3 5,-2 4-7,3-1 4,4-2-22,-2-2-13,4 5 14,5-5-2,-4-5-1,0-2 2,4-1-13,-1-1 12,0-2-2,-1-2 4,2-3-7,-4-1 10,4-3-6,-4-2 1,1-1-14,-1 1 14,0-1-1,-3-2 1,-1 2-10,-5-2 0,-1 0-5,-1 7-2,-1-6-3,-4 1-2,-2 0-7,1 3-2,-3 2 0,-1 5-6,-2 0 0,2 5-5,-2 1 0,-1 2-11,0 1-13,0 1-22,7 0-23,-2 4-22,4-4-16,2 7 8,2-6-25,1 6-9,4-3-21,6 4-31,3-1-36,6 0-37,4-4-31,2 1-19,3-4-216,2 2-567,-2-5 252</inkml:trace>
  <inkml:trace contextRef="#ctx0" brushRef="#br0" timeOffset="89032.9127">16736 8953 187,'18'-14'131,"-7"5"35,-1-6 11,1-1 10,-3 1 15,0 0 21,-1 0 21,-3 4 4,2 3 4,-4 1-6,1 2-34,0 0-11,-1 1-39,0 1-15,-2 3-4,0 0-20,0 0-15,-14 14-11,7-4-6,-1 1-4,-1 3-14,1 0 0,-1 3-10,2-2-1,3-1-9,-1 2-9,0-1 0,4-2-10,0-3-1,2 1-1,0-1-4,2 0 11,1-2-22,3 1 3,2-5-1,2 6 13,3-8-22,0-1-12,3-4-1,-3-1 6,0-1 2,9-3-5,-5-7-10,4 1 20,-3-1-12,-3-6 7,0 3-8,1 0 10,-7 4 9,0 1 9,-3 1 11,-3 4 14,-1 0 16,0 2-5,0 1-15,-2 2-12,-1-1-6,0 4-5,0 0-6,0 0 2,-14 10-1,7-2-16,-3 3 15,3 1-12,0 0 3,0 0-7,3 1 7,-2 0-10,5 0 2,0-1-5,3 0-3,-2-2 3,3 2 2,1-2 1,1-3 1,2 2 2,2-5-1,1 0 4,0-2-8,0-1 21,4-2-11,3 2 4,-3-7-3,5-3-4,0-1-7,-1-5 12,0 1 4,-2-6-6,1-2 10,-3 0 1,3-6 4,-3-4 4,-1 1 17,-2-2-4,-4 4 12,2 6 13,-4 6 12,0 1 8,-3 6 5,1 1-7,-2 2-21,0 4-8,-1 2-4,0 1-8,-9 10-5,-1 8-5,-3 3 3,2 4-8,-4 1-1,-1 0-2,2 1-1,0 3-12,7-2-15,0-4-15,0 2-5,6-1-11,-1-5-12,2-2-11,3-3-7,1 1-23,3-4-20,0-1-24,3-4-17,-3-2-30,4-1-29,-1-1-44,3 0-38,3-6-48,-2 0-295,1-2-689,-1-1 305</inkml:trace>
  <inkml:trace contextRef="#ctx0" brushRef="#br0" timeOffset="89345.3959">17365 8864 373,'0'-2'399,"-1"-2"1,1 4-10,-2-3-19,2 3-37,6-5-33,0 3-31,2-2-28,4 0-20,0 4-16,1-4-18,2-1-20,1 2-12,-1 0-17,-5 1-16,0-1-13,-3 1-5,0-1-7,0 2-30,-3-2-26,3 0-53,-4 1-56,0-1-53,1-1-62,-4 2-78,3-5-61,-3-1-303,0 4-676,3-6 299</inkml:trace>
  <inkml:trace contextRef="#ctx0" brushRef="#br0" timeOffset="89865.7626">18271 8869 13,'3'-4'254,"-2"1"0,2-1-4,1 3-2,-4 1-8,2-2-12,-2 2-23,0 0-22,0 0-12,0 0-11,-5 10 4,0-1-3,-4 6 6,1-3 8,-5 7-16,3-3-12,2-1-23,-3 0 4,2 0-6,2-6-15,0 3-3,3-4 0,-1 3-10,1-7-13,0 2 12,4 2-12,-3-6 4,2 3 8,-2-3 22,3 3 12,0-5 9,-3 3 18,3-3 1,0 0-6,0 0-17,7-15-13,-1 5-9,-1-5-9,3-2-5,4-4-9,-2-5-11,0-1-1,3-2-6,-1 7-8,-1-4-3,-2 6 1,-2 6-8,0 3-2,0 2-9,-3 1-11,1 3-5,0 2-6,-2 1 0,1 2-5,1 5 0,3 5-7,3 5 7,3 7-1,-2 4-2,-2-3-5,2 4 11,-2 1-8,5 4-1,-3-6 0,-1 1-1,3-3 7,-4-4-9,1 6 2,-4-14 2,3 3-4,-7-9 6,1-1-2,-1-2 5,1 1 12,-1-4 14,4-1 3,-1-4-5,5-6-3,0-1-1,3-5-9,2-1 7,-5-7-7,3 3 1,-1-6-8,0-1 4,2-15 0,-4 14-5,-1-3-3,0-1-2,-3 1 4,0 6-7,0 3 0,-4 7-22,0 0-17,0 7-18,-2 1-34,-1 1-43,4 4-64,-4 0-52,0 4-26,0 0-15,0 0-17,-1 17-31,-2-2-39,6-5-39,-2 9-331,2 1-799,6 2 353</inkml:trace>
  <inkml:trace contextRef="#ctx0" brushRef="#br0" timeOffset="90616.569">18877 8909 293,'1'-6'290,"3"-3"-12,-4 1 12,0 1 13,2 2 5,-1 0-10,-1-2-40,1 5-30,-1 2-22,0 0-33,0 0-4,0 0-25,-11 11-17,3 2-11,0 2-11,-2 1 1,-2 5-16,5 1-4,0-4-4,3 1-22,-2-2 12,6 1-13,0-6-11,3 5-11,1-4 2,-1-3 0,4-2 4,4 1-1,2-2-3,1-4 4,2-2-12,-1-2 14,1-4-13,2-5-8,3-2 13,-3-2 1,-5-3 8,5-4 0,-5-2 13,1-1 9,-3-1 1,-1 2 9,0-2 13,-3 7 8,-2 2 9,-3 5 2,2 4-11,0 3-21,-2-5-4,1 4-8,-2 2-18,-1 1-4,0 2-1,0 0-8,-8 19 2,2-4-9,-1 2 0,0 0-6,0 0-3,1 7-2,2-4-3,1-3-11,0 2 2,5 0-10,-1-8-12,1 6-14,1-5 0,2 4-1,0-6-4,6 2-5,1-7 4,1 0-14,3-8 11,-1 3-7,6-2-2,0-6 5,0-4 13,-2-1-1,-1-3-3,2-5 7,-1 1 2,-3-7 5,5-14 5,-4 15-1,5-15 6,-9 13 3,-1 0 7,-3 1 10,2 5 13,-8 8 13,2 3-1,-2 3-5,-1 0-14,-2 3-9,0 4 0,0 1 5,-5 11-6,-3 2 1,-5 8-1,0 0-1,0 3 1,-1 1-6,3-1-1,1 5 3,0-4-13,3 0-5,4-7-6,-1 2-10,4-3-1,0-2-6,1-4-3,-1 3 2,3-6 5,4 2 0,0-5 9,3 2 2,3-3 3,1-3-1,-1-3 4,2-4 10,6-1-12,2-7 8,-5 2-10,3-4 4,-1-3-1,-2-3 0,-1-1 6,0-2 12,0-1-9,-1-1 2,-4-3 12,0 6 2,0 3 15,-5 4 17,-3 3 10,-1 4 7,0 3-4,1 0-15,-4 4-4,0 1-4,0 2-10,0 0 6,-21 14-3,9 1-3,-4 4-3,-1 3 2,0 1-7,0 0-1,3 1-3,3 3-2,1-3-1,3-1-12,3-6-4,2 1-1,5-1 2,-3 2 4,7-4-10,0 0-3,3-5-2,1 2-4,2-6 1,1 4-4,2-5-18,0-5-36,5-3-18,-5 2-6,8-10-9,-3 5-18,-1-5-19,1 0-23,-4-2-31,-3 2-26,0 0-50,-3-1-57,1-1-200,-3 1-587,0-1 259</inkml:trace>
  <inkml:trace contextRef="#ctx0" brushRef="#br0" timeOffset="91353.8187">20443 8915 247,'11'-16'343,"-4"-2"11,3-5 15,-1 1-7,-4 4-27,-2-3-30,0 5-2,-3 3-12,0-2-28,-3 3-26,0 3-24,-2 1-24,-4 4-20,2-2-25,-10 5-7,-7 8-2,0 0-21,-3 4-20,2 4-12,3 2-6,1-2-6,2 2-12,2-1-8,2 2-12,6-4 0,1-2-13,4 0-15,0-2-2,3-1-22,1 1 14,5-4 1,2-4 4,5 2-19,5-4 11,7-1-12,0-7 1,-1 1 8,2-4-2,-2-3 2,-1-3 2,-4 0-5,-1 2 10,-3 4 15,-4 3 16,-1 1 4,-4-2 10,-2 5-6,0 0-11,2 3-9,-3 0 3,-2 1-7,0 0-2,-3 14-1,0-5 2,1 7-10,-3 0 2,3 1-3,-1 0 0,3 2-12,1-3-9,-1-5-20,4 1-6,-1-2-6,4 2-15,2 0 2,1-4-28,4-1-1,1-5-3,1-2-2,5-2-9,-2-5-9,1-1-2,1-2 10,-2-2 28,0-5 8,-3 1 9,0-2 5,0-6 8,-2 0 20,0-2 11,-1-2 30,-3-2 19,-1 3 29,0 3 18,-3 9 26,-2-1 18,3 1 7,-3 7-8,-1 2-17,-3 1-16,2 1-12,-2 4-3,0 0-30,-2 21 11,-3 1-5,-4 7 4,0 5 3,-6 11-9,-2 3 8,-3-3-1,2 3 0,0-3-3,1-4-13,-3 4-5,5-2 7,-1 3-12,1-18-27,2 2-27,0-6-47,2 0-42,1-2-47,2-4-50,-1-2-45,4-1-45,3-4-48,1-4-39,0 1-221,2-1-658,3-5 292</inkml:trace>
  <inkml:trace contextRef="#ctx0" brushRef="#br0" timeOffset="91681.7637">20675 9214 211,'12'-25'293,"-1"-4"-9,2 2-5,1 3 18,-1-3-2,3 1-5,1 2-9,0 2-11,1 5-25,2 0-13,1 5-14,-3-1-15,2 6-19,1 2-17,-5 3-32,6 5 0,-9-3-15,-3 4-6,-2 1-15,2 3-8,-4 0-14,-2 1-11,-3-1 5,-1 3-13,-1-1-4,-6 1-6,-4 0-14,-4 0-11,-3 0-5,-4 0-35,1-4-10,-3-1-14,1-1-3,2-3-41,-1 1-16,5-6-33,1 2-21,-1-3-42,7 2-44,2-5-54,2 2-298,2-3-642,3-1 284</inkml:trace>
  <inkml:trace contextRef="#ctx0" brushRef="#br0" timeOffset="92019.3044">21178 8666 40,'11'-29'403,"-2"6"12,-4 5-1,1 4 19,-3 4-24,0-1-42,-2 7-36,0 2-49,-1 2-29,0 0-22,-2 20-26,-4 8-16,0 6-21,-5 19-12,0-3-9,-5-1-14,2 2-17,0 0-8,-4-5-9,0 3-7,2-6-10,-4 3-6,1-3-14,5-12-27,1-1-24,-4-3-39,6-2-40,0-3-37,-2-1-33,7-7-44,-4-2-49,5-5-57,-1 1-50,3-4-33,3-1-214,-4-3-634,4 0 281</inkml:trace>
  <inkml:trace contextRef="#ctx0" brushRef="#br0" timeOffset="92375.0867">21020 9176 210,'12'-26'249,"-1"4"-5,0-4 1,3 1 10,-4 1 9,4-2 9,-4 4-8,4 0 3,0 3-13,0 6-21,-2 1-3,2 4-29,0-1-17,1 5-20,-2 1-39,2 3 12,0 5-11,0 5-6,-1-1-11,-3 3-20,-1 3 2,-1 0-18,-4 1-2,-2 0-10,-1 0-13,-4-4-7,-1 6-11,-1-4-8,-3-1-12,-3-2-2,2-4-22,-5 0 7,-1 0-28,-2-2 14,4-2-6,-1-1 17,0-2-19,2-2 2,3 0-15,1 1-13,0-6 4,3 2-24,3-5-19,1 2-15,1-3-14,4-2-11,2 0-16,4-2-1,5-4-1,2-1 13,-1 3 9,4 1 17,3-1 12,0 1 11,-1 6 40,1 2 5,1-1 37,0 1 22,-1-1 19,4 5 23,-4 2 15,0-3 9,-1 5 5,2 0 0,-1 8 0,-3-3 0,-4 7-3,-3-3-7,-1 3 2,-3 4 1,0 5-4,-2-4-16,-6 2 22,-4 6-7,1-6-17,-6-2-7,2 8-5,-8-1-1,2-3-2,2-4 2,-3-5-7,4 0-2,-2-7-2,4-2 2,-1 5 16,3-5 30,-3-2 13,4 0 21,3-1 1,0 0-6,-7-12-12,10 3-8,-3-3-11,7-5-5,0-1-11,4-6 2,-1-1-8,4-3-5,6 4-10,-3-3 1,4 1-8,-2 2-5,4 4-9,-6 3-13,4 0-21,-1 3-10,1 6-29,-7-1-42,6 2-29,-4 6-37,-1-1-27,-8 2-39,4 3-48,-4 2-45,0 4-48,-1-4-281,1 7-701,-4-5 311</inkml:trace>
  <inkml:trace contextRef="#ctx0" brushRef="#br0" timeOffset="92751.9884">22098 9043 49,'-6'-14'336,"-1"6"-12,-3-8 0,3 9-8,-4-1-27,3 3-20,-2 1-31,0 4-26,-5-3-33,2 6-3,-1 6-22,0-4-16,-1 4-14,0-1-24,4 4 2,-2-4-15,3 6-5,0 0-8,3 1 7,2-1-23,3 1 11,2 1-27,0-4 11,3 4 3,1-6-22,3 4 3,7-5 6,-1 1-18,4-4-7,7 0 5,-3-5-13,0-2 3,3-3 7,-3-3-5,0-2 1,-1-2-1,-6 1-21,4-4 17,-1-2 5,-5 3-6,-4-2 6,1-2 7,-4 3 0,1-3-10,-5 2 14,-2 1-21,-2 3 6,-3-2-9,-1 0 2,-4 4-5,-1-1-16,-1 4-23,-3 2-22,2 0-21,-3 3-31,0 1-46,3 5-49,0-2-66,1 2-51,5 0-190,3 2-555,4-2 245</inkml:trace>
  <inkml:trace contextRef="#ctx0" brushRef="#br0" timeOffset="93101.7279">22495 9085 345,'3'-17'378,"-2"2"10,1 1-2,1-1-7,-3-2-31,-1 5-23,-1 3-33,-1 1-28,2 4-32,-5-4-23,0 3-28,-6 0-15,-4 5-10,-4 5-23,-2 2-4,-1 1-23,2 6-7,-3 0-12,4-2-14,6 8-2,2-10-5,0 4-19,4-2 9,0 1-20,3-4-10,1 1 2,4 0-12,0 0 16,4 1-7,2-1-1,1-3-9,4-2 9,3 0-2,0-3 3,3-6-3,3 1 6,0-5-11,-5 1 0,5-4 0,-7 0-5,4-3 10,-2-2-10,3-1 5,-3-2 1,-6 4 12,1 0 28,-3 1 7,0 7 9,-2-3 10,-3 5-9,1-1-12,1 2-12,-4-1-12,0 1 3,0 4-16,0 0-4,0 0-2,0 0-3,-9 13-3,4-5 2,1 4-7,0-2-11,0 2-4,-1 3-9,4-1-17,-1 1-26,2 2-24,0-8-27,2 8-43,2-2-53,0-4-44,2 0-54,1-4-77,4-2-368,-5 4-809,8-4 358</inkml:trace>
  <inkml:trace contextRef="#ctx0" brushRef="#br0" timeOffset="93748.1667">22850 8947 115,'4'-19'332,"-4"2"-15,-3 7-25,2 0-22,-6 0-25,1 4-18,-2 3-27,-6 0-5,-2 6-9,-5 1-14,2 10-7,-1-3-18,0-1-15,0 9-14,9-5-12,-5 3-9,8 0-7,1 0-10,1 1-4,2 0-13,1 4 0,3-6 0,3 0-8,0 2-9,1-6 4,3 1-19,2-1 5,-1-5-2,2-1-4,4-2-2,0-1-9,0-5 9,9 1-3,-8-1-5,2-3-8,4-5 6,-1-2 1,1-2-4,0-6 3,-1 1-7,0-3 2,-2-5 1,0 1 0,-1-3 4,-1 2 6,-1-7 4,-2 4 15,1 0 22,-3 1-3,-1 7 7,-7 3 12,4 4-6,-3 3 3,-1 1 5,1 1-10,-2 3-14,-1 4-19,-1 1-16,0 2 13,0 0-6,-14 11-8,1 9 3,1 1 6,-7 1-17,3 3 5,-2 1-9,2 3 6,0-2-5,2 2 0,0 2 2,1-5-10,2 3 6,1-1 1,3-4-2,0-7-2,0-3-13,4 2 10,0-7 0,2 3 0,0-3-1,2-1 6,-1-3 3,0 1 4,0-1 8,4-2 10,-1-1 8,4-2-5,0 0-4,4-2 2,5-3-3,2-4 0,-2 3-1,8-8-2,-3 1-13,1-1 13,-1-3-5,2 1-2,-2 2 11,-1 3 9,0-1 14,-8 1 3,-2 5-3,-4 3 5,-1-2-6,0 2-13,0 2-8,-2-1-4,0 0-12,-3 2-4,4 0-5,-4 0 2,4 8-5,-4-2 4,0 1-2,0 5 1,0 0-2,0-1 0,0 6-1,0 1 5,0-2-3,2 1-4,1 0 0,-1-6 1,4 5-6,-2-1 13,3 3-11,-4-7 5,8 1 4,-1 3 1,3-5-5,-2-1 4,5 1 11,-1-4 8,-1 0 14,3-2 5,-4-3 11,8 3 5,0-7-4,-10-1-3,9-3 4,-6 2 3,2-3-9,-4-1 24,1 1-32,-2 6-2,-2-9-5,2 2 0,-4 4 12,0-3-21,0-1-5,0 4 0,-3-1 4,1 2-16,-3 1 10,1-2-4,0 2-11,1-1-4,-4 0-26,3 3-10,-1-1-27,-2 2-21,5-3-21,-5 3-42,0 0-34,0 0-54,0-7-47,0 7-34,-2-5-39,2 5-44,-12-3-46,2 2-55,0 1-251,-3 0-807,-2 1 358</inkml:trace>
  <inkml:trace contextRef="#ctx0" brushRef="#br0" timeOffset="98094.7484">2300 12518 171,'1'-4'166,"-1"4"-19,0 0-11,0 0-4,0 0 5,-3 28 7,-1-5-6,1 8-9,0-2-2,-1 2 0,-4 5-3,2-2-10,-4-2-3,3-1 2,0 2-6,0-2 0,-3-1 2,3-2-7,0-5-8,0 2 0,1-6-3,1 3-5,-1-7-8,3-1 5,3-10-10,-4 6-6,1-2-7,2-1-2,-2 1 0,2-6-6,-1 5 5,1-3 4,1-1 0,0-3 0,-3 2 3,3-2 8,0 0-5,0 0-1,0 8 5,0-8-1,0 0 4,0 0 8,0 0 9,0 0 3,0 0-5,0 0 9,0 0-2,0 0 0,7-14-20,-4 3-9,0-1 2,2 3-17,-2-6 13,4-1-16,-3 1-2,2-2-6,1-6-1,4 2-9,-5-3-1,1-2 2,0 2 6,0-1-17,0 1 1,2 0-4,-4-1 2,1 1-9,1-2 2,-1 1-4,2-1 2,0 1-5,1 2 9,-1 4-10,4-1-4,-4 3-4,2 2 4,1 0 2,-1 1-11,0 1 2,0 2-2,1 4-6,-1-3 5,4 5 4,-1 1-14,-3 0-1,2 2-6,2 4 1,-1 1 0,-5 2-1,5 3 4,-2-1-16,2 3-5,-6-2-12,0 2-9,0 1-8,-4-2-1,2 3-2,-3 1-2,1-3 9,-6 2 14,0 5-9,-4 0-7,-3-2 0,-1 0-12,-10 3-1,1-2-4,1-4 2,0 0 4,-2 0 1,1 1 0,6-8-4,0 5-3,-1-6-5,1-2 3,5 3-6,0-2-4,-3-2-7,4 0-14,-1 2 15,3-1-20,6-2-17,-8-2-20,4 1-9,4 1-27,-3-7-171,3 7-398,0-7 177</inkml:trace>
  <inkml:trace contextRef="#ctx0" brushRef="#br0" timeOffset="98425.4941">2798 12227 104,'6'-9'214,"1"4"-26,-7 1-13,4 0-20,-4 4-22,3-2-8,-3 2-15,0 0-2,-3 23-1,-1-6 2,-3 10-2,0 0-11,-2 3 0,-3 2-7,-1 1-1,2-3-9,-2 1 2,-1 0-7,1-5-9,2 1 10,-1-2-22,2-8 2,1-3-5,1 2-7,1 0 1,1-7-7,1 0-22,0-1-30,0 1-36,3-3-47,-1-1-53,2-4-33,-1 2-179,2-3-393,0 0 174</inkml:trace>
  <inkml:trace contextRef="#ctx0" brushRef="#br0" timeOffset="98779.1035">2831 12782 198,'0'0'283,"0"2"-5,0-2-26,0 0-17,0 0-24,0 0-21,5 3-8,-5-3-17,0 0 6,10 2 12,-3-2 3,7 0-3,7-2-12,-5 2-12,6 0-11,1 2-3,-2 0-21,0-4-13,0 5-15,-5-2-3,-5 0-9,3 1-16,0-1-28,-4-1-28,-3 3-27,-1-2-33,-2-1-39,3 3-42,-7-3-41,0 0-21,6 0-41,-6 0-41,0 0-198,0 0-509,0 0 225</inkml:trace>
  <inkml:trace contextRef="#ctx0" brushRef="#br0" timeOffset="99130.3419">2843 12893 154,'-5'3'186,"2"0"9,-1-1 7,2 1-22,1 1-2,1-4 16,0 0 23,3 8 17,5-2-7,1-2-10,3-1-23,4 0-11,2-2-16,3 0-16,-4-1-25,3 5 0,1-5-39,0 0-41,-7 0-35,3 0-39,-7-2-57,4 2-24,0 0-51,0-3-33,0-1-52,-4 0-165,-1 0-443,0 0 197</inkml:trace>
  <inkml:trace contextRef="#ctx0" brushRef="#br0" timeOffset="99541.1006">3174 12536 151,'-1'-4'313,"-1"-1"-9,1 1-24,1 0-17,0 4-32,0-5-16,0 5-30,0 0-31,0 0-13,0 0-14,0 0-16,0 0 3,0 21-11,1-2-18,4 2-1,-4 0 0,3 4-6,-4 2-7,7 0-11,2-2-4,-1 1-3,2-4-5,-3-5-2,3 2-10,-3-2 4,3-4-10,-3 1 3,4-5-2,-6-3 1,0-2 3,1 1 0,-2-1 29,-1 1 6,-1-4 27,1 1 18,-3-2 29,5 2 4,-3 1 8,-2-3 2,0 0-3,0 0-8,0 0-12,0 0-12,0 0-10,0 0-9,0 0 0,0 0-25,0 0-11,0 0-8,0 0-15,-18 1-6,1 12-6,-4 5-2,-10 11-9,3 4-2,-3-1-3,6 2-4,-1 3-2,11-9-17,-12 10 2,5-1-9,6-10-23,1-1-12,2 2-10,0 0-36,5 0-17,1-5-36,1-4-5,5 0-31,-2-2-33,0-4-27,3-1-29,4-3-50,-1 1-55,1-4-226,6 3-654,-1-7 289</inkml:trace>
  <inkml:trace contextRef="#ctx0" brushRef="#br0" timeOffset="100570.1607">4405 12825 7,'5'-3'232,"-5"3"-19,0 0-18,4 0-12,-4 0-20,0 0-17,0 0-14,0 0-15,0 0-13,0 0-15,0 0 6,0 0-6,0 8 1,-3-4 6,3-4-3,-4 5 2,4-2-7,0-3-1,-2 5-2,2-2-6,0-3 3,-1 5-8,1-5 7,0 0-1,-3 4 2,3-4 6,0 0 0,0 0 1,0 0 9,0 0-2,0 0-9,0 0-13,0 0-6,0 0-7,0-17 10,0 10-14,0-2-18,0-2 3,-1 1 0,-1-1-13,1 0 2,1-1-4,-3 0 4,-2-1-11,3 1 2,-1 6-5,-1-7-1,1 1-1,0 6-5,-1-1 4,0 3-3,-2 1-6,0-3 4,-2 4 8,0 2-18,-1 0-3,-2 5 11,-2 1-6,-1 5-4,-3 4-4,2 4 6,1 0-6,0 3 1,1 0-3,0 2 3,6-2 1,-4 2 3,7 0-6,1-4 3,3-3-2,0 0-2,1 7 7,5 0 0,1 1-2,0-9 1,0 1 0,6 0 24,1 0-23,3 2 12,-4-7-11,3 3-1,-4-4-9,2-3 14,-3 0-4,-1 1 10,-3-2-9,-1 1-3,-3-4 0,2 2 6,-4 1 4,1 0 0,-1 5-4,-5-5 1,-2 3-2,-5 0 5,1-1 4,-4-1 0,-1 1-5,-5-2 4,4-4 1,2 2 2,-8-4-9,2 0-4,2-2-2,2 1-7,1-4-3,2 2-6,-1-4-12,1 0-20,2-2-13,1 1-2,3 1-15,2-5-10,0 5-23,2-5-15,2-1-18,1 3-25,1-4-23,5 3-8,-2 1-36,4-7-192,2 2-464,2 3 206</inkml:trace>
  <inkml:trace contextRef="#ctx0" brushRef="#br0" timeOffset="101171.7031">4574 13004 150,'-8'-6'213,"1"5"-3,1-1 2,2 1 7,0 0-13,-2 0-16,6 1-6,-4-3-18,4 3-7,-3-1-5,3 1-6,0 0-6,0 0-18,0 0-9,0 0-7,0 0-1,0 0-3,0 0 23,14 4 0,-1-3 0,4 3-6,4-4-7,4 0-9,6 3-6,-3-1-1,9 2-12,-6-1-6,10-3-7,-3 0 4,2 0-5,-11 2-11,10-4 5,-13 5-18,1-1-9,-4-1-17,3-2 13,-5-1 0,-7 4-4,-1-2 1,-6 0-4,0 0 5,0 0 3,-3 0 10,0-5-17,1 5-8,-4-7-17,0-1-1,-2 1-18,-2 0 27,0-1-32,-1-3-9,-4 0 4,-2 0-2,4 1-3,-5-1 9,4 5-3,-3-6 20,4 6-18,-5-1 0,4 1 6,0 3-3,-1-4 11,3 5 2,1-1-8,1 1-3,3 2-6,-4-3 3,4 3-2,0 0 0,0 0 5,0 0 10,0 0-1,16 11-4,-4 0 2,1 2 2,-2-1 11,5 5-12,-7-3 5,4 6 6,0 4 0,-3-1 1,-2 0-9,-4-4 7,1-1 7,-3 0-5,0 3 1,-4-5 2,1 2-4,-5-2-6,2-6 12,-1 1 24,0-1-48,-2 0 6,-1-3-18,-2 1-21,3-3-26,-1 0-22,-2-1-31,4 0-34,-4-3-40,3 1-38,1-4-39,1 1-238,2-3-558,0 1 247</inkml:trace>
  <inkml:trace contextRef="#ctx0" brushRef="#br0" timeOffset="102048.5744">5646 13080 47,'7'-2'218,"-7"-1"-8,6 0-7,-6 3-8,4-4-1,-2 2 0,0-3-10,1-1-2,0 2-9,1-1 0,-1-2-6,3-1-8,-2 1 5,2-2-15,-4 1-7,4-2-10,-3-2-11,1 0-11,-3-5-15,2 0 1,0-2-5,-4 0 0,1 1 9,0 2-11,-3-1-15,1 7-1,-3-2-25,2 2 3,-3 3 0,-2 1-11,-6 2-6,-2 4-6,1 4 10,-6 7-18,-2 3 0,1 3-6,2 0 12,-1 6-21,4 5 11,-3-4-8,5 1-3,3 3 8,3-4-10,0-1 5,5 4-11,1-9 2,5-5-3,-1 6-3,0-5 0,2 0 3,0-3 34,4-2-6,1-1 8,1-1-2,-1-4-22,8-3 17,-2-1-1,1-4 4,8-6-11,-12 3 4,10-7 0,-2-1 4,-2-2-4,-2-3-7,-1 0 0,0 1 2,-1 0 8,-2-2-35,-1 6 26,-2 0 16,0 0 1,-5 10 9,3-5-7,-4 6 14,2 1-8,-3-1-29,1 2 8,-2 3-1,0 0-5,0 0 1,0 12-12,-4 0 7,1 6 7,-1-2-6,-2 8 2,2 1-14,-1-3 4,4-1-3,1-1 7,0-3-9,3 1 8,0-3-5,1 2 4,-2-5 1,4-2-13,0 0-6,1-3-7,3 0-15,3-1-30,-1-1-9,4-3-20,-2-2-26,1-2-28,5 1-32,-3-3-27,3-7-30,1 0-36,-1-2-44,1 1-210,-4-5-572,0 5 253</inkml:trace>
  <inkml:trace contextRef="#ctx0" brushRef="#br0" timeOffset="102801.3177">6228 12805 2,'3'-4'284,"-2"1"-1,2 2-19,-3 1-19,3-4-25,-3 4-18,0 0-33,0 0-14,0 0-8,0 8 4,0 4 16,-3 2-20,-2 9-5,-3 5-4,1-2-7,2 4-3,-4 0-6,4-11 2,-1 14-20,-4-3 11,0 17-9,7-22-8,-2-6 0,2-1-7,-3 0-13,2 8-3,-1-13-5,0-4-7,2 2-29,-1-4 28,0 0-10,3-2-3,-1 0-11,-1-1-11,1 0-13,2-4-9,-3 4-17,3-4 2,0 7-16,0-7-6,0 0-16,0 0-18,0 0 0,0 0-2,0-15 5,0 9-6,3-1 9,-1-6 5,0 9 6,-1-9-1,2 1 13,1 0 16,-2-5-1,2 0 11,0 0 1,0-3 19,2 3 3,2-5 13,-5-3 8,4 0 6,-2 7 11,3-4-2,-1-3 7,0-1 0,-2 1 1,1 6-2,3-5 15,-2 0-16,-1 8 21,-1-2 5,-1 2-18,6-8 16,-1 11-13,-4 3 1,5 0-8,-3 0-2,1 5-8,0-3 15,0 2-23,5 3-7,1-3-3,-3 4-11,5 3 9,-2 2-5,-2 5-1,2-2-2,-1 2-5,0 1 0,-2 1-3,-4 0-1,0-1 10,-2 3-9,0 3-1,-4-1 3,1 1-2,-5 0-9,-2 0 8,0-4-2,-5 4 3,-1 0-6,-3 4-1,-3-3-3,-1-2 2,1 1-24,0-2 22,0 1-2,-3-2 0,2-3 6,5 0-10,2 0 4,-2-4-1,6-1 0,0 1-1,3 3 0,0-8-4,1 5-18,2-2 8,-2-2 11,3-1 6,0 0-7,0 0 1,0 0 22,14-4-17,-4-1 1,4-2-4,1 4 5,8-2 4,-2 3-9,0-1-1,-3 3 1,3 3 0,-6-1-11,0 1 5,-1 9-19,2-4 26,-3 0-2,-4 5-14,1-4 17,-3 7 9,0-6-2,-4 2 9,0 4-12,-3 0 1,0-4 3,-6 3 11,-1 2-8,-1 0 2,-4-3-3,-6 2 1,1-1-6,-1-3-1,-2 1 3,-1-1-4,0-7 5,-1 0-22,6-3-2,0 1-11,1-4-9,2 1-34,-2 0-26,6-4-20,2-2-27,-1 2-36,4-4-33,1 2-35,4-5-44,6-3-26,3-2-236,1-4-599,3-2 265</inkml:trace>
  <inkml:trace contextRef="#ctx0" brushRef="#br0" timeOffset="103174.6822">6754 12838 121,'5'-5'259,"-1"0"-2,0 3-10,-1-3-17,2 2-4,-1 0-13,-3 1-4,3-1-4,-4 3-11,3-1-23,-3 1-17,4-1-16,-4 1-12,2 8 2,-2 3 6,0 1 16,-3 6 3,-1 8-11,-5 4-3,1-1-6,-1 2-5,-2 13-10,3-15-11,-1 1-11,-1-2-16,-1-2 8,-1 0-17,4-1-12,0-2 4,0-5-13,-1 1-4,2-6-11,2-1-31,0-3-51,2-1-49,-1-2-34,3-2-34,-4 0-30,2-1-45,-1-3-49,4 0-58,0 0-183,-6-11-572,6 5 254</inkml:trace>
  <inkml:trace contextRef="#ctx0" brushRef="#br0" timeOffset="103546.0367">6714 12903 78,'1'-21'258,"4"5"9,0-2 5,-1 4 1,1 1-13,3 0 1,-4 6-2,2-1-17,-2-1-16,-1 4-22,5-2 2,0 3-8,3 2-24,3-1 19,3 3-27,4 3 0,3 2-12,0 3-9,1 4-14,-2 1-13,-3 4-23,2 2 12,-4 0-16,-1 3 12,-7-7-9,3 14-6,-2-3-1,-4 5-4,-3-2-11,-1 3-3,-3-7-21,-2 3 11,-3-2 2,-2 0-6,-4-3-14,1-1-1,-6 0 1,1 0-2,-5-5-6,0 0-3,0-4-23,-2-2-9,1-2-27,0-2-24,0-3-20,0 3-29,6-6-40,4 2-26,-3-5-31,0 0-31,0-4-46,4 1-57,2-1-45,1-2-224,2 0-652,3-4 289</inkml:trace>
  <inkml:trace contextRef="#ctx0" brushRef="#br0" timeOffset="103957.7059">7352 12879 261,'5'-9'301,"1"1"1,0-1-28,-2 4-19,0 0-10,-1 1-33,0 0-13,0 2-25,1 1-19,-4 1-14,3 6 9,-3 1 8,0 4-3,0 5 4,-2 5 19,-2 4-17,2 8-12,-3-4 0,-3 2-8,1-1 6,-1 1-20,2 1-1,0-3-11,-5-3 14,5 1-1,-1 0-10,3-7-3,-2 3-9,2-4-3,-2-2-10,2-2-2,-2 1-12,2-7-9,4-1-6,-3-2-4,2 1-8,1-3 2,-3-1-5,3 2 20,0-5 11,0 3 9,0-3 12,0 0 24,-1 4-20,1-4-5,0 0-9,0 0-1,0 0-13,5-17-11,0 8-10,0-6-5,5 0-6,0 5-7,0-6-6,0 3-2,4-10-6,1 6-2,1 1-5,-2 0 0,3 1-4,-5 4 8,3 1-13,-1 5-5,1 0-12,1-2 11,-2 5-4,-3 2 0,2 5 2,-1-1 5,-2 1-10,-1 4-2,2 4 2,-3-1-11,1 3 7,-4 2 7,1 0 1,-2 0 1,1 2-4,-3-2 18,1 2-21,2-4 6,-3 2-8,1-3 11,0-1 3,-2-4-6,1 3 2,0-7-12,0 1 0,-2 2 13,1-5-4,-1 2 2,2-3 5,-2-2-6,0 0-10,1 5-12,1-4-11,-2-1-26,0 0-40,8-1-34,-8 1-32,7-6-56,-4 4-38,0-2-21,1 4-16,-2-5-55,0 3-13,-2 2-26,1-5-29,-1 5-235,0 0-711,-18 3 315</inkml:trace>
  <inkml:trace contextRef="#ctx0" brushRef="#br0" timeOffset="105399.8719">4088 13813 122,'6'-8'244,"-3"-4"-11,1 5-8,0-3-6,-1 7-15,0-2-13,-2-1-10,1 3-14,-1 1-29,-1 2-16,0 0-9,3 11-6,-6-2 9,2 17-9,-2-1-3,-4 6-22,0 5-10,-1-5-2,-1 3-7,2-2 3,-3 4-8,0-2 5,0 0 6,2-3-5,1-1 10,0-3-7,-1-2-4,3-5 8,0-3-3,0-1-16,1 1-5,0-6-1,0 1-7,1-3-5,1-4-2,1 2 4,1-2-3,-2-3-5,1 5 3,0-6 7,1-1 13,-3 7-5,3-7 15,0 0 7,0 2-15,0-2-23,0 0 36,-1 4-11,1-4 19,0 0-15,0 0 2,0 0-3,0 0-6,0 0-7,0 0-2,0 0 0,0 0-9,0 0-2,0 0-7,0 0 4,0 0-1,0 0-4,0 0-8,4-11-8,-4 11 6,0 0 3,0 0-6,0 0 3,0 0 7,0-6-15,0 6 7,0 0-20,0 0 12,0 0 0,0-4-3,0 4 6,0 0-8,0 0 4,0 0-9,0 0-5,0 0 4,0 0 18,0 0-18,0 0 2,0 0-5,0 0 5,0 0 6,0 0-18,1-5-2,-1 5 6,0 0-8,0 0 4,0 0-20,0 0-28,0 0-33,0 0-14,-1-5-16,1 5-37,-2-6-46,2 1-65,2 0-58,-2-2-268,1-3-651,0 1 288</inkml:trace>
  <inkml:trace contextRef="#ctx0" brushRef="#br0" timeOffset="109605.3502">7415 6295 24,'0'-4'193,"0"-5"-5,0 2-2,0 1-3,0 1-3,-1 1-8,1 4-15,0-7-17,0 7-17,-1-4-19,1 4-12,0 0-17,0 0-1,0 0 2,-3 14-10,3-4 4,-2 7-3,-2-3-1,1 3-2,-4 3-2,0 4 0,3-5 0,-2 3-4,-1 2 1,2-7-2,-1 0 3,-1 0-4,3-2 1,-2-3-2,2-3-2,0 3-8,-2-2-2,3 0-1,0-3-1,1-2-11,-1 1-2,3-2 5,-3-1-2,3 0 10,0-3-2,-4 4 14,4-4 1,0 4 8,0-4 9,-3 4-9,3-4 8,0 0 6,0 3 8,0-3 3,0 0-11,0 0-8,0 0 11,0 0-9,0 0 0,0 0-4,0 0-8,0 0-10,1-15 9,1 8-18,-2 0 0,4-2-8,-1-2-14,1-3 20,0-2-17,0-1 5,1-1-8,0-4-2,1 4-5,-2-9 4,2 0 3,2 1-4,-3-1-8,2 3 1,0-3-4,1 3 2,-4-1-9,3 1 12,0 8-6,-2-4 4,0 3-9,1 1-10,2 1 11,-1 0 0,3 3-5,0-2 0,3 6 6,1-3-2,0 3-6,-1 3 0,1 0-1,1 3-4,-6 2-1,0 0 5,1 2-12,0 3 4,-3 4 1,0-3 3,2 3 0,-3-2-3,-1 1 8,-2 0 4,1 3-7,-1-1-2,-2 0-4,-2 2 9,1-2 0,-3-1-6,-1 3 0,-1-1 10,1-2-14,-3 0-9,-3 4 1,2-2-2,-3 3-2,1-3 2,-1 1 5,-1-1-3,0-1 5,2 0-10,0-2 3,-1 2 7,4-3-3,-4 0 0,5-3 4,0 1-4,-1 0 14,4-2-5,-1 0 6,1-2-2,0 2 6,1-1 2,2-2 3,-6 0 8,6 0-6,0 0 19,-6 0-15,6 0 8,0 0 9,-2 4 2,2-4 6,0 0-1,0 0-1,0 0-8,0 0 0,0 0 11,0 0-14,0 0-3,0 0-3,0 0-6,0 0 1,0 0 3,0 0-18,0 0-2,0 0-2,1 5 5,0-1-3,2 0 4,1 4-14,2 1 15,0 1 11,2 5-5,2 1-4,-1-1-5,2 1 19,-1-1-6,2 5-13,1 0 12,-3-5-6,-2 2-5,8 0-15,-8-3-13,2 0-18,1 0-22,-4 0-8,3-2-24,-3 4-43,0-7-25,5 5-42,-4-6-22,2-1-22,-2-3-194,2-1-493,3-1 218</inkml:trace>
  <inkml:trace contextRef="#ctx0" brushRef="#br0" timeOffset="110010.9419">7872 6392 118,'0'-6'191,"-2"-1"7,1 3-3,1-1-16,0 2-13,0 3-22,0-7-14,0 7-14,0-6-13,0 6-13,0 0-16,0 0-8,0 0-5,0 0-5,0 0 5,0 0-6,0 0 8,0 0 2,-4 16 0,4-10 5,-1 2-8,1-1-3,1-2-3,-1 4-8,0-3-3,0 1 3,0 0-12,1-4-4,2 1 2,-3 3-3,0-4-2,1 0 3,-1-3 2,2 5 2,-2 1 4,0-6 6,1 1 10,-1-1 8,0 0-8,2 3-4,-2-3 1,0 0-1,0 0 3,0 0-4,0 0-3,2 2-3,-2-2 5,0 0 1,0 0-2,0 0 9,0 0 12,0 0-26,0 0-6,0 0-2,0 0-4,0 0 1,0 0-6,0 0 4,3-6-12,-3 6 4,0 0-1,0 0-8,0 0 3,0 0 0,0 0-5,0 0-5,0 0-11,0 0-17,0 0-13,0 0-22,0 0-26,-3-8-19,3 8-25,-2-5-44,2 5-36,-3-3-34,0 1-39,0-3-188,-1 0-505,1 2 224</inkml:trace>
  <inkml:trace contextRef="#ctx0" brushRef="#br0" timeOffset="111047.3664">7590 6120 96,'0'-2'192,"0"2"-19,0 0-8,0 0-6,-13 19-4,2-8-12,-2 2-2,-2 7-6,-3-3-9,1 0-8,0 0 3,-3-2-4,2 2-7,0-3-3,1 3-8,4-5-6,-5 1-7,6-5 0,-1 0-11,2 1-8,3-4-8,4-1-7,-2 0 4,2-2-13,1 3-7,-1-4-3,4-1-2,-3 1-1,3-1-9,0 0-12,0 0-8,10-14-10,-2 5-3,1-6-8,2 1-4,6-4-2,-1 1 4,0-2-7,-2 1 1,2-1 0,-2 0 13,-3 6-10,-1 2 4,0-1 4,-3 2 4,-1 1 1,-2 2 7,-1 4-5,-3-1-1,4 1 3,-4 3-2,0 0 3,0 0-3,-17 20 6,6-6 1,-6 7 0,0 0 7,-1 1 0,-1 2 6,0-1 2,0 3 6,1-3-4,1 0 6,-1-2 0,2-1 1,2-1-2,4-8-6,3-2 3,2 0-2,0-3-3,3-2-3,-1 3-6,0-6 6,3 2 2,0-3 1,0 0 3,0 0-2,11-3 5,-2-2-2,3-4-1,7-6-2,-1 3 5,2-7-9,-2 4 2,3-1-2,-1-2 0,-2-2-3,3 3 2,-2 4-2,0 0 8,-7 3-5,0 3-2,-3 0-6,-1 5 0,-1-2-3,-3 2-3,-1 3 3,-3-1 4,2 6 0,-4 0 2,-1 3 5,-2 6 3,-4 2 2,-3 3-1,-2 2-3,-2-1-2,-1 0 1,0-1 0,-2-1 1,2 1 1,0-3-1,1 2-2,-2-2-3,7-5 8,1-3-1,1-1-2,2-3-3,3-1-4,-1-1 3,2-1-1,1 1-2,1-1 4,1-2 2,0 0 9,0 0-6,11-6 2,2-2 1,2 0-4,1-6-2,5 2 2,0-5-8,-1 5 6,2-3-3,-1 4 0,-1-2-1,-4 6-2,-2 0-2,1 2 3,-6 2-5,-1 0-1,-1-1 1,-1 3-5,-2 1 1,0 0 7,-4 0-5,3 6 5,-4-1-1,-3 4 6,-1-1-2,0 2 1,-5 4 4,1-1-5,-2-1 0,0 0 6,1-2 2,-1-1-4,2-1 1,2 0 5,-1-1-6,1-1 6,4-2 4,-2 0-6,3-1 6,-2 0-16,4-3 8,-5 4-1,5-4 1,0 0 8,0 0 3,14-7-9,-5 3 1,5-4-6,0 1 1,6-6-3,-6 7 1,1-2 0,-1 4-7,-4-3 4,-1 4-6,-1-2-10,-2 5-12,-2-2-20,0-2-29,-1 3-42,1-1-45,-4 2-74,0 0-241,5-2-514,-5 2 227</inkml:trace>
  <inkml:trace contextRef="#ctx0" brushRef="#br0" timeOffset="114816.8754">4856 7595 279,'3'-4'302,"-3"4"-25,1-4-31,-1 4-28,0 0-26,0 0-21,3 9-5,0-1-10,-6 5-24,3 4-10,0 2-7,0 5-19,-3 2-7,2-1-8,2-1-7,-1-3 1,-1 1-30,1 1-25,0-5-33,-3-2-37,6-3-35,-3-1-54,0-2-34,0-2-33,1-1-159,-1-2-396,3-4 175</inkml:trace>
  <inkml:trace contextRef="#ctx0" brushRef="#br0" timeOffset="115217.9471">4932 7724 187,'2'-24'227,"0"7"16,-2 1 5,2 3 7,1 4-11,-2 0-21,-1 4-21,0 2-29,1-2-22,-1 5-18,0 0-15,6 10-8,0 3 5,-2 4-24,-3 0-3,5 9-9,-2 0-7,-1 3-7,1-4-8,0 1-21,-2-7-31,-1 0-41,2 8-46,1-10-56,-1-3-46,-1-1-58,-1-1-165,2 0-441,-2-4 196</inkml:trace>
  <inkml:trace contextRef="#ctx0" brushRef="#br0" timeOffset="115852.9718">9947 7775 47,'2'-2'319,"0"-3"-26,2 5-25,-4 0-28,1-3-34,-1 3-19,0 0-19,0 0-13,-1 13-13,1-5-14,-7 2-13,1 4-12,-2-2-16,1 2 0,-2 2-11,0 0-6,3-5-16,0 0-1,-1-2-29,3 0-22,0 0-33,1-2-20,-2 1-32,4-4-14,0 5-12,1-8-10,0-1 6,0 0-19,10-1 7,-2-6 5,2 2 10,-1-3 6,3-1 24,1-3 11,0 2 19,-2-5 2,6 1 42,-7 1 17,2-3 29,5-1 23,-4-3 22,-2 6 28,-1 2 9,-2 2 12,-2 3 5,1 0 12,-3 4-18,-1-2-12,-1 1-18,0 3-14,-2 1-6,0 0-6,3 10-3,-1-2-1,-4 3-14,-2 2-3,1 4-8,-5 0-3,1 1 8,0-1-26,-2 6-31,4-6-36,-4 2-44,2-2-61,-1-4-54,1 2-60,-2-1-166,-1-1-459,2-2 204</inkml:trace>
  <inkml:trace contextRef="#ctx0" brushRef="#br0" timeOffset="116325.1051">10296 8104 93,'-14'0'326,"5"0"1,-2-2-16,7 2-5,-3-1-14,1 1-24,6 0-13,-7 0-40,7 0-18,-4-1-30,4 1-10,0 0-20,0 0 12,0 0-1,28 2 3,-5 0-22,3 1-13,12-3-3,1 0-12,3 3-24,-3-3-3,2-3-2,-14 3-7,-2 3-10,2-1-17,-6-3-33,0 2-22,-9 0-45,-1-2-36,-4 1-35,0 1-48,-3-1-27,0 0-44,-4 0-16,0 0-254,0 0-564,0 0 251</inkml:trace>
  <inkml:trace contextRef="#ctx0" brushRef="#br0" timeOffset="116701.7847">10276 8237 5,'-6'5'230,"3"-4"-17,-2 2-14,4-1-21,1-2-3,0 0 3,12 5-10,4-4 0,8 2-12,5-3-10,8 1-16,3-2 2,2-2-20,-6 6-11,-6-3-7,-2-3-11,-1 3-3,-3 0-11,1 3-28,-9-6-25,-2 2-19,-3-1-26,-1-1-43,-3 0-34,1-5-42,-1 2-43,-4-2-164,1-2-383,-1 4 170</inkml:trace>
  <inkml:trace contextRef="#ctx0" brushRef="#br0" timeOffset="116736.3646">10673 7961 32,'-4'-16'210,"1"5"16,0 1 17,2 3-6,1 1-18,-1 1-29,1-1-20,0 6-22,0-1-16,0 1-12,0 0-13,12 7 5,1 3 0,0 3-6,6 4 2,1 6 2,-2-3-12,1 5 3,-2-3-17,-3 0-2,-3 4-11,0-3-2,-7-4-4,4 6 5,-6 1-9,-2-7-8,0 1 1,-5 4-8,-4-1 21,-2 0-27,0-2 0,-3-1-8,-1-1-5,-1 0-15,-1-5-18,-3 2-19,7-6-27,-6 2-30,-2-2-37,5-2-48,1-4-51,0 3-55,0-5-179,2 3-490,5-5 216</inkml:trace>
  <inkml:trace contextRef="#ctx0" brushRef="#br0" timeOffset="117584.4801">11116 7917 147,'0'0'215,"0"0"-30,0-2-26,0 2-5,-3 17-3,-3 1 17,-2 6-4,-1 8-1,-1 1-11,-8 13-8,8-13-10,-4 0-8,0 11-14,3-11 3,2-7-11,-2 3-4,3-5-1,-1 1-2,4-5 1,0-4 1,1-3-4,1-2 2,-1-2-5,3 0 12,-2-2 13,1 0 25,2-6 8,0 3 16,0-4 18,0 0 9,0 0-8,0 0-20,0 0-13,2-21-18,2 8-13,2-6-12,-1 1-7,5-8-7,-3-3-14,3 0-4,-3-5-8,4 2-8,3-13-7,2 0-7,-1 0-5,1 0-5,1 0-7,4 2-4,-3 2-13,4 4 0,-1 14 3,-5-2-3,4 4-3,-2 3-4,0 1-4,0 8-1,-3 0-6,1 4-4,-4 3-9,1 5-15,-2 1-13,1 5-3,0 3-4,-5 2-6,0 4-7,-4 0-24,-3 7 4,-5 0-37,-4 1-9,-1 0-17,-4-1-3,-3 2-4,-5-3-6,1-3-3,-3-2-2,1 1 8,-1-3 10,0-4 13,3-2 11,-1-1 10,2-3 16,6 3 13,0-7 17,6 1 22,2 0 15,-2-3 5,4 0 3,0 1-4,1-1 0,3-1 7,-3 6 6,3-1 9,3 0 8,-1 2 2,3 2 8,4 3 6,-2-4-1,0 6 3,3-2 4,0 3-4,-2 1 1,2-1-3,0 2 1,0-2-5,2 4-2,-2-4-5,4 6 0,-5-7-11,-1 3-22,1-2-26,0-1-39,-3 0-35,2-3-32,0-4-28,-1 1-39,0-3-167,-3-1-423,1-4 187</inkml:trace>
  <inkml:trace contextRef="#ctx0" brushRef="#br0" timeOffset="118141.6916">11379 8242 283,'3'-7'282,"1"0"-1,-1 2-14,-2 0-21,1 1-23,-1 1-26,0 0-22,-1 3-27,3-4-12,-3 4-6,5 0-16,-5 0-3,8 0-4,-8 0 8,10 3-1,-2-3 2,4-1-5,0-1 4,2 1-17,0-3-13,1 2-3,-2-3 0,-4 2-1,5-1 1,-5-3 9,-1 2 15,-1 0-17,2-3 10,-2 1-17,-5 2 3,3-3 15,-1 1-14,-1 3 0,-1-3-3,-2 2-10,0-1-8,0 2-8,-1 0-5,-5 2-5,0-1-7,-3 3-11,-4 4-2,-2 4-3,-6 1-7,0 7-1,-1 0-5,0 1 9,4 0-13,-1 2-11,4 0 8,-1-2-2,8-3-3,1 6-3,1-5-17,3 3-4,3 3-13,2-5-13,1-2-11,9 2-21,-1-2 3,6 3-6,1-7 1,5-3-18,1 1-12,3-2-21,0-3-27,1-6-15,1-2-20,-2-2-9,0-3-12,-2-3 10,1-3 18,-1-4 15,-5 0 24,0-2 26,-2-2 35,-3-1 15,0-2 38,-2-1 27,0-4 22,-2 1 21,-1-1 23,0 3 15,-3-8 20,0 8 28,0 3 4,-4 6 13,0 5 11,0-1 18,-1 7-10,-2 2-6,3 2-22,-1-1-29,-1 4 0,-1 2-1,0 0-18,-6 22-4,-1 5-1,0 3-8,-4 14 8,-3 5-11,-3-4-4,0 6 19,-2-5-21,-3 32 6,5-30-17,-2 3 4,4-2-1,-4-4-7,1 2-5,1-1-13,1-2 9,4-11-4,-3-3-23,6 1-31,0-5-30,-3 2-37,6-10-33,-3-1-31,5-3-29,-1-4-33,2-2-21,-1-3-28,4 1 3,-3-5-48,3-1-179,0 0-532,7-14 236</inkml:trace>
  <inkml:trace contextRef="#ctx0" brushRef="#br0" timeOffset="118533.6815">11717 8468 28,'11'-33'227,"1"2"13,-5-2 1,2 7 14,1-1-6,0 2 4,0 6-3,4-2-19,-3 2-4,1 6-28,-1 0-14,2 2-11,1 4-17,1-1-10,1 3-14,3 1-10,-3 3-16,-2 2-8,2 4-12,-1 2-15,-4-1 0,1 4-9,-2 2 5,-5-1-9,-2 3-4,-2-1 1,1 3-5,-5-1 1,-3 2-20,-1-1-4,-1 1-11,-5-4-11,-4 6-9,-1-5-8,-2 0-5,0-4-15,5-5-6,-6 2-3,1-4-21,3-2-19,2-2-28,1-2-20,-2-1-25,3-1-32,5 2-39,2-4-42,0 2-218,3-4-523,3-1 231</inkml:trace>
  <inkml:trace contextRef="#ctx0" brushRef="#br0" timeOffset="119008.0498">12211 7951 114,'3'-16'339,"1"0"-4,-1 5 13,0 2-23,-1 1-21,-1 2-34,1 0-36,-1 2-33,-1 4-25,0 0-19,0 0-13,2 20-8,-4-2-13,-1 5-15,-5 6-3,2 0-10,-6 0-3,3 1-10,1-1-11,-4-1-7,5-2-6,0-2 9,0-6-15,1-1-17,-1-1 10,3-2-11,-2-2 0,6-1-3,-2-1-7,-1 2 12,4-3-18,-1-2-2,0-1 1,4 0-15,-1-1-11,4 0-17,0 1-25,3-5-23,3 2-33,1 1-34,1-6-41,2 2-26,4-2-34,1-1-20,-7 2-16,6-6-174,-4 3-490,-3-3 216</inkml:trace>
  <inkml:trace contextRef="#ctx0" brushRef="#br0" timeOffset="119420.3105">12449 8204 98,'7'-8'119,"2"1"-4,-3 0 22,1-2-7,-2 1 4,1 0 5,0 2 1,-1-2 5,2 1 4,-3 0 9,-1 0 2,2 0 6,-3 2 4,0-3 0,1 2-1,-1-4-1,-1 3 1,0-1-2,-1 3-16,-1-3-11,0 2 2,0-1-14,-3 1-10,0 2-18,1-2-10,-6 1-19,-1 3 3,-2 0-15,-4 6-17,-4 1 6,-1 7-11,-5 0 0,2 4-3,1 1 2,0 1-9,2 2 12,3-3-26,2 2-10,7-5-3,0 2 14,2 0 1,2-1-9,2-3 5,3 0 14,1-3-16,1 1-5,0-4 5,6 3 3,-3-5-6,4 2 4,3-2 9,-2-4 5,4 0 1,0-4-7,0 0-10,1-4 3,-1 1-1,4-6-7,-5 2 8,1-1 3,-3-1-1,4-5 0,-3 4-7,-3-1 8,1 1 5,-2 1 0,-2 2 22,-1 1-1,-1 6 11,-3-3-2,4 3-1,-3 0-11,0 1-10,-1 1-8,-1 2-12,0 0 11,0 0-5,-1 12 1,-1-6-2,-2 4-6,3 0 5,-2 1-2,-1 2-6,2 0 3,-1 1 2,1-1-10,0 1-24,2-4-38,0 2-29,2 2-30,-1-3-37,2-2-36,0 0-37,1-2-48,4 0-18,-1-3-282,0 1-628,3-1 278</inkml:trace>
  <inkml:trace contextRef="#ctx0" brushRef="#br0" timeOffset="119451.335">12826 8082 176,'-2'-13'307,"2"2"11,-3 2-19,-1-1-24,-3 6-16,0-2-38,0 6-14,-6 6-14,-1-1-16,-1 4-5,-5 6-9,2 0-17,-1 3-9,4 0-13,-1 0-7,2 2-16,4-5-10,5-1-6,-4 3-15,7-2-9,-3-3-7,3-3 1,2 4-10,0 0-9,0-4-7,2 0-17,1-2-7,1 3-19,5-5-28,-1-3-26,5 3-30,0-2-37,2-1-42,1-2-43,-2-3-37,7-4-231,-6 2-527,5-4 233</inkml:trace>
  <inkml:trace contextRef="#ctx0" brushRef="#br0" timeOffset="120045.3593">12926 8101 216,'0'-6'225,"0"1"-9,-2 1-12,2 4-21,-1-5-13,1 5-18,0 0-23,0 0-12,0 0-14,0 0-5,0 0-11,-4 11-9,4-11-4,2 8-3,3-5-1,-3 1-9,4 0-1,1-1-5,0 0 10,2 0 0,-1-1 0,3-2-1,-1 0-4,1 0 14,-1-2-1,-1 2 5,1-2 6,-3-1-10,2-1 14,0-3 10,-2 3-12,-1-1-7,-2-2 24,1 1-18,-2-1 4,0 2-9,-1-1-7,-4 0-7,-1 1-9,-1 1 0,-3 1-5,-2 2-14,-7 1-5,0 4-10,-5 5 14,-1 0-17,-1 5-9,0 2 3,5-1 3,-2 1-3,6 0-3,-4 1-3,10-4 4,1 2 3,1 0-8,0 1-10,5-2-13,2-2-12,3-1-1,2 4-23,0-7-8,2 1-16,6-1 4,2 1-15,6-2-22,5 2 0,-2-4-1,5-3-4,0 0-5,-1-1-3,0-4-3,-2-2-11,0 1 0,-3-5 6,0-1 12,-3 1 29,-2-4 17,-4 1 31,3-2 35,-8 1 23,-3 1 18,-2 2 19,-3 0 9,1 1 8,-1-1-3,-2 3-5,-2-2-4,-2 4-7,-2 2-4,-1 2-10,-7 0-1,0 3 2,-1 3-5,1 3 0,-3-1-2,-2 4-2,8-1-3,-2 2-3,1 1 0,2-2-1,1 1-6,5 6-5,1-9 2,-1 2-6,3-2 3,1 0 2,2 1-2,1-3 0,0 1 1,1-4 0,5-2 7,3 3-6,1-5 5,-3-1-4,4-2-2,6-4 2,-5 1 0,1-1-2,1-8-4,1 1 1,-2-3-1,-2-2-1,1-3-3,-1 1 5,0-3-3,-2-1 5,0-1-4,-1-1-3,-2 0 6,-1-4 6,-2 6 10,1 2 21,-3 3 18,-1 11 9,-1-1 11,0 0-22,-2 4-14,2 2-11,-4 2-2,2 2-5,0 0-11,-7 24 3,0-8 1,-4 9-3,1 0-1,-3 1 1,2 1 0,1-1-4,-2 0 10,3 2-20,1-5 1,-4 4-2,8-10-12,-1 0-8,0 0-14,1-7-23,4 1-11,-3 0-19,6-1-14,-1-3-10,3-1-11,1 2-23,2-3-20,6 3-24,-1-4-33,4-2-26,5-1-230,0-2-509,3-3 226</inkml:trace>
  <inkml:trace contextRef="#ctx0" brushRef="#br0" timeOffset="120474.6264">13792 7877 5,'3'-16'326,"-2"4"18,0 2-17,1 3-23,-1 2-46,-1 2-35,0 3-24,0 0-15,-4 12-12,-2 2-17,-1 15-7,-4-2-9,-1 3 1,0 14-3,-1-12 6,-1 0-2,-5 9-4,6-9-1,-4 8-4,4-11 2,1-1 0,-1-2-15,2-2 9,-2 1-7,3-8-3,3-3-5,0 1-1,-1-1-11,2-5-6,3 1-2,-1-2-14,3-1 2,-2-4 13,1 1 21,2-2 30,-2 1-7,2-3 6,0 5 22,0-5-14,0 0-10,0 0-25,4-19-14,1 12-2,2-6-31,3-1 10,3 2-17,-2-1-6,6 2-7,0-2-20,4 1-6,-7 3 9,6 2-9,-4 1-3,-1-1-9,1 2-6,-4 3-7,1 3-15,-5 0-9,-1 1-8,0 5-3,-1-4-5,-2 1 1,-1 2 4,0-1 4,-3 2-3,-1 0 10,-4 1-13,0 4-2,-2-2-10,-5 2-5,-2-2-9,-3 3-15,-4-3-4,1-5-17,0 3-2,-2 1-23,1-4-9,7 4-3,-2-6-20,2 0-21,3-2-26,-2-2-26,4-1-29,0-1-48,4 2-53,0-3-315,3-1-729,2 5 323</inkml:trace>
  <inkml:trace contextRef="#ctx0" brushRef="#br0" timeOffset="121155.6682">14017 8191 84,'3'-6'351,"-2"2"5,2 0-14,-1-3-21,-1 7-38,-1-5-36,0 5-30,0 0-24,0 0-11,0 0-25,-11 10-13,7-3-16,-3 2-15,1-1-8,0 1-12,3 2-6,-1 1-13,-1-3 12,3 3-34,-1 0-4,1-2-4,4-1-1,-2 1-10,3-4-4,-3 1-4,4-2-8,2 2 11,0-1-5,-1-5-1,7 2-2,-4-2 3,2-2-6,0-3-8,2 2 2,2-5 5,-4 2 6,-3-2-9,3 1-2,0-5 3,-1 1-1,-2 1 0,2-5-3,0-2 1,-2 2 19,-1-1 4,1 3-10,-2 1 24,-2 0 13,0 2 15,0 0 2,0 4 9,-2-2 4,0 2 4,2-1-4,-1 3-8,-2 3-11,1-5-10,0 2-14,-1 3-3,0 0-10,0 0-5,0 0-8,0 0 2,0 0 1,-4 19-3,0-7-7,-2 3 4,2 2-8,-2 1 2,-2 7 2,0 4-1,-1-4 7,-1 4-5,-1 4 10,-2-1-10,-1 12 13,-4-3 0,5-8-3,2-2 8,-2-1-3,-2 13-9,1 3 0,1-15 7,2-1-3,-2 3-2,3-3 0,0-1 3,-1-3-3,3-3-1,-4 2 7,8-7-7,-9 2 2,6-6 2,0-5-1,2 3 6,1-5 9,-4 0 4,5-1 12,-1-2 2,2-1 0,-3 0 9,3-1 1,-1 0 2,3-2-2,-6 0-1,6 0-19,-8-3 6,6 1-11,-3-3-4,2-2 1,-1-3-7,1 1-3,-3-3-8,3-3 5,1-2-11,0-4 2,2 2-5,0-7 0,0 2-5,3-2-5,-2 8-8,2-6 7,1 6-1,6-7-4,-3 9 0,5-8 0,2 4-11,0 5 3,8-4-7,-4 7 5,9-2-3,0 9-1,1-2-6,10 2 6,-9 2-11,0 4-5,-1-1-21,-2 0-17,-11 3-13,8 1-23,-8-2-32,-2-1-20,-3 0-50,-2-1-33,1 2-33,-6-4-35,-3 2-34,6 2-55,-6-2-348,0 0-808,0 0 357</inkml:trace>
  <inkml:trace contextRef="#ctx0" brushRef="#br0" timeOffset="122296.8035">10217 9449 177,'1'-6'212,"1"-4"-2,-1 3-4,2-3-11,1 0 1,2-4-16,0 0-8,2-3-9,2 3-13,2-6-7,3 1-15,-4 6-11,6-1-12,1-3-9,2 4-11,0 2-8,2 1-6,1 5-11,-1-2-1,1 3-15,-1 5 4,-1 2-8,-4 1-11,-3 2 1,-5 1 0,2 2-3,0 6-5,-2-1 2,-2 3-6,-3 0-5,0 8 3,-2 2 0,-5 2-4,-4 1 2,0 0-3,-6-1 0,1 3-3,-1-2 6,-4-1-5,-2-2-4,3-3 9,-1-1-8,1 2 0,-4-4 1,4-2-1,-2 0-9,3-2 11,5-6 5,-1 0-5,4-4 0,-1 0-6,1 0 3,5-4-1,-1 3-4,0-1 5,3 1 0,0-3 5,3 1 1,2 0 1,3 0-1,-1 0 0,7-1 1,2 1-6,3 4 11,-4-4-9,6 7-1,-5-6-4,-1-1-2,-1 4-1,0-2 3,-2 4 0,-3-3-6,-4 1 6,4-1 4,-5 0-3,0 4 3,-4 0 3,0 1-2,-2 5 5,-3 0 4,1 0 1,-3 2-7,-1 4 8,2-6-2,-4 8 4,2-3 0,1 2-7,2 4 5,4-2 3,-3 0-1,4 1-2,0-1 5,4 2-1,-3 0-1,1 0 0,3 1 10,0 0 5,0 1-3,2-3 5,-1-1 4,-2 3-2,2-9 4,1 4 3,-3 1-3,0 1 10,-1-7-11,1-2 4,-4-2 12,2-3-5,-2 0 1,-2-1 9,2-1 8,0-2 14,-2-1-7,0 0 11,-1-1 6,0-1 2,-4 2-1,1-2-2,-2 0-4,-3-1-9,-2-1 4,1 2-5,-4-4-6,-5 2-6,-1-3 3,-1 2-16,-1 1-6,2-5-12,-4-1-5,0-1-21,0-1-42,1-1-40,0 1-37,3 0-58,-2 1-48,3-1-33,4 0-52,3 1-53,-1 1-66,1 2-276,-2 0-748,-1 0 331</inkml:trace>
  <inkml:trace contextRef="#ctx0" brushRef="#br0" timeOffset="124171.0847">3968 13897 45,'5'-8'202,"-5"8"-3,7-5-18,-3 0 0,3-3-15,0 3 5,3-2-11,0-1 1,3-2-5,0 1-7,2 0-8,-1 2-1,0-1-10,6-1-12,-5 3 5,7 2-14,-3 3-9,-2-2-9,-3 1-13,0 2 7,3 3-17,-1 0-12,3 4-2,-6 4-6,0-3 4,4 9-9,-9-3-10,3-1 7,-2 3-10,-4 4 2,0-6-6,-3 4 3,-2 1-6,-4-2-3,-3 2 0,0-4 8,-6 6-11,-2-2 0,-2-2-3,2-3-8,-4 1 2,5-5 1,0-2 13,1-1-19,-1-4 3,3 3-4,1-3 1,-4 2 17,7-5-12,1 3 6,2-2 0,0 0 15,-2 1 4,2-1 0,4-1-2,0 0-4,-7-1 4,7 1-6,0 0-3,0 0 1,0 0-17,6-10 9,2 8 1,-1 0-8,1-3 7,2 2 7,3 1-15,1 1 4,3-1-5,-3 0-4,-1 4-2,4 0 0,0-1-1,-3 4 7,-2 2-4,1 3 1,-2 1 2,1-2-9,-4 3 13,-1 2-8,-3 2 4,2-1 4,-6 2-4,-3 0-7,0 0 12,-4-2-1,0 1-5,-8 4 4,-5-3 1,0-2-18,-4 2 6,2-4-2,-5-5-2,0-2 2,-1-1 5,0-4-1,4 3-11,1-4 17,1-2-8,8 0-1,-2-3-3,4 1-6,3-2-22,1 4-10,2-1-28,2-6-26,4 1-31,0 1-35,1-3-35,4-1-37,3 1-39,1 1-186,0-3-499,4 4 221</inkml:trace>
  <inkml:trace contextRef="#ctx0" brushRef="#br0" timeOffset="124749.4925">4648 14062 129,'-4'-3'264,"4"3"-26,0 0-22,-5-2-16,5 2-24,0 0-9,0 0-23,0 0-12,-4-1-11,4 1-6,0 0-13,0 0-4,0 0-2,0 0 9,0 0 19,0 0 4,9 6 22,-3-4 12,4 0 0,7 1 4,6 1-7,2-1-5,3 0-9,9 1 0,5-1-15,-14 1-7,16 0-12,-4 2-8,3-3-6,-15-1-13,2 0-11,-2-1-12,-3 3 4,0-1-10,-5-1-4,-4-4 1,-2 4-10,-7-1 6,-1-1-2,2 0 5,-4 0 13,1-1 4,-5 1-12,4-9-11,-3 6-22,-2-6-17,-3 1-24,-1-4-6,0 0 1,-5-2 9,-3-6-16,-1 1-23,-1 3 39,3 4-2,-3-2-2,4 2 0,-3 1 11,1 3-3,6 4 3,-2-3 0,5 4-3,1 1 13,-1-1-10,0 0-5,4 3 3,-3-7-2,3 7-5,0 0 1,0 0 3,14 13 18,-5-6-10,2 7 1,6 1 10,-2 2 0,0 3-8,1 1 15,-2 2 0,0 0 3,-7-8-7,2 2 8,-5 2-1,2 0 0,-5-1 1,-1 0 4,-1-1-4,-2 0-6,-4-2 8,0-1 4,-3-1-8,-3 1 0,2-3 2,-2-2-12,2 0-11,-4-1-25,2-3-39,-1-1-38,3 0-35,4-1-42,-2-2-41,-1 3-71,6-6-92,4 2-237,-10-3-677,7-4 301</inkml:trace>
  <inkml:trace contextRef="#ctx0" brushRef="#br0" timeOffset="125594.5436">5560 14137 145,'-1'-1'366,"1"-2"-15,0 3-14,-5-3-33,5 3-34,0 0-29,0 0-25,-3-2-25,3 2-17,0 0-24,-3 9-4,3-1-11,0-3-25,0 6-3,0-4-6,1 0-11,2 2 3,-3-2-11,3 3-3,-3-4 3,4 4-6,-4-3-3,3-2 11,0-1 1,-2 1 2,3-2-5,0 2-4,1-3 8,0 3-8,-2-4 9,1 0-2,3-1-2,2-1-7,-1 0-1,2-1-5,0-3-3,4-3-8,6-4-9,-1 0-27,-3 2-4,3-7-3,3-2 3,-1-2 0,-1 3-4,2 4-4,-2-5-2,0 3-1,1 0-3,0 2 1,-3 3-6,2-3-12,-7 7 13,-1 1 3,-2 2-5,-1 2-5,-1 0 3,0-1-4,0 3-5,-3 0 12,1 0 0,-2 0-11,3 3 7,-3 1-9,2 0 6,-3 0 0,1 1-2,0 2 5,0-2-3,-1 0-5,2-1 1,-4 1-4,3 0 5,-2-1-12,-1-1-10,0 2 10,1-3 13,-2-2-5,1 6 5,-1-6 8,2 2 2,-2-2-11,0 0 4,0 0 9,0 0 0,0 0-4,0 0-8,0 0-9,0 0 1,0 0 1,-7-12-11,2 7 5,3 0-3,-4 0-1,-1-3-8,0 2 6,-1-3 11,-1 3-17,2 1 11,-4 1 0,2 2-3,-5-4 5,1 9 14,-5-1-6,0 10-11,4-5 7,-5 7-6,1-1 29,0 4-22,2 2 4,2 1 3,3 1 4,1-3-10,2 5 16,2-6-15,2 0 0,2 1 11,2 0-6,2-3 9,3 2-3,0-2 1,2-1 16,1 1 0,3-2 3,2-4 5,0 0 9,-1-1-10,5-4 5,-1 1 0,4-1-1,-5-1-2,-1-1-6,3-1-3,-3-1 7,3-1-9,-6-3 4,3-3-20,-6 4-14,4 2-9,-1-10-40,-1 6-24,1-2-28,1-2-35,-1-1-43,-3 3-31,-1 0-42,5-3-23,-1 2-31,-3-1-176,5 2-542,0 1 241</inkml:trace>
  <inkml:trace contextRef="#ctx0" brushRef="#br0" timeOffset="126261.6278">6459 13952 4,'-4'-6'315,"-2"-1"3,1 3-5,2-2-27,0 3-2,-1 3-17,2-4-23,-2 0-20,4 4-33,-3-4-12,2 2-20,1 2-13,0 0-11,0 0-32,1-6 12,-1 6 11,7 0-6,0 0 8,8-2-6,1 0-7,4 2-11,7-1-8,-3 2-9,1-1 10,0-1-7,2 0-7,0 1 2,-3 2-4,5-3-1,-6 2-2,-2-1-19,-1 3 6,-5-2-15,-2 2-2,1-3-3,-4 2-1,-4-2-20,1 1 12,-3-1 1,0 0 6,-4 0 7,6 2 13,-6-2-1,0 0-1,5 0-8,-5 0-2,2 3-7,-2-3-6,0 0-2,0 0-10,0 6 6,-7 0-3,1 5-3,-2 1-2,-9 6-3,1-1-4,-1 7 3,-3-2-12,2 0 10,-4 0-8,2 3 1,-8 7 0,8-12-7,-1-1 7,1 0-1,0-2-2,1 3 2,3-5-11,4-5 2,-1-1 5,5 0-3,2-1 4,0-2 0,0-1-3,1-1-1,2 1 1,2-3 4,-2 3-10,0-4 5,3-1-2,-2 4-11,2-4 7,-2 2 11,2-2-7,0 0 6,4 6 12,2-3 5,3-2 4,6 1-1,7 1-2,1-2 2,2 2-4,-1 1-4,3-3-4,1-1 2,0 3-4,2-2-5,-1 2 3,0 2-1,-1-3 2,0 1-12,1 0 8,-6-2 0,1 2-6,-2-3 7,-5 5 5,-4-6-6,-2 3 4,-1-2 1,-1-1 6,-6 1 5,5 1 6,-5-1 8,-3 0 5,7-1-5,-3 2 0,-4-1-3,6 0-8,-6 0 6,0 0-8,5 1-12,-5-1-7,0 0-25,0 0-18,0 0-34,0 0-38,2-3-34,-2 3-49,0 0-57,0 0-44,0 0-40,-17-2-69,8 2-31,-12 4-312,4-3-807,-4-1 358</inkml:trace>
  <inkml:trace contextRef="#ctx0" brushRef="#br0" timeOffset="127330.1687">3894 14963 107,'-7'-4'219,"4"3"-2,0-2-9,-1 1-6,1-1-11,3 3-15,0 0-11,-7 0-9,7 0-21,0 0-11,-4 0 25,4 0-11,0 0 0,0 0-5,0 0-13,0 0 12,0 0 13,0 0 24,18 2 0,-8 0-1,11-1-5,5-1-10,-1 3-24,-1-2 15,2-1-25,3 3-1,-2-3-12,-2 1-24,3-1-1,-5 0 4,-1 2-11,-2 1-5,-3-1-15,-3-2 3,-4-4-22,-2 5 12,-1-2 1,-1 2-9,1-2 5,-3 1 3,-4 0 3,5 1 2,-5-1-8,0 0 6,5 1-4,-5-1-12,0 0 4,0 0-10,0 0 0,0 6 1,0-6-20,-4 6 18,-2 5 1,-2 2-8,-1-2-6,-6 11 6,-3-2-2,2 3-2,-5 1-5,0 1 3,-9 8-2,2-2-2,0 0-4,4-10 0,-7 6-1,7-5 1,2-3 2,0 5-2,0-7-16,3-1 14,0 0-4,6-7 3,2 3 0,2-6 5,2 2-6,0-4 0,2 0 0,-1-3 5,3 3 1,0-1-9,2 1 3,0-2-4,1-2 5,-3 3 6,3-3-9,0 0 7,-2 3 3,2-3-1,0 0-2,0 0 16,6 6 8,0-6 11,2-1 1,6 0 11,0 1-12,3 2-4,6-3 10,-1 0-12,1 3-13,2-2 3,-1 0-1,0 0 12,1 0-18,2 6-2,-1-8 0,-4 2-3,-1 0 4,3 0-8,0-4 2,-10 4 1,0 0-4,2 0 20,-4 4-22,-3-5-5,2 1 0,-2 0 6,0 0 3,-4-3-2,0 3 1,-5 0-6,7 0 4,-2 3 2,-5-3 0,5 0-6,-5 0 1,0 0-11,0 0-12,4-3-13,-4 3-19,0 0-21,0 0-30,0 0-27,9 0-33,-8-2-31,-1 2-28,0 0-52,6-6-49,-6 6-54,8-6-14,-1 3-2,4 2-235,5-3-678,3-3 300</inkml:trace>
  <inkml:trace contextRef="#ctx0" brushRef="#br0" timeOffset="128330.4894">4935 15245 76,'-14'-5'251,"0"2"-2,4 2-4,3-2-16,0 2-19,0 1-15,4 1-16,3-1-20,-10-1-15,10 1-12,-3-2-16,3 2-5,0 0-8,0 0-5,-7 2-5,7-2 25,0 0 10,0 0 20,10 9 3,0-8 30,3 2-35,2 0-13,9 1 8,4-1-19,-2 0-4,0-2-8,5-1 1,8 6-30,-10-1 20,-1-8-8,10 8-3,-9-2-6,0-2-23,2 3 12,-4-1-5,-3-2-2,1 3-8,-5-4-10,-2 5 3,-4-5-4,-3 1-13,-2-1 12,-5 0 4,2 0-7,-1 3 7,0-4 4,1 1-4,-6 0 5,0 0-14,6 1-5,-6-1-15,6-2 12,-6 2-3,0 0-1,4-1-6,-4 1-1,0 0-2,4 1-6,-4-1-3,0 0-7,0 0-4,0 0-15,0 0-26,0 0-7,0 0-6,0 0 0,-4-12-15,4 12-22,0 0-11,-4-7-8,0 5 6,2-3-17,-2 1 3,3-2-16,-4 2 1,-1-1-8,3-2-6,-3 0 1,-1 1-2,1 1-3,-1-1-6,2 3 4,-3-2 6,3 2 27,-4-1-7,2 0 13,2-1 9,-4 3 11,1-1 3,2 0 16,2-2 6,-2 4 14,-1-1-1,3-1 18,-2 2 8,2 1 17,0-5 0,0 1 18,1 2 10,-3 1 9,2-1 11,1-1 14,-1 0 4,-2 0 8,2-1 3,1 2 17,-2 0 9,2 1 0,0-1 5,3 2 2,-7-6 3,1 4 11,4 1-11,2 1 5,-6-3-11,2 0-4,1 3-30,3 0 30,0 0-1,-7-1 5,4-2-19,3 3-11,-4-2-1,4 2-5,0 0-27,-8 0 26,8 0-8,-5-1-11,5 1 3,-4-3-3,-2 3 1,6 0-8,-6-1 1,6 1 1,-10-2-13,7 2 10,3 0-3,-7 2-8,7-2 7,-5-2-3,5 2-4,0 0-8,0 0-6,-5-1 6,5 1 4,0 0-21,0 0 0,-2 7 12,2-7-10,6 7 2,-2 0-6,3 1 4,4 1-14,1 0 17,6 7-3,-4-10 8,4 3-3,-4 0 8,8-1-1,-7-6-4,5 5 3,0 0 1,-5-5-15,-1 2 12,-1 3 3,-4-7 3,2-3 13,-2 6 8,-2-3-4,-1 2 9,0-2 14,-6 0-1,6 0 7,-1-1-3,-5 1 1,6-1-2,-6 1-1,2 2 4,-2-2-4,0 0 0,0 0 2,0 0-6,0 0-6,0 0 0,0 0-7,0 0-11,0 0-3,0 0 2,0 0-12,0 0 8,-1 7-12,-6 2 9,-3 3-3,-4 8-5,-4 2 4,2-5-5,-1 3 0,0 4-2,3-6 2,0 4-4,0-2 1,6-6-4,1-2-11,0 2-11,1-3-27,2-4-18,1 4-31,-1-5-38,1 3-34,1-3-56,1 1-35,1-1-28,1-1-49,1-2-61,1 0-261,-3-3-713,14 2 317</inkml:trace>
  <inkml:trace contextRef="#ctx0" brushRef="#br0" timeOffset="129128.3427">5990 15224 68,'7'-25'259,"0"-2"-8,0 2-2,-1-1-7,-1 0-8,1 0-2,1 1 6,-3 7-12,-2 3 9,2 2 2,-1 6-12,0-1-20,-2 4-8,-1 0-38,1 1-18,-1 3-13,0 0-17,0 0-17,-5 19-2,-2 5-10,1 5-6,-1 1-14,-4 3 8,2 1-16,-5 12-4,6-14-7,-2-1-4,0-2-13,4 1 13,-1-2 6,-1 1-2,-1-5 0,5-7 18,-1-2-17,2-1-6,1-4-8,-2-3-1,1-1 11,2 0 2,-3-3 7,4 4 3,-2-2 16,2 1 12,0-2 18,0-4 7,0 0 5,0 3 8,0-3 0,0 0 6,0 0-8,0 0 1,0 0-23,0 0-10,6-13-16,-2 1 5,3-1 2,3-1-22,0 3-8,3-7-7,-4 1 1,6 0-7,-6 2-1,4 1-4,-2 2 1,2 0-10,-2 5-4,2 1-3,-3-1-8,2 2 6,-2 1-9,2 2 1,-3 3 0,1 0-4,0 1 7,3 5-12,1 2 0,-4 3-10,-2-1-5,1 3 2,-4-3-11,1-2-4,-3 7 1,-2 0-4,1 1 5,-5-3-8,-3 6 0,-2-6 5,-1 0-3,-2 8 0,-4-10-7,3-2 5,-6 0 2,1-3-8,-3 4 1,-1-6-3,6-2-10,-3 0-17,3-1-15,-2-3-17,3 0-27,3-2-19,2 0-27,-2 2-30,4-4-35,3 2-41,1-5-84,3 3-298,3-4-727,3-6 322</inkml:trace>
  <inkml:trace contextRef="#ctx0" brushRef="#br0" timeOffset="130040.074">6490 15125 43,'-5'-5'204,"3"2"-21,-4-1-12,4 3-18,0-2-27,2 3-4,-4-1-23,2-2 5,2 3-3,0 0-5,-5-2 11,5 2 3,0 0 5,0 0 6,0 0 3,0 0 8,0 0 6,0 0 13,0 0 11,13-3 12,-3 5-5,5-4-15,-1 2 4,8-3-5,1 1-25,1 0-3,-3 4-6,3-5-17,1-2-3,-1 6-7,2-1 0,-1 0-13,0 0-9,-1 0-17,-1 2 4,-6-1-14,4-1-2,-8 1-6,2 0 1,-4-1 9,-2-1-7,-2 4-17,0-3 5,-3 0 8,3 0 0,-7 0 10,3 2 0,-3-2 6,7-2 1,-7 2 0,0 0-5,0 0 0,0 0-7,0 0-5,6 0 1,-6 0-7,0 0-3,0 0-1,0 0-7,0 0-3,0 0-2,0 0 4,0 0-2,0 0-3,2 2-8,-2-2 6,0 0-4,0 0-2,0 0-1,-9 8-4,3-1 0,-4 6 7,-1 0 1,-4 4-4,-1 0-1,-1 3-8,-1 0 5,-1 1 6,-2 0 1,1 0 1,2 2-9,-2 2 2,1-3 3,2-2-6,0-2 7,0-3 3,-1 0-3,6-3 5,1 0-9,1-3 7,-2 0 0,4-2 1,0-4-6,1 7 7,0-5-7,3-4 4,0 2-3,-1 0 1,0 1 12,2-1-16,3 2 5,-4-5-1,4 0 1,-3 3 1,3-3-9,-3 5 4,3-5 3,0 2-2,0-2 1,0 0-1,-7 4 4,7-4-12,-3 0 5,3 0 1,0 0 1,0 0 0,0 0-4,0 0 1,-3 6 3,3-6 5,0 0-8,-2 1 9,2-1-6,0 0-3,0 0 12,0 0-9,0 0 9,0 0-9,0 0-2,0 0 13,0 0-10,0 0 2,0 0-2,0 0 9,0 0 0,0 0-8,0 0-6,0 0 8,0 0-5,0 0-1,0 0 6,15-7 2,-6 7 3,2-2-3,11 0-1,2 1-1,-2-3 0,4 2-2,2 2 2,2 2 0,-2-2-4,10 0-3,-7 4 0,-4-2 7,1 4-2,1-1-1,-3-5-1,1 2-9,-4 1 14,0-1 0,-3-1-2,-6 0 0,-1 1 3,-2-1 0,-4-1-2,-2 0 3,3 0 1,-3 3 6,0-3-3,-1 1 6,-4-1 0,0 0 0,6-1-2,-6 1-1,0 0-10,5-3-20,-5 3-18,0 0-36,0 0-34,3-1-45,-3 1-24,0 0-52,4-2-71,-4 2-57,4-4-39,-4-2-257,3 2-703,-1 0 312</inkml:trace>
  <inkml:trace contextRef="#ctx0" brushRef="#br0" timeOffset="130955.1806">7513 14912 77,'4'-16'205,"-1"6"-9,1-6-11,3 1-3,-4 1-6,-1 2-1,4 0-11,-4 2 1,0 3-11,-2-2 6,2 4-10,-1-1-4,1-1-3,-1 2-5,0 0-2,0 0-12,-1 5-6,2-7 1,1 5-7,-3 2 10,4-7-18,-4 7 4,1-5-15,-1 5 8,2-5-5,-2 5 10,3-7-11,-3 7 20,1-5-17,-1 5 0,0-3 8,0 3-3,2-5 6,-1 0-10,-1 5 0,2-7 2,-2 7 1,1-4 1,-1 4-5,0-3-4,0 3-10,0 0 0,0 0-7,0 0-3,0 0-8,0 0-1,4-2-9,-4 2-8,0 0-9,0 0-13,0 0-7,0 0-1,0 0-7,0 0 6,0 0-10,-3 17 3,1-2-4,-1 10-1,0 6-13,-3 4 14,-4 14 2,3 4 0,-1-1-1,-3 5-4,1-3 1,1 1 3,0 5 0,-1-4-1,-2 2 0,1-5 1,1-5 0,0 1 3,-1-3-4,4-12 11,-3 11 18,0-12 5,3 0-7,-1 1 7,1-2-8,-2-4-1,1-3-5,2 2 5,-2-3-6,1-5 1,4-2-6,-1-3-1,1-2-10,-1-2 8,2 0 1,-1 0-11,3-4 6,-1-1-7,0 1 8,-1-2-4,2 1 5,0-1-4,-1 0-9,1-4 9,0 4 0,0-4-2,0 0-13,0 0-13,0 0-16,0 0-16,0 0-32,0 0-39,0 0-23,11-17-51,-5 8-52,2-3-48,-1-3-52,4 5-70,-1-7-344,3-7-822,0 5 363</inkml:trace>
  <inkml:trace contextRef="#ctx0" brushRef="#br0" timeOffset="131470.6723">8183 15137 156,'7'-7'214,"-1"2"-5,-1-1-10,0 2 0,-1 1-4,-2-1 2,1-1-8,0 2-2,1 0-2,-1-2-3,-1 0 2,-1 1-22,-1 4 15,2-9-19,0 5-10,-2 4-6,0-7-4,-2 1-8,2 1-22,-3 2 23,0-4-43,3 7-12,-7-6-14,0 1-12,-2 3-9,-5-2 16,-1 5-19,-3 0-2,-2 3 0,-3 2-8,1 4 8,-1 4-12,1 1 0,-1 4-2,-8 7 7,10-6 0,1 1-4,1 3 23,0-1-26,2 0 1,2 2 4,2-2-6,1 5 9,4-5-1,4 3 3,-4 0-2,5-9 3,0 0 3,2-1 2,1 4-7,3-4 9,-1-1 6,0 0-8,6 2 21,-4-4 2,4 0-15,3-2 16,-1-2-1,4 0-1,-3-1-5,3-3-6,2-1-4,-1-4 0,9 3-7,-5-7 0,3 5-18,-8-1 10,4-1-5,-4 0-4,-1-3-17,1 1-12,0 1-8,-3 0-18,1-3-18,-1 0-24,-6-1-20,4 2-53,-1-1-46,0 0-26,-2 0-43,-1-2-36,-1 0-54,2-3-275,-4 5-680,1-6 301</inkml:trace>
  <inkml:trace contextRef="#ctx0" brushRef="#br0" timeOffset="131902.3353">7875 15305 309,'0'0'343,"-6"-1"-8,6 1-14,0 0-10,0 0-9,-10 4-25,10-4 5,0 0-10,-3-6-16,3 6-15,0 0-9,0 0 0,0 0-19,0 0 0,21-7-17,-5 6-9,6 1-14,5-1-9,4 1-9,-3-5-17,3 5-5,7 0-7,-7-1-24,7 2-9,-12-1-17,-2 0 2,-7 0-4,5 0-8,-8 0-8,-4 0-6,1 0-3,-4 0-4,-2 0-6,0 3-11,1-6-16,-6 3-18,7 0-22,-7 0-27,6 6-32,-6-6-27,0 0-44,5 0-36,-5 0-41,0 0-45,0 0-38,0 0-38,-11 6-45,-2-2-258,0 1-713,-9-2 316</inkml:trace>
  <inkml:trace contextRef="#ctx0" brushRef="#br0" timeOffset="133298.3754">3957 16044 128,'2'-18'294,"2"0"-13,-2 5-24,-1 4-11,0 1-11,-1-1-9,3 5-35,-3-1-8,0 1-23,2 2-27,-2 2-4,0 0-15,0 0-7,-5 17 5,3 7 2,-4 3-7,-1 6-6,1 0 1,-4 15-12,3-17 9,-1 3-15,-3 13 0,2-21-3,2 5-4,0-4 18,0-4-29,1 4-10,2-10-2,-3-1-11,3-3 18,1-1-22,0 1-10,0-1 8,2-7-15,-2 4-3,1-7-31,1 4-26,0-4-22,0 0-12,1-2-15,0 0-27,0 0-43,0 0-59,0 0-34,-5-18-50,5 6-192,-2-13-533,2 5 236</inkml:trace>
  <inkml:trace contextRef="#ctx0" brushRef="#br0" timeOffset="133738.0883">3789 16020 257,'-2'-3'274,"1"1"-13,1 2-17,-3-8-16,3 8-23,-2-4-10,2 4-7,0 0-29,0 0-14,3-5-10,-3 5-1,11 0 8,4 0-7,7 4-3,3 2 2,16 6-14,-7 12-1,1-10-6,2 15-4,-5 0-16,-2 7-6,-7-1-3,-5-7-10,-3 0-3,-2 2-10,-3 3-7,-6-1-4,0-3 6,-4-1-15,-4-1 5,1 3-6,-4-12-3,-6 6-7,-2-3 5,-2 1 1,-3-5-12,-2-3-2,-1 2 4,-2-6-7,1 1-9,0-1 0,0-8-9,0 3-14,-1-4-4,5 0 6,3-2-33,0 1-13,6-6-29,0 4-14,3-3-27,2-2-35,1 4-48,4-7-26,5 1-58,6-6-220,6-5-555,3-3 246</inkml:trace>
  <inkml:trace contextRef="#ctx0" brushRef="#br0" timeOffset="134218.8627">4586 16355 289,'-10'-2'314,"2"-1"-4,0 3-27,4-1-31,-3 0-28,6-2-32,1 3-16,0 0-17,0 0-6,0 0-13,14 6 6,3-7-20,5 2 1,2-1 10,5 0-25,8-3 5,-6 1-7,9 2 1,-1 2-21,-9-2 8,9-9-17,-11 9 7,0-1-7,-4 0-29,-1-2 28,-7 0-14,-1 3 1,-4-2 2,-1 0-5,-4 0 5,-1-1-1,0-2-11,-1 0-7,0-1-2,-3-2-32,2-4-9,-3 2-19,-3-1-16,-1 0 3,0-1-9,0 3 3,-3-7-18,-2 4 5,2 10 9,-1-13 17,2 6-23,-1 1 1,0-1 13,0 9 1,1-8 3,2 4 13,1-1-20,-2 1 2,5 4 3,-3-5-2,3 5-1,0 0-15,0 0 20,0 0 5,0 0 2,14 21 8,-7-8 17,7 8-21,-1-3 8,0 7-2,-1-3 16,-2 8-4,-3-4-3,-3-1 4,2 1-4,-3 1 8,-6 2-2,3-9 6,-3-2-2,0 2-18,-4 3 21,2-8-11,-4 2 9,-1-3-8,0 0-7,-2-4-14,3-3-28,1 2-30,2-6-34,-1 2-43,2-1-42,2-2-49,3-2-49,-6 0-198,6 0-529,0 0 233</inkml:trace>
  <inkml:trace contextRef="#ctx0" brushRef="#br0" timeOffset="134698.2006">5560 16195 332,'3'-7'321,"0"5"-9,-3 2-32,3-9-18,-3 3-24,0 6-37,0 0-19,0 0-24,0 0-14,0 0-15,1 28-10,-2-9-7,-8 4 7,4 5-28,-1 3-3,1-4-12,-1-4-8,0 6 5,2-4-13,0-8-3,-2 2 6,3 6-20,-3-9 4,4-3-6,-1-3-2,0 1-3,1-2 1,1 4-9,1-8-3,-1-1 0,-2-1 9,3-3 5,-1 5 1,1-5 17,0 0-1,-2 5 17,2-5 0,0 0-11,0 0 5,0 0-13,0 0 9,0-17-13,3 12-7,-3-7-7,3-5-10,-2 3 13,0-7-17,4 1 3,-2-9 10,1 2-9,-1 0 9,0 1-7,2 1 4,1 0 13,-2-3-6,2 2 9,-1 1 2,1-2 4,-3 13 10,0-3 2,-2 10-7,3-2 2,1 1-7,-4-2 6,6 3-17,-6-4 0,5 6-13,1 2 3,0-3 3,3 2-2,0 0-6,5-3-11,1 4 10,4 0-8,3-1 2,0 3-1,2-1 4,2 2-11,3 3 1,-2-4-4,-1-6-1,-1 8-14,-3 3-12,0 0-20,-8-3-23,-4-1-34,-2 2-42,-1-2-18,-1 3-26,-1-3-20,-6 0-29,7 2-19,-7-2-19,5 0-23,-5 0-24,0 0-17,0 0-216,-11 8-592,3-4 261</inkml:trace>
  <inkml:trace contextRef="#ctx0" brushRef="#br0" timeOffset="135226.5789">5593 16262 149,'0'0'217,"1"9"11,-1-9-1,8 2-5,0 4 5,2-4-25,12 3-11,-5-5-28,2 0-13,7 4-5,-1-3-27,-3-2-20,0 2-31,-1-2-34,-6 1-41,-2 0-22,-3 1-41,-3-2-40,-7 1-43,9 0-37,-9 0-121,0 0-338,0 0 149</inkml:trace>
  <inkml:trace contextRef="#ctx0" brushRef="#br0" timeOffset="135271.6149">5577 16465 123,'7'8'183,"0"-7"-28,6 2 5,1 4-18,9-4-13,2-1-16,3 3-11,13-3-18,-3 2-56,1-8-59,4 2-83,-15-1-65,9-5-195,-8 11 87</inkml:trace>
  <inkml:trace contextRef="#ctx0" brushRef="#br0" timeOffset="135744.9932">6341 16148 115,'0'-3'284,"0"-4"-25,0 7-29,0-5-29,0 5-26,0 0-12,0 0-6,-8 17 13,6-5-2,-6 12-9,3 2 2,-2 3 1,0 3 0,-3 5 4,-2-8 1,5 4 3,-5-1-21,4 0 14,1 2-7,-3-3-3,3-2-5,-4 1-28,4-4 16,-1-10-4,0 11-11,4-11-4,1 2-11,-3-3 2,2-6-16,1 3-9,1-6-8,-1 5 1,0-6-4,3-2 1,-3 1 6,3 1 12,0-2 10,0-3 10,-4 3 11,4-3-3,0 0 3,0 0-13,0 0-13,0 0-9,1-21-18,2 5 1,1-2-9,-2-12-6,1 0-6,2-5-15,-1 0 11,2 1-9,1-13-6,-2 14-1,1-1-9,1 3 6,0 0-5,2-1-5,-1 6 2,2 2 5,-1-4-13,0 3 3,2 4-8,1 0-4,2 2 3,3 2-3,3 1-5,-2 1 1,2 6-4,0 5 2,6 0-3,-2 4 2,2 0-7,-4 4 1,1 2-14,-5-1-17,-3-1-27,-2-1-14,-2 5-33,-2-2-30,-1 2-28,-1-2-33,0 0-39,-1 0-23,-2 2-29,-1-1-24,-1-5-44,-2 2-50,0-4-246,-6 6-716,6-6 317</inkml:trace>
  <inkml:trace contextRef="#ctx0" brushRef="#br0" timeOffset="135784.3064">6173 16457 318,'-1'4'318,"1"-4"-12,-6 4-26,6-4-10,0 0-20,6 8 9,2-4-8,9-2-22,4 2-21,6-3-5,1-1-32,13 7-15,-13-7-21,13 0-4,-14 3-27,2-2-7,-3-1-6,-6-1-11,-5 2-10,-5-1-15,0 1-24,1-1-18,-6 0-15,1 0-28,-2 0-37,-4 0-26,7 0-41,-7 0-67,3-2-76,-3 2-260,0 0-582,-3-12 257</inkml:trace>
  <inkml:trace contextRef="#ctx0" brushRef="#br0" timeOffset="137405.0961">3863 17055 50,'2'-5'252,"-2"3"-15,0 2-28,2-3-25,-2 3-18,0 0-20,-2 11-7,2 3 6,-2 2-4,-2 9 32,0 5 5,-2 0-18,-2-3-1,-1 4-21,1-2 3,1 0-3,0 0-6,1 0-17,-1-12 6,4 0-9,-3-2-26,4-3 11,-1 1 3,0-4-24,3-2 4,-3 2 41,0-4-24,3 2-4,-1-4 21,1-3-10,-2 7 9,1-6 10,1-1 3,0 4-18,0-4 18,0 7 2,0-7-1,0 0-2,0 0-2,0 0 5,0 0 1,0 0-10,0 0-8,0 0-11,3-16-17,-3 3-8,4-4-8,2-7-4,0-5 9,-1 2-20,2-2-8,0-4-2,0-1-7,2 0-9,-1 0 4,-1 5-2,0-6 0,-1 5-8,2 6-9,-3 4 5,0 8-1,-1-3 0,2-2-5,-3 3 4,1 4-12,-1-7 2,1 8-8,0 1 3,-1 5-8,0-1 4,3-4-2,-1 6-13,2-2 12,3 8 3,1-6-2,2 0 2,-1 2 1,3 2-7,0 0-17,0-2-17,1 0-25,-1 3-9,7 2-41,-8-3-24,7 5-32,0-6-33,0 4-30,-7-1-18,2-4-25,-2 0-40,-3 0-43,-1 4-46,-3 0-225,-1 0-687,-4-1 305</inkml:trace>
  <inkml:trace contextRef="#ctx0" brushRef="#br0" timeOffset="137882.8259">3900 17176 221,'-2'3'210,"2"-3"0,0 4 9,0-4 17,3 7 0,6-3-14,1-3-10,5 2-10,6-3-4,-1 2-21,0 0-14,2-2-23,3 1-7,-5-1-30,3 2-23,-5-5-42,-5 3-44,-1 1-39,-2 2-62,0-4-37,-6 1-37,2 1-39,-2 1-164,-4-2-414,-3 7 184</inkml:trace>
  <inkml:trace contextRef="#ctx0" brushRef="#br0" timeOffset="137919.8509">3860 17432 183,'-4'3'215,"1"2"9,3-5 17,0 7-6,4-2 17,2 0-11,4-1-11,4 2 4,7 2-26,3-4-2,3-2-17,0 0-22,12 1-18,-11-3-7,2 3-26,9 1-40,-12-4-23,4 2-27,-6-2-38,6-3-52,-2 0-52,-3 3-23,2-5-90,-4 4-243,3-6-510,0 0 226</inkml:trace>
  <inkml:trace contextRef="#ctx0" brushRef="#br0" timeOffset="138388.0599">4643 17294 3187,'-14'-7'43,"2"2"31,-1 1-76,3 0 44,2 4 44,2-4 9,0 2 4,6 2-25,-8-2-23,8 2 1,-1-5-23,1 5 22,0 0 13,0 0 0,31 5-3,-8-5 0,6 0 5,10 11 5,3-11-1,-1-4 9,-1 6-15,2 1 4,-1-3 0,-2 5-6,-11-3-5,-2 3-17,0-4 7,-2 3-5,-1-5 0,-7 2-8,-4-2 17,-1 2-17,-5-5 9,-6 4-8,10-1 1,-6-2-9,-1 1-2,-3 2-25,4-10 1,-4 3-33,0 7 9,-3-16-8,-2 4-19,-1-1 0,0 3-1,-3-5 1,0-1 1,-5-4 4,3 6-11,2 3 27,-2 3-6,0-2 8,-2-2 3,6 7-8,0 0 22,1-1 0,6 6 5,-7-4-15,7 4 14,-4-2-8,4 2-15,0 0 14,0 0 0,0 0 5,0 0 26,17 17 4,-3-8-1,0 1 17,7 3 1,-1 1-3,-3 0-4,4 3 6,-5 5-11,-4-3-6,2 2 9,-4 4 5,0-10-15,-3 2 3,-3 0 6,2 0 1,-5-2-8,-2 1 10,-3-4-3,-2 5-6,-1-2 4,1-3-10,-2-2-12,0-3-9,-9 12-16,5-12-14,2-4-29,2 0-27,-2 3-32,3-4-26,0-2-39,7 0-38,-11-1-36,11 1-58,-6-5-271,6 5-640,-3-7 283</inkml:trace>
  <inkml:trace contextRef="#ctx0" brushRef="#br0" timeOffset="139043.4302">5690 17353 251,'0'0'262,"6"-3"-17,-4 0-16,3-1-26,-5 4-12,8-5-31,-2-2 5,-1 7 7,2-3-3,-1-4 0,2 2-11,1 0 10,-2-2-6,0 2-2,-3-4 1,2-3-10,-1 4-11,0-4-3,0-5-18,1 0 9,-4 3-4,2-2-8,-4 5-5,0-6 16,-2 2-40,-2 6-3,1-1-13,-4 1-8,0 2-12,-4-1 0,-5 11-10,-6-3-7,-1 4-3,1 6-12,-4 5 9,-6 7 0,9-3-16,4 3 5,-1-2-26,5-2 15,2 9 5,4-10 0,4 0-7,2 2 2,3-1 0,-3 0-2,6-6 13,0 0-24,-2 1 4,6-4-4,2-4 4,-2 0 18,5 5-6,1-6-7,4-3 1,1-6 10,-4 5 14,2 0-19,-1-3-6,-2-4 7,1-3-4,-1-2 26,1 5-20,-4-4-8,2-2 0,-2 0 6,4-6-9,-4 3 15,-1 1-2,0-8 11,1 1-4,-5 7 10,0 1 1,2 3 4,-4 1 2,1 5 11,1-1 19,-3 1-13,4 0 0,-6 2-4,0 3-10,1-9-1,-1 9-11,0 0-6,0 0-10,0 0 2,0 0 3,0 0 1,-4 26-6,1-9-3,-2 8 16,3-1 1,-4 0 2,0 2 6,-3 2 7,1 0 3,-2 16 0,4-15 2,-1 0-1,0 3-9,-1 1 18,-2 11 2,1 2 2,-3-2-2,6-10-1,-4 0-10,-1 16 6,1-17-2,3-1-11,-4-3 4,2 3-3,-2-6-7,1 1-8,0-1 9,-1 1-12,-2-5 13,6-10-6,-1 0-15,-2 3 25,0 1 2,2-10-4,8-6 3,-16 11-19,9-10 8,7-1 1,-24 4-2,13-14-9,0-2 7,1 1-25,-1 2-8,-1-17-14,4 2-7,2-2-20,2-4 1,8-1-4,-2 1-11,5-1-12,4 0-17,3 3-2,3 0-10,8-13-22,3 10-16,8 2-16,-4 2-25,-1 3-16,-3 9-23,7-4-19,-5 6-45,5-5-36,-7 11-44,12-10-332,-16 7-756,14-5 334</inkml:trace>
  <inkml:trace contextRef="#ctx0" brushRef="#br0" timeOffset="139504.7323">6333 17072 87,'5'-17'292,"-2"6"-4,1 0-4,-1-1-23,0 10-14,-3 2-5,5-15-22,-5 10-21,0 5-13,0 0-23,0 0-23,0 0-7,0 0 13,0 0-22,-8 40-1,1-17 11,1 9 0,-4 3-6,-4 12 29,6-13-5,-9 17 8,3-7-4,-2-1 4,5-14-3,1 2-1,-5 13 0,6-10-6,-5 10 6,7-18-21,-4 25-9,4-27-21,1-7 2,-1 0-6,2 2-8,0-12-14,2 10-19,-1-2 8,3-9-2,-2 5-10,4 0-8,-2-5-10,1-6-11,-6 9-10,6-6-25,0-3-23,-4 10-16,4-10-30,0 0-39,0 0-50,0 0-60,0 0-69,0 0-38,0 0-53,16-34-66,-6 18-228,5-2-737,0-2 325</inkml:trace>
  <inkml:trace contextRef="#ctx0" brushRef="#br0" timeOffset="139970.4503">6993 17137 330,'3'-12'338,"-2"7"-10,5-7-18,-3 3-14,-1 0-9,0 2-21,-2-2-14,0 9-27,0-9-9,0 9-46,-7-13 2,1 13-20,-4-4-16,-4 6-13,0 0 2,-11 2-42,-3 9 15,0 0 7,-9 8-19,10-6 11,-8 13-15,1 6 5,3-2-12,0 0 18,7 7-5,6-18-9,2 6 1,4-2-19,-1-2 11,4 6 2,2-4-5,3-9-4,4 4-16,2-3 7,-1 3-2,6 4 4,-1-8 1,6 8-10,-2-10 7,0-2-5,1 0-6,9-1-3,-6-2-12,0-1 14,8-11-6,-9 8-7,1-1-19,-1-1-14,0 0-5,-3 0-19,-2-1-21,2-2-22,-10 0-22,18-2-42,-8 4-31,-10-2-35,13-8-46,-6 2-33,0 0-59,1 3-50,-3-6-249,0 1-687,-1-3 305</inkml:trace>
  <inkml:trace contextRef="#ctx0" brushRef="#br0" timeOffset="140446.7861">6662 17396 247,'0'0'355,"0"0"-14,0 0-19,0 0-17,0 0-13,0 0-18,0 0-10,29-6-15,-13 2-24,9-3-18,-2 2-10,1 4-18,5 0-26,-4-2-7,1 8-17,1-7-17,-2-3-11,-3 5-39,-2-5 7,-4 4-22,2-2-35,-6-2-21,-1 0-23,3 5-42,-4-10-53,1 8-38,-5-4-53,0 1-38,2-1-313,0-9-614,-1 8 272</inkml:trace>
  <inkml:trace contextRef="#ctx0" brushRef="#br0" timeOffset="141275.7517">4097 18271 230,'0'0'299,"0"0"-20,0-24-30,0 24-17,0 0-40,0 0-17,0 0-13,0 0 20,0 0-3,-3 51-12,-4 0-7,0-22-25,0 1 10,-4 13-12,2-12-5,0 2-2,1-4 7,0 0-24,1 0 2,-3-5-6,3-1-3,0 2 15,1-7-27,-1 5 4,3-11-3,1 3-13,3-15-1,-7 13-2,7-13-9,0 0-1,0 0 9,-7 13 8,7-13 13,0 0 12,0 0 9,0 0 4,0 0-14,0 0-4,0 0-4,0 0-14,0 0-9,0 0-20,17-65 7,-10 48-6,2-17-2,-1 1-12,0-1 13,3-13-20,-5 24 1,9-29-9,-3 4-5,-1-1-8,-1 3 5,-1 12 1,6-10 5,-5 14-12,4 1-4,-4 2-1,-3 13-1,0-4-5,1 4 2,-5 4 2,4 0-12,-2 7 2,3-4-6,-1 3-2,-7 4 2,17-1-5,-17 1 10,21 9 2,2 2-12,-4 1 10,-6-4-20,0 4-23,-1-2-19,1 1-24,-2 1-12,2-3-39,4 7-16,-6-7-27,3-1-13,-14-8-38,17 12-40,-11-2-6,-6-10-58,0 0-46,20 5-197,-20-5-631,0 0 280</inkml:trace>
  <inkml:trace contextRef="#ctx0" brushRef="#br0" timeOffset="141765.2866">4039 18487 208,'0'0'315,"0"0"-28,17 19 13,-17-19-18,27 9-16,-3-4-16,1-2-21,5-1-24,9 2-8,-12-3-33,12-9-20,-8 12-32,-4-3-28,0 2-41,-2-2-49,-2 1-51,-1-6-37,-22 4-65,35-6-50,-18 2-219,-4 1-461,-13 3 204</inkml:trace>
  <inkml:trace contextRef="#ctx0" brushRef="#br0" timeOffset="142247.3629">4783 18560 97,'0'0'393,"0"0"1,0 0-14,0 0-14,0 0-51,0 0-33,0 0-31,0 0-18,0 0-37,0 0 11,0 0-17,0 0-14,80 0-15,-49 2-2,10 1-19,1 1-20,-18-2-6,0-2-17,0 2-9,-4-1-5,-20-1-4,29 2-11,-29-2-4,24-2-25,-24 2 10,0 0-4,17-5-7,-17 5-12,0 0-5,12-16-38,-12 16-4,5-16-23,-5 16-13,-3-18 0,3 18 0,-8-25-6,2 9 8,-1 6 6,7 10 12,-17-21-7,13 11 5,4 10 14,-15-13-2,15 13-12,-10-11 33,10 11 1,0 0-3,0 0-1,0 0-1,0 0 2,0 0 15,0 0-10,0 0 22,0 0-5,42 43 13,-29-30-8,2 5-4,-8-1 16,7 8-2,-5-3-7,-2 3-1,-6-9-14,3 1 12,-8 1-2,3 2 0,-6-3-10,1 0 5,-1 0-31,-6 4-12,2-9-21,-3 4-29,1-8-11,2 2-47,0 1-34,11-11-46,-17 6-33,17-6-52,0 0-215,0 0-562,0 0 249</inkml:trace>
  <inkml:trace contextRef="#ctx0" brushRef="#br0" timeOffset="142752.6802">5734 18324 3417,'9'-15'73,"1"3"-74,-5 1 19,-5 11 53,7-14 31,-7 14-2,0 0-54,8-14 8,-8 14-8,0 0-2,0 0-1,0 0-30,0 0 21,0 0 3,-17 56-7,3-26 5,1 0-17,-5 11 3,-5 9 14,5-4-5,-1 3 3,-1-5-11,-3 4 11,6 1 2,-2-6-1,-1-4 0,9-7 4,-1 1 11,1-1 4,1-6-2,3-9 0,0 2-19,3-1 12,0 9-5,1-11-2,3-16-4,0 23-9,0-23 7,3 18 1,-3-18-7,5 11 0,-5-11-29,0 0 27,0 0 5,33 0-6,-33 0 4,0 0-12,30 0-1,-30 0 0,19-7-1,-8-4 3,-11 11-36,17-25 9,-10 12-8,3-11-9,-6 5-7,-2-6 9,-1-3-16,-1 2 8,-1-2-19,-3 3 11,-2 0-7,0 7 7,-2 3 3,-1-2 6,1 5 0,2-3 0,6 15 8,-11-14 7,11 14 5,-11-13 1,11 13-4,0 0 6,-6-10-6,6 10 1,0 0 9,0 0-21,0 0 16,0 0 10,17-21 0,-2 15 8,8 0 23,2 1-24,5 2-19,-3-4-8,2 1-42,-1-2-46,9 0-51,-7 7-49,-1-5-53,1 0-39,9-2-255,-1 2-602,3 6 266</inkml:trace>
  <inkml:trace contextRef="#ctx0" brushRef="#br0" timeOffset="142792.0833">6323 18231 264,'0'-24'310,"2"12"-21,-2 0 5,3 4-23,-3 8-31,0 0-33,0 0-26,0 0-14,0 0-7,0 0-2,0 0-3,0 0 2,-11 67-10,0-35-1,-7 9 6,0 2-6,1 3 8,0-6-10,1 8-7,1-14-8,0-2-8,-3 8 7,8-10-23,0 1-5,0-2-29,0 2 7,2-6 8,1-1-23,-1 6-5,3-17 6,0-4-22,5-9-22,-3 18-63,3-18-23,-3 13-27,3-13-41,0 0-17,0 0-59,0 0-51,0 0-72,0 0-277,0 0-659,0 0 292</inkml:trace>
  <inkml:trace contextRef="#ctx0" brushRef="#br0" timeOffset="143273.3053">6996 18298 337,'0'0'354,"3"-26"0,-3 26-14,4-12-46,-4 12-11,0 0-15,0-18-9,0 18-31,0 0-29,0 0-12,0 0-13,-16-11-24,16 11-18,-38 4-11,14 1 0,0 0-19,-14 10-21,2 6 29,0 6-2,4-2 3,7-6 9,-8 14 9,5 3-6,4 3-5,6-9 0,4-1-8,0 3 8,4 1-18,3 1-10,4-7-4,2 2-9,2-1-7,5 0-1,1 1-10,5-3 1,2-5-12,-1-3-16,6 2 9,3-2-20,-4-8-15,-2-2-12,6-2-11,0-3-29,-1 5-20,-21-8-17,33-5-15,-33 5-39,30-8-1,-15 4-12,-2-4-20,-13 8-32,20-12-40,-12 6-20,-8 6-34,17-13-55,-17 13-257,10-16-657,-6 7 290</inkml:trace>
  <inkml:trace contextRef="#ctx0" brushRef="#br0" timeOffset="143717.3927">6653 18606 9,'0'0'361,"0"0"-19,0 0-32,0 0-10,0 0-2,0 0-46,0 0-19,0 0-41,0 0-3,45-33-1,-23 31-30,3 0-17,-3-2-35,4 1 8,5 0-14,-2 2-4,9 2-31,-12-2-1,-2-5-39,0 5-37,-2-2-42,-22 3-46,27-3-34,-27 3-57,20 0-60,-20 0-217,0 0-505,0 0 225</inkml:trace>
  <inkml:trace contextRef="#ctx0" brushRef="#br0" timeOffset="155270.3139">16551 2397 119,'4'-8'145,"2"1"-4,-2-2-4,-1 5-1,1-1-5,-1 4 3,-2-2-20,-1 3-9,3-4-12,-3 4-11,0 0-14,0 0 0,-3 12-4,-4 5-9,-4 7-1,0 7-6,-2 1-7,-4 10-1,-4 0 3,7-10-11,-1 11 0,2-14-4,2 0 7,-2 0-6,1-2 0,3-3 6,-1-4-7,4-1 0,-1-4-2,0-4-3,3-1-4,1-1 2,-1-2-3,4 1 11,-3-5 7,0 4 21,3-3 21,-4-2 12,4-2 12,0 4 20,0-4 20,0 0 0,0 0-26,0 0-14,7-18-4,-4 7-19,4-4-15,0-2 6,4-6-3,-4-1-2,3-3-6,-3 1-13,3 0 6,-1 0 3,1-3-9,-2 2 6,0-4-2,1 7 0,-1-3-2,1 3 2,1-1 1,-3 7 18,0-5-21,1-3 4,-1 14-14,-3 2 4,2 0 8,-2 2-15,2-1-4,-4 2-7,0 5-5,4-2 1,-5 0-12,-1 0 2,4 1 4,-4 3-19,0 0-4,0 0 11,7 16-7,-2-4-9,3 14 17,2 5 0,-3-6-1,1 6 0,2 2 12,-2-2-19,1-1 6,-2 3-10,4-3 14,-5-3 7,1 1-9,0-4 0,-1 1-2,-2-9 3,0-1-3,-1-4-4,1 0-8,-4-1-14,3 0 4,-3-3 1,0-3-11,3 1 11,-3-2-24,1 1 15,-1-2-11,0-2 12,3 5-13,-3-3-6,0-2-10,3 4-14,-3-4-24,0 0-32,1 3-33,-1-3-42,0 0-49,0 0-34,-4-15-229,4 10-556,-4-2 247</inkml:trace>
  <inkml:trace contextRef="#ctx0" brushRef="#br0" timeOffset="155725.7319">16447 2713 108,'-6'1'230,"6"-1"-14,0 0-20,-4 1-6,4-1-18,0 0-10,0 0-14,0 0-17,0 0-14,0 0-3,0 0-1,0 0-10,18-4-9,-4 2-12,2-2-5,6 1-12,2 2-8,0-3-32,0 3-26,-1-3-46,2 6-50,2-2-30,-2 0-44,3-2-156,-5 2-353,2 0 157</inkml:trace>
  <inkml:trace contextRef="#ctx0" brushRef="#br0" timeOffset="156277.3662">17067 2660 197,'0'0'214,"-6"-1"-16,3 0-20,3 1-10,0 0-9,-7 0-11,7 0-1,0 0-8,-7-2-3,7 2-2,0 0 3,-4 0 1,4 0-4,-3 3 3,3-3-3,0 0-3,0 0-17,0 0-13,0 0-10,0 0-11,0 0-12,0 0-5,0 0 9,0 0-8,24-3 18,-10 1-3,11-1-10,5-2 0,8-2 2,1 4-18,-2-2-8,-9 5-4,2-4-1,-1 4 2,-2-3-11,3-1-4,-8 4 0,-5-1-7,-3 2-5,-4-2 2,1 2 6,-4-2-2,-1 1-4,0 1 2,-1-2 2,-5 1-5,5 0-7,-5 0 3,5-2-2,-5 2-7,0 0-7,3-3-23,-3 3-12,0 0-17,0 0-1,-8-13-7,3 10 1,-2-7 4,0 5 1,-7-7 4,3 1 3,-2 0 0,-4-3 6,2 6 8,-1-2 4,5 1 1,-2 2 5,2-2 3,1 6 15,0-2 3,3 1 10,0 1 10,3 2 0,-1-3-7,0 2-1,2 2 2,1-3 0,2 3-8,0 0 8,-6-3-9,6 3-3,0 0 2,-4 0-5,4 0 4,0 0-2,0 0 1,0 0-1,0 0-7,0 0 5,0 0 1,0 0 1,5 10 3,-2-5 4,7 0 10,-4 2-3,6 3 12,-2-1-1,4 3 2,2-3 2,4 4-9,0-1 5,3-3-3,-3 2 3,0-2-3,-1 1 7,-6-3-8,1-1-7,-2 2 0,-4-4-2,0 5-2,-1-7 2,-4 5 0,1 1 2,1 1-2,-5 0 9,2 2-10,-3 0 6,0 0-4,-2-1 1,-1 4 4,-1 2 5,-3-3-16,1 3 16,0-8-16,-2 2 6,2 4-4,0-7 3,0 2 4,0 0-5,3-2 0,-2 0-2,-1 0-2,0 0 1,4-4-4,-1 2 7,1-1-6,-1-1 2,4-3 1,-2 5-8,-3 0-10,5-5-16,-1 5-16,1-5-32,0 0-30,-6 4-44,6-4-31,-1 3-49,1-3-60,0 0-155,0 0-485,0 0 215</inkml:trace>
  <inkml:trace contextRef="#ctx0" brushRef="#br0" timeOffset="157077.6863">17803 2498 34,'5'-10'219,"0"2"3,-3-2 1,3 7-7,-3-4-4,1 2-20,-1 2-22,-2 0-25,3 0-16,-3 3-13,0 0-9,1 9-12,-2 3-9,1 5-6,-5 9 5,0 0-18,-2 2-2,1-4-8,2 8-1,-4-6-8,-1 1 4,4-8-4,-1 5 4,-2 0 0,3-6 1,0-1 2,-1-1-6,3-1 5,-1-3-5,-3 4 1,4-4-7,-1-4 5,3-2-11,-1 3 2,-1-4-7,2 2 6,1-7-4,-3 6 3,3-6 16,0 4 10,0-4 15,-1 6 10,1-6 26,0 0-11,0 0 10,0 0 3,0 0-6,0 0-8,0 0-11,4-17-12,-4 6-6,4-4-10,-1 0-8,3-3-13,4-10-2,-5 2-4,2-3-2,-1 0-4,0 0-4,3-5-4,-2 1-1,2 3-11,-1 2 2,1 0-8,-1-1 8,2 1-14,1 7 17,-8 4-20,7 0 25,-3 3-5,-1 2-4,0 3 1,-1 1-8,2-1 7,-1 2-15,-1 2 3,2 2-4,-1 6-6,3 1-4,3 4 10,1 6-1,2 3 9,1 7-2,-1 0 0,-1 5 3,-4 1-5,0 4-3,0-3 4,-3 2 10,0-2-9,-3-2 4,-1-2-2,0 0 3,-2-2-11,2-5 10,-2-1-1,1 0 6,-1-1-5,-1-5 3,0-1-7,0 5-6,2-5-24,-4-2-15,2 0-27,0-4-24,0 0-20,0-1-17,0 0-22,0-5-11,0 7-10,0-7-11,0 0-23,0 0-53,0 0-33,0 0-237,0 0-576,0-20 255</inkml:trace>
  <inkml:trace contextRef="#ctx0" brushRef="#br0" timeOffset="157581.655">17772 2743 57,'-5'-1'216,"5"1"-11,0 0 1,0 0-1,18-7-3,2 2-9,-5-1-5,13 2-16,-1 0-9,1-2-17,2 2-9,-1 1-15,1 1-11,-2-1-13,-2 1-6,-2 0-29,-5-3-34,-1 5-36,-6-2-35,0 2-38,-2-1-51,-7 0-39,4 0-193,-7 1-392,7-2 173</inkml:trace>
  <inkml:trace contextRef="#ctx0" brushRef="#br0" timeOffset="158094.0353">18634 2411 221,'3'-8'213,"1"1"2,-1-3-14,-3 5-10,3 0-10,-3 1-17,4 1-19,-4-1-19,0 4-12,3-2-14,-3 2-17,0 0-3,0 0-11,-7 18 5,1-8-17,-1 13 1,-5 1-11,3 2 2,-5 2 1,3-1-3,-3 2 0,1-3 1,-4 2 7,3-1 1,3-2 3,-2-2-5,-2-4-2,3 3 1,1-8-6,4 2-2,-4-2-8,2-2 0,2-2-4,0-2 3,2 1-4,-2-2-1,2 0-1,-2 1-4,1-4-1,1-1 4,2 2 0,-1-3 3,1 3 7,3-5-4,-8 2-1,8-2 10,-10-5-18,3 3 14,1-4-9,-2 0 2,2-2-4,-1 1-2,0-2-4,0-3 4,1 3-8,2-1 9,-1-2 3,0 1-2,2-1 5,1 0 6,0 3 11,2-1-15,3 0-5,1 1-2,-2-1-16,4-1 5,3 1-6,1-1 6,1 4-14,2-2-3,1 4 0,0 3-1,0-1-5,2 6 2,-1-2-4,6 9 11,-1-2-11,-2 7 3,-1 1-5,-7-2 3,4 5 6,-4-3-8,-1 0-16,-1 1-9,-1 0-17,-2 1-13,1-2-20,0 1-11,-2-2-12,-1-3-8,1 0-13,0-2-10,-1 1-17,0-1-18,3 0-8,0-1-20,-3-1-5,5-3-2,-3 3-155,5-4-391,-3-1 174</inkml:trace>
  <inkml:trace contextRef="#ctx0" brushRef="#br0" timeOffset="158135.0869">18820 2800 59,'10'-13'197,"-6"3"5,3-1-2,-1 0-1,-2 3-4,-1 3 7,-2 1-26,3 1-9,-2-1-26,1 0-23,-3 4-17,1-3-11,-1 3-9,0 0-8,2 11 14,-4-1-1,1 0 3,-2 7-1,0 2-4,-4 4 4,3-3-13,-2 5-7,2-1-5,-6 2-2,6-1-1,-3-8-10,4 9-5,-4-7-3,4-1-5,-1-1-4,-3-1-16,4-2-20,-1-4-36,4 3-37,-2-5-47,0 3-51,0-6-50,2 0-216,0-5-476,4 9 211</inkml:trace>
  <inkml:trace contextRef="#ctx0" brushRef="#br0" timeOffset="158841.2327">19265 2307 9,'3'-11'244,"-3"3"-12,2 3-19,-2-2-14,0 2-23,2 3-16,-2 2-20,0-4-16,0 4-18,0-6-12,0 6-11,0 0-13,-4 14-4,3-2-1,-4 17 1,-2 0 6,2-2-4,-1 22-2,-3-4-4,4 4-1,-2-2-2,1-9 2,-2 10-4,3 0 3,0-1 1,-3 5-8,-5-3-1,9 0 0,-3 1-6,1 1-2,-1-20-6,0 1 4,1 0-16,-1-1 6,3-5-5,1 0-5,-1-8 1,1-1-9,-1-3 7,1-4-4,3 2 3,-4-2-8,5-2-14,-2-1-26,2-1-24,-1-6-15,-1 5-31,1-5-23,0 0-24,0 0-48,0 0-226,0 0-453,18-14 201</inkml:trace>
  <inkml:trace contextRef="#ctx0" brushRef="#br0" timeOffset="159341.7805">19575 2553 71,'-3'-4'214,"3"1"-20,-1-1-24,1 4-23,0 0-13,0 0-16,-3 10-14,-1 1-12,-4 13-2,-1-1-8,-1 6 6,0 4-3,2-3-2,-4 3 2,3-1 1,-4-1 4,3-2-7,0-2-5,3 1 1,-3-5-6,6-6 0,-1-1-8,3-5-3,-4-1-2,5-5-8,-2 2 18,-1-1-2,3-2 23,-2 0 16,3-4 25,0 0 26,-3 7 17,3-7 5,0 0-10,0 0-30,6-27-14,-1 11-7,2-8-13,-2-1-7,0 1-16,2 0-7,3-7-11,-4-1 1,2-2-4,-1 0-13,3 2-3,0-1 2,0-1 3,-2 5-9,2 4-3,0-1-1,-3 10-7,2 0-2,-4 7-14,1 1-3,1-1-4,0 6-5,3 3 0,0 5 8,2 7-11,2 5 9,3 7 5,-4 5-11,-2 2 3,-1 1 0,3 12-4,-3-14-2,-5 3-16,1-4-14,-2 2-13,-3-12-15,2 8-9,-1-2-31,-4-6-10,2-7-17,-1 5-12,-1 0-23,1-7-16,-1-1-12,-3 1-26,2-2-36,-2-2-27,0-3-252,0-2-571,5-1 253</inkml:trace>
  <inkml:trace contextRef="#ctx0" brushRef="#br0" timeOffset="159842.1338">19503 2827 170,'-4'-2'230,"4"2"-17,0 0-22,0 0-10,10-4-5,3 0-8,2 0-18,8 1-14,2-1-15,-1-1-10,5 0-26,0 1-32,-5 1-45,1 0-41,0 1-31,-1-1-42,-4-2-26,1 0-145,-7 4-299,-1-3 133</inkml:trace>
  <inkml:trace contextRef="#ctx0" brushRef="#br0" timeOffset="160357.5306">20306 2382 113,'2'-5'201,"-2"1"0,0-1-18,1 1-9,-1 4-23,0-4-21,0 4-20,0 0-13,0 0-5,-7 15-4,4-1 8,-7 10 2,-1 5 10,-2 3-11,2 2 8,-4-3-7,1-2-11,-5 13 2,2-15-2,3 4-9,0-5 4,0-4-5,4 3-2,-4 0-5,0-4-3,6-4-5,-1-6-5,-1 4-1,2-3-2,-2-1-12,3-1 6,-1-3-1,3 0 4,-2-2-6,3 0 6,1-2 0,-1-1 6,-2 0 2,6-2-3,-11 1-2,11-1 0,-10-4 5,2 0-4,2-3-4,3-2-6,-2 2-1,-1-2 5,3-2 13,-1-1-12,4 0-10,0-4-2,3 0-8,-2-1 3,2 6-16,4-4-9,0 5 7,2-4-6,0 2-13,0 5 8,-1 2-8,5 0 0,1 2 0,0 3-2,0 5 3,2 0-1,-1 2-2,2 5 10,-3-2-10,3 9 10,-4-8-7,2 6-5,-1 1 8,-4-3-4,0-3-3,1-2-11,-4 2 3,-1-2-8,0-3-3,-1 2-3,-2-6-7,1 3-4,-1 0-5,-1-2-4,-1-1-12,3 1-11,-4-4-5,4 5-13,-1-2-16,-3-3-19,3 3-29,-3-3-29,0 0-38,4 2-39,-4-2-177,0 0-474,0 0 209</inkml:trace>
  <inkml:trace contextRef="#ctx0" brushRef="#br0" timeOffset="160851.7293">20485 2864 106,'2'-5'269,"-1"-6"-13,2 2-13,0 0-17,1-3-28,1 4-15,3-6-29,-1 7-12,5-2-16,-4 3-15,0 2-10,4 0-17,-2 0-3,0 2-11,4 4-8,-4 3-5,-3-2-6,3 3-5,-3 5-6,-1 3 0,-5-2-6,-1-2 0,0 9-3,-4 3-3,-6 5-1,-3-1 1,-1-5 2,-1 0-7,2 0-4,2-7-5,-1 1 0,4-3-6,1-5-3,0 3-4,4-4-9,3 0 13,0-3-2,0-3 5,11 9 0,0-8 8,9 2-5,4-5-5,0 2-1,3-3 4,1 0-2,2 2 2,-2-4-3,-4 3 2,1 2 9,-2 0-14,-8 0 8,-5 0-3,-3 0 11,0-1 5,-1 1-2,-6 0 3,8-1-2,-8 1-9,7 0 6,-7 0-9,0 0-32,8 1-48,-8-1-44,0 0-66,8-1-44,-8 1-216,7-4-473,-7 4 210</inkml:trace>
  <inkml:trace contextRef="#ctx0" brushRef="#br0" timeOffset="161378.0159">20999 2804 107,'0'0'343,"0"0"-12,0 0-26,0 0-21,0 0-42,7 0-24,-7 0-32,0 0-17,0 0-35,0 0-42,0 0-54,5 0-52,-5 0-61,0 0-58,0 0-42,2 4-167,-2-2-371,0-2 164</inkml:trace>
  <inkml:trace contextRef="#ctx0" brushRef="#br0" timeOffset="161420.0452">21288 2827 2900,'3'-2'-78,"-2"-2"38,-1 4 54,3-7 41,-3 3 4,3 2-15,-3-1-19,0 3-17,4-5-33,0 3-40,-1 0-38,4 2-35,2-3-35,1 3-53,-1-1-151,1 1-407,4 0 181</inkml:trace>
  <inkml:trace contextRef="#ctx0" brushRef="#br0" timeOffset="161471.0803">21575 2798 273,'0'0'304,"0"0"-24,0 0-20,0-6-34,0 6-21,0 0-30,5 0-48,-5 0-46,2-3-58,-2 3-41,10 0-49,-7 0-31,7-2-37,-2 1-138,2-1-296,-3-1 131</inkml:trace>
  <inkml:trace contextRef="#ctx0" brushRef="#br0" timeOffset="161964.6893">21747 2784 64,'0'0'275,"0"0"-16,4-4-36,-4 4-17,3-4-28,-3 4-23,3-2-55,-3 2-34,4-3-46,-4 3-30,10-1-46,-6-2-29,1 0-26,0 1-103,2 0-233,-4 1 103</inkml:trace>
  <inkml:trace contextRef="#ctx0" brushRef="#br0" timeOffset="162004.0962">21827 2750 1,'0'0'92,"0"-3"-28,0 3-38,0 0-57,0 0-33,0 0 15</inkml:trace>
  <inkml:trace contextRef="#ctx0" brushRef="#br0" timeOffset="162625.0647">21932 2573 44,'4'-17'261,"0"3"-5,-1 2-17,0 2-6,0 7-16,-2-4-28,0 5-28,-1-1-27,0 3-16,0 0-9,0 0-12,-1 20 1,1 3-5,-3 3-17,-1 2-6,-2 1-2,-1 0-9,0 0 1,0-2-7,0-5-5,3 7-6,-3-12 3,4 2-4,-4-1 5,4-7-13,0-1 4,-1 0-5,3-3 1,-1-2 1,2 1 9,-3-2 7,3-4 21,0 0 13,-2 7 10,2-7 14,0 0 22,0 0-14,0 0-14,0 0-23,3-22-7,-1 10 4,0-5-17,3-3-2,0-6-17,0-3 5,-2 2-6,4-5-11,0 0 5,0-1-12,3 3 5,2-1-2,0 3-13,1 3-6,-1 4 2,0 6-7,-1 1 7,3 2-14,0 4 1,0 2 0,3 6-5,0 2-6,4 7 7,-7-1 6,3 8-10,-3 6 12,-3 0 12,2 2-16,-2 3 5,-5 4-2,0-2 6,0 3 0,-4-6 4,1 0-3,-3 0-6,0-7 3,-1 9-5,-3-11-12,3 0-14,-3 0-24,0-3-25,0-2-20,2-1-28,-4 3-25,2-4-42,-3 0-8,3 0-33,-2 0-13,0-6-45,0-1-151,-1-2-480,7-1 213</inkml:trace>
  <inkml:trace contextRef="#ctx0" brushRef="#br0" timeOffset="163126.7243">21949 2777 101,'-6'0'318,"6"0"-10,-5-2-22,5 2-22,-5-3-35,5 3-14,0 0-26,0 0-14,0 0-8,17-5-17,4-5-6,1 5-6,-1 1-21,2-2-18,4 4-4,-3 0-13,1-1-21,-3 0-29,0 1-39,-1 2-39,-7-2-42,3 4-41,-3-5-49,-4 1-46,-3 1-193,6-2-451,-6 2 200</inkml:trace>
  <inkml:trace contextRef="#ctx0" brushRef="#br0" timeOffset="163685.2714">22629 2343 229,'0'-12'248,"1"6"-9,-1-2-20,2 1-28,-2 0 3,1 2-19,-1 2-13,0 3-14,2-7-20,-2 7-14,0-3-22,0 3-12,0 0-9,0 0-9,0 0 0,-5 17 0,4-2-2,-4-1 3,-1 6 2,-1 6-3,0-11-4,-1 13 11,0-1-5,1-3-2,0 6 5,-6-5-4,6 2 2,-4 3 1,1-4-7,0 4 8,-2-2-7,4-1-1,-4-2-8,1-2-1,2 2-3,1-8 1,2-1 1,-1 1-9,3-7-10,-2 5 14,-2-2-19,2-4-5,3-2 12,-4 4-10,6-5-7,-2 0 1,-1-1 5,1-1-1,3-4 2,-3 7-8,3-7 0,-3 4-2,3-4 11,0 0 2,-4 5-6,4-5 11,0 0-15,0 0 6,0 0-2,0 0-19,-17-11 11,14 5 12,-2-2-18,-1-1 5,3 0-9,-2-2 2,0-3 7,5 2-5,-4 3-2,1-1-5,2 0-8,-2 0 12,3-1-3,0 2 3,1-1-18,2-2 14,0 4-1,1-2-7,6 2 10,-2-5-1,1 1-10,2 3 5,2 0-7,-3 2 7,4 2-5,-1-2 0,-2 6 6,-1 0-11,0-2 0,0 6 9,0-1-5,-2 1 0,2 4 1,-3-1-4,4 4 5,-4 1 5,0 0 3,1 3-9,-2 2 7,1-2 9,-4 4-8,1-9 3,2 8 17,-3-5-21,1 0 9,-4-3-6,4 0-3,-1-1 0,0-1 0,-2-1 4,1-1 3,-1-2-8,-1-3 8,3 8-4,1-6 1,-4-2-3,3 5-5,-3-5 4,1 5-6,-1-5-7,7 3 2,-2-3-12,-5 0-13,11 0-10,-3 0-12,-2-2-25,2-1-33,0-1-34,2 1-31,-2 0-21,3-2-37,-2-1-233,0 0-515,-3 0 229</inkml:trace>
  <inkml:trace contextRef="#ctx0" brushRef="#br0" timeOffset="165318.8044">22838 2784 27,'0'0'63,"0"0"-2,0 0 1,0 0-1,0 0-6,0 0-16,0 0-9,0 0-6,0 0-1,0 0-6,0 0 6,0 0 16,0 0-24,0 0-3,0 0-2,0 0-1,-5 0 8,5 0 1,0 0 10,0 0-2,0 0-13,0 0 22,0 0-3,0 0 7,0 0-1,0 0 6,0 0 11,0 0-2,0 0 10,0 0-1,0 0 4,0 0 7,0 0 5,0 0 2,0 0-6,0 0 5,0 0-2,0 0-4,0 0 16,0 0 3,0 0 3,0 0 6,0 0-5,0-8-8,0 3-14,0 5 3,0-4-8,3-1 10,-2 1-10,0 1-3,1-2-4,0 0-1,-1 0 4,0 0-10,2 3-2,-2-3 1,0 1-9,0 1 3,0 0-14,2 0 2,-3 3-13,3-4-6,-3 4-4,0 0-7,0 0 1,0 0 1,11 8 4,-6-2-5,-3 2-1,4-1-4,-2 3 7,-1 2-2,4 3-5,-3 0 2,-1-4 0,-3 0 3,0 0-8,4-1 6,-4 1-1,0-2 2,3 0-5,-3-2 5,2 2 0,-4-4-3,4 2 3,-4-1 6,2-2-10,0-4 1,-1 7 7,1-7-6,-2 10 1,4-8 2,-2-2-1,0 0 9,0 0-5,0 0 8,-2 6-1,2-6 5,0 0 12,0 0-10,2 7 6,-2-7-2,0 0-1,0 0-3,0 0 12,0 0-13,0 0-1,-2 4 3,2-4-13,0 0-1,0 0 11,0 0-6,0 0 5,0 0 0,0 0-8,0 0-2,0 0-2,0 0 2,0 0-3,0 0 4,0 0 2,0 0-9,0 0 9,0 0 12,0 0-18,0 0 11,0 0-10,0 0-1,0 0-4,0 0 5,0 0-5,0 0-2,0 0-1,0 0-4,0 0 5,0 0 1,0 0 0,0 0 1,0 0-4,0 0 0,0 0-6,0 0-2,0 0 11,0 0-4,0 0-1,0 0-2,0 0-1,0 0 6,0 0-3,0 0 6,0 0-7,0 0 5,0 0 2,0 0-3,0 0-1,0 0 2,0 0 5,0 0-12,0 0 6,0 0-9,0 0 0,0 0 11,0 0-7,0 0 4,0 0-6,0 0 11,0 0 0,0 0-5,0 0 2,0 0 0,0 0 0,0 0-1,0 0 2,0 0-4,0 0 13,0 0 5,0 0 5,0 0 7,0 0 4,0 0 12,0 0 3,0 0 12,0 0 0,0 0 5,0 0 6,0 0-10,0 0-11,3-18-5,0 12-7,-3-3-6,4-1 3,-2-2-5,-1 2-5,3 0-3,-1-2-2,1 0-1,1 3-4,-1-3-12,0 2 3,6-5-1,-4 8-1,1-4-4,-2 5-17,2-3 21,0 2-5,-4 1 0,6-3-2,-4 6-11,2-2 8,0-2-13,2 4 15,-1 1 2,-1-1-2,3 1-3,-3-1 4,0-1-3,3 4 2,0 1 0,-1 1-7,3 0 7,-1 2-11,-1 1 3,2-1-3,-3 0 13,-2 3-7,2-2-7,-4 0-1,4 2-3,-4 0-3,1 4 13,-2 0-16,-1 1 12,-3 5 7,0-5 13,-3 5-20,1 0-10,-3 1 19,-2-4-2,0 10 3,4-9-1,-2 2 4,-1-5 2,5-1-1,-5-3 0,5 2-7,-1-3-4,-1-3 4,2 2 6,0-2-1,1-4-6,-2 4 15,2 1-14,0-5 10,0 0-5,0 0 3,0 0-11,3 5-16,3-6-24,-1 1-38,4-4-42,1 1-54,2-5-54,5 1-58,-3-1-293,2-4-637,-1 2 282</inkml:trace>
  <inkml:trace contextRef="#ctx0" brushRef="#br0" timeOffset="166443.5243">23351 2104 123,'3'-6'161,"0"0"-3,1-1 33,-1 2 0,-3 2-1,4-2-8,-4 1 0,3 1-7,-3 3-11,0-2-9,0 2-8,0-5-7,0 5-10,3-2-5,-3 2-8,0 0-20,4-4 7,-4 4-8,0 0 4,0-4-3,0 4-8,0 0-10,0 0-4,0 0-13,0 0 5,0 0 7,0 0-8,3-4-5,-3 4-10,0 0 6,0 0-7,0 0 0,0 0-10,0 0-3,0 0 1,0 0-17,0 0 3,0 0-3,0 0-12,0 0 4,0 0 2,0 0-10,0 0-5,0 0 3,0 0-1,0 0-6,0 0-8,0 0 9,0 0-3,0 0 3,0 16 1,0-9 2,-3 6-2,3-8-3,0 7 7,0 4 0,0 2-5,0 2 8,3 4-6,-3-7 2,0 1-1,0 11-10,3-3 12,-2-8-5,-1 9 10,0-1-8,0-6 6,0 4 1,3 5 0,-3-10-10,0 3 5,3 4-3,-6-1 12,6-8-6,-3 9 9,-3-5-19,6 6 13,-6 1 15,3 0-18,0-3 20,-3 3-7,2-5 0,1 3 1,-3-7-3,3 0 12,-3 7-3,3-1-21,-4-5 17,4-2 2,0 8-23,4 1 22,-4 1 5,0-4-25,-3 3 14,2-8 20,1-2-20,0 1 0,0-1 4,0-5 1,0 4 3,0 1 4,-3 0-4,3-3-3,0-5-11,0 7 10,0-4-1,-3 3-2,3-4 1,0 1-3,0-2 8,0 2-10,0-5-6,0 6 5,0-4 1,0 1 10,0-4-7,0 1-7,0-7 8,0 11-16,0-11-14,-4 7 21,4-7 1,0 0 2,0 8 1,0-8 0,4 4-2,-4-4 8,0 0-21,0 0 9,0 0-6,0 0-25,0 0-11,0 6-23,0-6-31,0 0-21,0 0-74,0 0-56,0-18-69,0 11-310,0-4-671,0-5 297</inkml:trace>
  <inkml:trace contextRef="#ctx0" brushRef="#br0" timeOffset="167180.4077">23656 2519 123,'3'-5'248,"-1"0"-7,-2-2-20,0 7-12,3-6-25,-3 2-24,0 4-19,0 0-20,2-5-12,-2 5-15,0 0-13,0 0 4,2 26-2,-2-12-1,3 5 5,-6 9 0,2-1-5,0-8 2,1 7-1,-2-2 1,2-7 2,0 1-1,0 0 3,-1 0-8,2-4 9,-2-2-11,-1-2-8,2 1 1,0-3-8,0-1-11,-2-2 12,2-5 0,-1 7 16,-1-1 16,2-6-2,0 0 20,0 6 11,0-6 15,0 0 3,1 8 13,-1-8 8,0 0 2,0 0-7,0 0-23,-1-18-14,3 6-13,-3-13-8,5-2-17,-1-2-7,-1 1-8,-1-8-9,0 1-9,5-10-6,-2 11-3,-1-11-8,1 8-3,3 6-5,0 4-15,-1-3 6,0 5-6,2-1 3,-1 10-5,-1 2-5,2 1-3,2-3-19,1 4 8,-1 2 1,4 3-17,0 0-1,3 1-5,4 5-7,-1 8-5,1-2-7,-7-1-9,-1 5-3,-3 0-3,1 5-21,-2 0 5,-2 2-8,-2 8 2,-5-7-10,-1 1-17,-8 3 9,2-3-10,-7 4-5,-4-2 5,-2 1-2,-4-4 5,2-3 8,3 1 0,-2-6 22,0-1 4,6-2 12,2-1 5,5-2 6,-1-1 11,2 1 5,0-1 9,4-1 9,3-1 0,-6 2 13,6-2-10,0 0 7,0 0-4,0 0 1,0 0 1,0 0 1,0 0-5,0 0 9,0 0 2,26-2 0,-15 3 4,-1 4-5,3 1-5,-1 1 6,1 1-13,-2 1 13,2-1-2,-4 3 6,0 1 3,-2 1-1,-1-3 0,-2 1 2,-1 1 3,-3 0-5,0-3 1,-3 2-1,-4-2 8,-1-1-1,-1 3-6,-6-1 0,1-2-3,-6-4 0,6 2 4,-6 1-8,6-7-4,-3 2 3,0-2-23,6 0 20,1-2-5,-2-1-12,3 1-1,5-1-23,-3-2 3,1 1-12,1 1-36,5 3-20,-7-11-34,5 6-41,4 0-28,0-2-177,-2 7-429,9-13 190</inkml:trace>
  <inkml:trace contextRef="#ctx0" brushRef="#br0" timeOffset="167700.3634">23977 2898 178,'1'-10'274,"2"3"-8,-3-1-15,2 3-17,-1 0 6,0 1 3,-1 4-11,2-10-13,-1 8-3,-1 2-30,0 0-17,0-5-35,0 5-39,0 0 3,0 0-14,0 0 4,-4 17-10,1-2-1,0 3-7,-1 10-14,1-5 12,-1 5-16,1-2 3,-1 0 1,-2 0-9,4 0-7,-3-1-7,1 0 6,1-8-10,-1 3-8,1-1-22,2 0-40,-2-5-54,0 4-42,3-7-61,-1 0-63,-1-5-272,0 4-577,4-5 256</inkml:trace>
  <inkml:trace contextRef="#ctx0" brushRef="#br0" timeOffset="168714.8229">23681 2769 137,'0'0'152,"0"0"-11,4-2 0,-4 2-15,0 0 16,0 0-7,0 0 8,0 0-3,3-3-2,-3 3-6,0 0-15,0 0-5,0 0-25,0 0-7,0 0-19,0 0 0,-3 11-3,3-2-12,-4 5-1,1 2-9,3 1 6,-4 7-8,1 3-3,3-1-1,-5 3-10,2-2 8,-2 1-1,4-1-2,-3-8-4,4 5 5,-3-5-7,0-1 1,3-7-3,-1 6-2,1 0 6,-3-6-17,0-1-17,3 0-41,2-3-30,-2-1-48,1-1-27,-1 0-30,3-3-142,-3-2-356,6 3 158</inkml:trace>
  <inkml:trace contextRef="#ctx0" brushRef="#br0" timeOffset="169534.5627">24219 2102 55,'4'-17'180,"-1"5"30,3-4-18,-2 5-2,-3 0-15,5 2-6,-2 2-13,2-2-11,1 2 12,-4 0-8,1 3 10,0-1-7,-1 2 0,4-1-6,-7 2-8,0 0-10,0 2-7,2-5-5,-2 5-14,0 0-6,4-3-8,-4 3-7,0 0-2,0 0-14,1-4 2,-1 4-9,0 0-28,0 0 4,0 0-3,0 0-5,0 0-13,0 0-2,-4 12 7,4-5-2,1 5 7,1 6-1,-2 10-10,-2-2-5,0 8 10,-3 11-1,-2 7 10,3 4-2,1-1-5,-1 5 7,2-3-7,1 1-1,-4 2 13,0-3-2,0 1-3,-1-3 11,3-2-4,-1-6-1,0 2 7,-3-3-20,4-12 20,-4 0 14,4-2-23,0-3 0,-1 2-12,1-4-7,0-7 1,3 6 17,-4-9-18,4-3 18,0-3-11,-3-1 1,3-4 3,-3 1-1,3 0-5,0-1 1,2 0-3,-5-1-10,3-5-5,-3 6 2,3-6-24,0 0-41,0 0-47,0 0-58,0 0-57,6-20-62,-2 3-57,-4 1-214,7-3-603,0-7 267</inkml:trace>
  <inkml:trace contextRef="#ctx0" brushRef="#br0" timeOffset="170277.261">24476 2481 31,'2'-11'279,"0"5"-18,0 5-19,1-5-45,-3 6-23,0 0-14,0 0-16,7 13-16,-7 1-7,0 10-9,-4-5-3,4 8 2,-7-1-8,7-1 2,-3 1-4,1-6-5,0 6-6,0-7 10,1-4-12,0 2 14,-2-5-12,3-2 2,0 0-3,-1 0-6,1-4 5,-2 0-4,2-6-1,-1 7 15,1-7 3,0 0 6,0 9 27,0-9-7,0 5-6,0-5 24,0 0 6,0 0 7,0 0 15,0 0-15,0 0-11,0 0-21,-3-26-12,6 8-14,0-9-10,-2-2-8,2-2-12,-2-4-14,-1-14-5,3-3-2,1 7-4,-2 7-6,0-8 2,1-1-12,0 14-3,1 4-5,-1-3-4,0 5 0,4 3-4,-3 0-9,2 7 6,-2 1-5,3 0-4,3 2 3,-3 1-2,2 0-7,0 0-2,4 4-6,1-2-6,0 5-7,0-2-2,-14 8-5,31-9-7,-17 7-2,-14 2 0,30 4-14,-30-4 5,25 10-5,-15 1-2,-10-11 11,10 20 2,-6-10-11,1 3 2,-3 4-14,-4 1 14,2-18 4,-5 33 4,-3-20-5,-1 4 2,-3 3-5,-1-8 8,0 10 0,-5-4 0,5-7-6,2 1 16,-8 3-4,6-6 7,1-3 6,3 1-13,0-1 19,-1-2-8,0 3 7,2-6-2,3 3 14,0 0-15,2-3-7,-1 3 14,4-4 4,-3 3 12,3-3-16,0 0 5,-7 1 7,7-1-2,0 0-3,0 0 8,0 0 0,0 0-8,0 0 1,0 0-3,24-4 6,-24 4 2,0 0-11,0 0 11,45 3-11,-45-3 5,24 4 7,-24-4-24,24 9 26,-13-2-11,-11-7 2,17 17 3,-11-10-19,-6-7 20,8 22 3,-6-12-5,-2-10-4,-2 24 8,2-24-9,-7 25 1,0-13 1,-5-2 3,0-1-19,-2 3 12,-1-8-2,-5 4-8,-1-3-11,4-1 18,-3-1-4,6-1-10,-4-3-3,5-2-4,3 3-6,-4-2-9,4 1-5,2-2-20,0 0-15,2 1 0,0-1-20,6 3-29,-7-5-52,5 2-18,3-4-47,-1 7-158,2-10-453,3 8 200</inkml:trace>
  <inkml:trace contextRef="#ctx0" brushRef="#br0" timeOffset="170795.0666">24715 2769 278,'0'0'291,"0"0"-21,0 0-25,0 0-22,0 0-30,0 0-13,0 0-33,0 0-11,0 0-6,41-14-22,-41 14 0,0 0-27,24-5-2,-24 5-13,0 0-10,0 0-4,18 0-15,-18 0 1,0 0-3,0 0-3,3 25 3,-3-25-6,-16 30 0,9-13-3,-5-4-4,1 1 0,-4 3-6,7-6-1,2-3-2,6-8-4,-11 17 5,11-17-14,-10 12 3,10-12 7,0 0-6,-7 12 20,7-12 22,0 0 11,0 0 4,23 12 4,-23-12-12,24 4 3,-2-3-16,-5 5 10,-17-6-18,37-3-3,-22 5-18,-15-2-21,28 1-20,-28-1-35,20 1-23,-20-1-31,0 0-36,20 4-38,-20-4-71,0 0-175,0 0-475,0 0 209</inkml:trace>
  <inkml:trace contextRef="#ctx0" brushRef="#br0" timeOffset="171343.7722">23915 3713 214,'0'0'377,"0"0"-26,0 0-29,-7 0-35,7 0-20,0 0-29,0 0-23,0 0-40,0 5-19,0-5-22,0 0-40,0 0-41,0 0-52,7 5-53,-7-5-72,4 2-68,-4-2-228,7 0-454,-7 0 201</inkml:trace>
  <inkml:trace contextRef="#ctx0" brushRef="#br0" timeOffset="171389.8329">24195 3759 42,'0'0'453,"0"0"-55,0 0-55,-7-14-38,7 14-28,-3-2-38,3 2-53,0 0-76,0 0-79,0 0-79,17 2-87,-7 0-233,7-3-396,-3 6 175</inkml:trace>
  <inkml:trace contextRef="#ctx0" brushRef="#br0" timeOffset="171912.518">24466 3794 171,'-3'-3'341,"0"0"-43,3 3-28,-3-3-52,3 3-66,0-5-68,0 5-76,0 0-58,0 0-52,13 5-130,-7-2-251,1-2 111</inkml:trace>
  <inkml:trace contextRef="#ctx0" brushRef="#br0" timeOffset="172533.9078">24839 3514 81,'0'0'338,"-6"-19"-34,6 19-35,0 0-33,0 0-27,0 0-28,0 0-27,0 0-9,0 0-8,0 0-8,0 0-4,-11 43-3,5-10 0,1-7-6,-1 8-8,-1-1-4,-6 16 5,6-15-12,-4 14-1,1-14-13,3-3-1,-1 4-13,-2-4-20,1 2 14,4-3-1,-4-2-9,2-3 6,3-5-19,-3-3 13,3 0-6,2-4-3,2-13-1,-7 20 6,7-20-7,-4 13 6,4-13 0,0 0 15,-6 12 9,6-12 7,0 0 17,0 0 5,0 0 9,0 0-7,0 0-11,0 0 0,0 0-16,0 0-10,0 0-18,10-49 7,-4 25-11,-3 5-4,5-13-5,2 2-6,-3-3-5,0 1-10,3-15-4,1 1 4,3 2-18,-5 9 12,-1 4-2,1-14 5,1 13-4,-3-2 3,1 2-11,3 3 4,-5-1-16,5 0 12,-8 3 7,7 3-1,-2-2-6,-2 9 5,0-1-6,1 2-5,1 1 0,-1 0 4,3 1 1,-4 5-7,1-4 0,1 1-9,-8 12 1,21-19-30,-14 15 26,-7 4-1,26-11-2,-26 11-4,29 0-3,-29 0-4,20 12-6,-7-4-13,-3 4 14,0-2-3,-5 4-3,-1 2-7,-1 2-18,-3-2 13,0-16-4,-3 33 0,-1-14 2,-3 0 6,1-5-13,-3 0-1,-3-2-3,2 0 8,-11-1-12,7-1 22,-1-4 2,0-1 6,0 1 5,-6-3-8,21-3 18,-28 4 2,28-4 4,-24 3-3,24-3 14,-20 0-5,20 0-3,0 0 9,0 0-8,0 0 17,0 0-10,0 0-2,-22 0-2,22 0 6,0 0 10,0 0-4,0 0 5,0 0 2,0 0 4,0 0-2,0 0 0,0 0-6,0 0 11,0 0-8,74 9-1,-64-6 2,-10-3-1,18 9-5,-18-9-2,19 12 7,-12-5-7,-7-7 4,12 23-8,-7-13 6,-5-10 10,5 29-10,-8-13 4,-1-1 5,-3 2-12,-1-1 0,-2-1-9,-7 1-2,0-3-1,-3 2 2,-1-10-3,0-1 9,-3-1-3,5-2-2,19-1 3,-33-4 3,19-3 6,-2 2-24,16 5-13,-18-17-33,18 17-21,-14-12-49,14 12-62,-3-14-278,3 14-522,0 0 231</inkml:trace>
  <inkml:trace contextRef="#ctx0" brushRef="#br0" timeOffset="173247.6646">24933 3863 59,'0'0'254,"0"0"-13,0 0-5,0 0-7,3-26-15,-3 26-11,0 0-12,0 0-4,0 0-8,0 0-10,0 0-15,7-20-21,-7 20-13,0 0-10,0 0-12,0 0-14,0 0-20,0 0 3,0 0-2,0 0-7,17 39-6,-16-20 0,2-2-4,-3-3 1,3 5-9,-3-2-7,6 8 16,-8-10 0,2-15-19,0 23 14,0-23-7,-3 20 0,3-20-6,0 0 2,-1 20 1,1-20 16,0 0 10,0 0 27,0 0-2,4 15 19,-4-15 9,0 0 9,0 0 0,0 0-17,0 0-6,0 0-20,0 0-7,0 0-7,21-47-3,-8 27-7,-6 6-7,3-2-10,1 1-2,-1 2-10,-1 6 3,-1-4-5,-8 11-4,14-12-7,-14 12-2,9-12-7,-9 12-7,0 0 1,0 0-13,0 0 18,0 0-10,0 0 12,0 0-6,0 0 6,26 28 1,-26-28-4,5 21 1,-3-8 3,1 2-3,-3-15-5,2 23 2,-2-23-11,0 23 11,0-23 5,0 14-3,0-14-1,0 0-5,0 0 10,0 19 1,0-19 7,0 0 3,0 0 8,0 0 14,0 0 10,0 0 6,0 0-7,0 0 14,0 0-16,0 0-8,0 0-6,0 0-5,0 0-5,26-50-1,-20 35 2,1-2-11,3 3 7,-3-4 3,-3 4-7,5-1-4,-4 4-3,-5 11 0,13-15-4,-13 15-2,8-14-7,-8 14-1,0 0-7,13-6 7,-13 6-1,0 0-5,0 0 12,0 0-4,23 25 3,-18-14-2,-5-11-2,7 30 10,-4-12-10,3 0-2,-3 1 3,1 5 7,-4-4-8,2-3 8,-2-17-3,0 29 1,0-12-11,0-3 15,0-14-8,2 20-12,-2-20-16,-3 20-20,3-20-27,0 0-27,0 16-34,0-16-33,0 0-50,0 0-42,0 0-57,-3 16-95,3-16-251,0 0-721,0 0 319</inkml:trace>
  <inkml:trace contextRef="#ctx0" brushRef="#br0" timeOffset="175822.174">15828 3889 76,'1'-9'165,"1"7"-1,-2-1 2,2-4-10,-2 5-4,1-2-4,-1 4-5,0-7-10,0 7-10,0 0-15,2-4-7,-2 4-17,0 0-10,0 0-11,0 0-6,0 0-8,0 0-4,-13 15-6,7-8 0,1 8-3,-5 6 0,-3 4 2,2 0-1,-2 5 3,3-1-6,-4 4 3,3-3-4,-2 1 4,1-2 0,1 0 4,0-4-12,0-2 3,1 2-3,3-8-1,2 0-5,-1-2 1,-1-1 3,3-4-5,2-1-1,0-1 2,-3-2 1,5 0-1,-4-1 1,3 0 2,0 1 0,0-5 5,1-1-6,-4 6 0,4-3-1,0-3 0,0 0-1,-1 5 13,1-5-14,-2 3-2,2-3-1,0 0 5,0 0-1,0 0 5,0 0 4,0 0 6,0 0 4,0 0-11,0 0 5,0 0 1,0 0 1,0 0 7,0 0-13,0 0 4,0 0-3,0 0-1,0 0 4,-3 2 5,3-2-13,0 0 3,0 0-2,0 0-7,0 0-3,0 0 3,0 0-1,0 0-5,0 0-1,0 0 2,0 0-16,0 0 15,0 0-2,0 0-3,0 0 0,0 0-1,0 0-1,0 0-2,0 0 3,0 0-4,0 0 2,0 0-6,0 0-2,0 0-6,0 0-15,0 0-21,0 0-23,0 0-32,0 0-45,0 0-55,0 0-64,0 0-273,5-17-577,-4 12 255</inkml:trace>
  <inkml:trace contextRef="#ctx0" brushRef="#br0" timeOffset="176404.565">15521 3912 41,'0'0'160,"-5"-3"-2,5 3-15,-4-3 0,4 3 1,-7-1 5,7 1 4,-3-1-7,3 1-2,0 0 3,-4-4-18,4 4-1,0 0-10,0 0-9,0 0-15,0 0-10,0-4-10,0 4-8,0 0-6,0 0-1,7-3 8,4 2-1,4-2 1,-1-2-1,6 3-5,3-5-2,-3 5-3,3-3-7,1 3-5,-3-1 1,-1 3-5,1 0-11,-7 0 2,0 0-10,-2 0 0,-2 3 2,-2-3-10,-1 0-3,0 0-6,-3 1-4,2-1-11,-6 0-2,6-1-8,-6 1-5,5 1-15,-5-1 1,5 3-13,-5-3-11,0 0-8,0 0-4,3 1 4,-3-1-7,0 0-9,0 0-20,10 0-4,-10 0-20,6 2-20,-6-2-9,9 0-14,-9 0-113,4 5-311,0-3 137</inkml:trace>
  <inkml:trace contextRef="#ctx0" brushRef="#br0" timeOffset="177434.5724">15641 4400 76,'0'0'134,"0"0"5,0 0 1,0 0-7,0 0-4,-4 0-2,4 0-5,0 0-1,0 0-6,0 0-6,0 0 0,-6 0-3,6 0 3,0 0-3,-5 2 5,5-2-10,-6 3 2,6-3-8,-4 0-4,4 0-4,-6 0 5,6 0-11,-3 1 2,3-1-9,0 0-7,-7 0-2,7 0-2,0 0-5,0 0-2,0 0-1,0 0-4,0 0-9,0 0-4,0 0-2,0 0-17,0 0 7,0 0-3,0 0 0,0 0 8,13 2 19,-6 0 0,4-1 3,3-1 11,3 0-22,5 2 2,0-2-8,3 0 2,-2 4 9,-1-7-13,2 6-3,0-3-9,-1 3 6,-1-1-6,-6 0-2,-1 1-5,-2-2 1,1 1-2,-3 0-16,-2 0 16,-4-2 1,1 0-11,-6 0 8,8 1-1,-8-1 0,6 1 6,-6-1-10,0 0 6,9 1-12,-9-1 12,0 0-7,0 0 5,5 2-19,-5-2-11,0 0-13,0 0-13,0 0-16,0 0-22,0 0-21,0 0-26,0 0-30,0 0-40,0 0-34,0 0-30,6-4-198,-6 4-499,3-5 222</inkml:trace>
  <inkml:trace contextRef="#ctx0" brushRef="#br0" timeOffset="177964.9582">16031 4189 53,'-4'0'188,"-1"-1"-8,0 0 4,5 1-14,-5 0 1,5 0-11,-6-2-2,6 2-9,-6-1-4,6 1 0,-4-1-12,4 1-3,0 0-7,0 0-6,0 0-5,0 0-12,0 0-3,0 0-5,0 0-4,0 0-2,0 0-9,0 0-12,0 0 8,0 0 13,0 0 5,0 0 3,26 4 3,-11-2-7,3-2 7,6 3-18,2-3-4,0 4-2,1-1-14,4 0 1,-3 0-4,3 1-8,-3-1-9,2-2-4,-3 4-2,-2-5 8,-4 5-21,0-2 4,-8-2-4,4-1-1,-10 1 3,2-1-2,-4 0-3,-5 0 12,11 0-10,-8 2 3,-3-2-7,0 0-8,11-2 7,-11 2-3,0 0 5,0 0-4,0 0-2,8-1 5,-8 1-13,0 0-3,0 0-12,0 0-11,2 0-17,-2 0-13,0 0-23,2-3-32,-2 3-33,0 0-24,0 0-27,-7-11-16,5 7-45,-1-3-15,0 1-15,-5-1-155,0 1-473,2-2 210</inkml:trace>
  <inkml:trace contextRef="#ctx0" brushRef="#br0" timeOffset="178560.4497">16348 4039 81,'-4'-2'176,"2"-2"4,1 1 5,1 3-2,-5-5-3,5 5-13,-2-4-15,2 4-6,0 0-10,-1-3-13,1 3-11,0 0-20,0 0 2,0 0-7,0 0-12,0 0-9,0 0-18,0 0 11,0 0 1,0 0 6,8 12 2,-1-4 11,0-1-6,0 2-5,3 3-2,0-1 0,3 1-13,2 5 4,-2-5-9,0-1 3,-5-2-8,5 2-6,1-3-2,-1 1-1,-4-4-3,1 2-1,-3-2 3,3 0-12,-3-4 2,-3 5 0,4-4 10,-3 1 5,0-1 5,-3 1 6,4-1 4,-6-2 5,4 4 6,-4-4-7,0 0 4,4 1-5,-4-1-1,0 0-3,0 0 1,0 0-3,0 0 8,7 1-11,-7-1 1,0 0-7,0 0 4,0 0-11,0 0 1,0 0 2,0 0-14,0 0 8,0 0 2,0 0-4,0 0-2,0 0-4,0 0-9,0 0 6,0 0-4,0 0 0,0 0-8,0 0-9,0 0-4,0 0 0,-8 12 6,1-6-4,-3 5 4,-7 3-4,-3 3-6,1 3 10,-1-2 4,0 3 3,3-6-6,0 4-2,3-1-6,0-7-2,4 2 7,3 1 0,-3-1-1,3-5 6,0 8-9,1-7 0,1 1-13,2-3-6,0 0-22,-1-2-19,4 2-27,-3-2-23,3 0-29,-1 2-31,1-7-30,-3 9-36,6-6-55,-2 2-248,2-1-589,-3-4 261</inkml:trace>
  <inkml:trace contextRef="#ctx0" brushRef="#br0" timeOffset="180020.4355">16913 3924 69,'2'-12'237,"0"-1"-8,0 6-4,-1 0-37,1 2-15,-1 3-28,1-1-19,-2 3-4,0 0-13,-1 31-15,-3-2-7,1 3-8,-4 17-8,-1-2-6,1 1-1,-3 0-4,-3-5-8,3 5-1,6-16 0,-3-1 7,0 1-6,-3-3 12,3-5-3,0 0-6,3-7 2,1 0-3,-1-3 5,1-4-2,0-2-5,2-1 1,-1-2 9,2 1 1,-2-1-3,2-5 0,-2 7 9,2-7 8,0 6 14,0-6 16,0 0 8,0 0 8,0 0 8,0 0-16,0 0-6,0 0-4,3-17-6,-2 7-18,2 1-13,3-9-9,-2 0-1,3-7-1,0-4-9,0-1-6,0-1-5,1-2-4,0-11-1,0-3-6,-1 12-10,2-11 1,-4-5-3,1 5-6,2 1 1,1 10 1,1-14-6,-3 13 5,1 4-4,-1-1 1,0-1 0,2 2 5,-1 6-12,3 0-1,-1 2 0,0 3 1,-3 5-4,0 2-1,3 2-4,0 1 3,-3 2-12,4 4 18,-1 1-12,-1 0 1,-1 4-19,-1 0 14,2 4-6,-1 0-7,-1 1 1,-3 2-14,3 2 6,-3 7-1,2-2-5,-3-2 1,-3 3 3,-1 3-17,-1 2-5,-5-3 0,0 0-5,-6 3 4,-1 2-8,-3-6-2,-1 1 5,3 3 7,-4-6-1,2 2 7,3-7 12,0-2 2,4-2 4,-1 2 8,2-5 0,3 2 7,0-3 11,2 3 8,1-4-6,3 0 2,-6 3 1,6-3 3,0 0 1,0 0-6,0 0-2,9-12 4,-2 10-4,4-1 4,2 3-1,1-2 1,1 4-2,-1-2 1,6 9 1,-6-1 0,0-1 6,-1 4-4,-3 3 3,0 0-6,-2 0 6,-4-3-5,-1 1 7,0 4 3,-4-4-2,-1 1-1,-2 1 7,-4 1-3,-1-1 0,-2-2-4,-2-6 4,-2 2 0,3-2-1,-2-3 0,0 2 3,0-4-9,3-1-8,0-1 7,2-2 2,0 2-16,0-3-6,6 1-5,-2-4-27,0 2-16,2 0-32,1-6-23,4 1-40,0 2-27,1-2-21,2 0-21,1 4-157,-2-1-423,3 3 188</inkml:trace>
  <inkml:trace contextRef="#ctx0" brushRef="#br0" timeOffset="180559.6912">17234 4183 270,'3'-3'275,"-3"3"-24,0 0-29,0 0-21,0 0-32,0 0-13,0 0-20,0 9-11,0-9-11,-7 12 8,7-1-4,-7 7-5,1-2-3,1 1-8,-1 0-5,-1 2-8,3-1-4,-2 0 3,-1-1-20,4-1-4,-4 1-7,3-5-7,1-2-3,-1 0-6,3-2-10,-4 1-26,5-3-30,-4 0-31,3-2-31,0 0-36,1-4-30,0 0-61,0 0-211,0 0-461,0 0 205</inkml:trace>
  <inkml:trace contextRef="#ctx0" brushRef="#br0" timeOffset="181174.4591">17389 3928 133,'-4'-3'284,"1"-1"-20,2 0-25,-1-1-30,2 5-19,0-3-23,0 3-21,-1-4-10,1 4-15,6-6-3,-1 4 4,4-2-10,3 3 10,5-3-10,-3 1 0,9 0-5,-1 1 9,0 0-14,0-1-1,1 3-20,-3-2-1,-5 4-2,-1-2-19,0 3 0,-6-1-19,1 2 8,-1 0-9,-3-3-5,0 2 6,-2 0-7,-2 2-12,2 4 7,-6-1-3,-1 3-1,-1 4-1,-5-2-4,-2 9-2,-6-4 3,1 3-4,-4 0-4,1 0 8,-1-1-3,2-1-3,0-1 0,-2-2 5,4-2-2,5-2-1,0 0 3,2-2-4,3-1-10,1-3 0,1-2-5,2 1-1,0 0-1,2-2 5,0 1 2,-1-2 4,5 4 7,1-3 13,2 0 11,2 0 3,2 2-6,6-1 2,-1-1-7,1-3-3,-1 5 2,6 0-12,-4-3-9,-3 1 14,2 0-4,-2-2-8,0 3 2,-1-4-1,-4 0-12,1 0-7,0 0-9,-1 2-13,1-2-4,-1 0-15,-4 0-25,2 1-15,-2-2-27,2 1-29,0-3-28,0 2-53,3-2-36,0 0-273,0-1-576,1-2 255</inkml:trace>
  <inkml:trace contextRef="#ctx0" brushRef="#br0" timeOffset="181226.5009">18136 3584 33,'-5'-18'316,"1"3"-13,2 5-7,-3 1-20,4 5-39,-1-2-34,0 4-26,2 2-16,0 0-17,-12 19-13,5 5-9,-1 5-19,0 3-9,-2 15 4,-6 33 8,8-26-1,-11 30 1,9-25 13,-8 26-14,1-5-1,5-25-3,0 1-16,-3 0 2,-1-2 3,4 1-5,-4-3-20,2-2 15,1-3-3,2-14-4,1-2-11,-1 0-19,1-3 16,0-1-9,0-4-5,3-5-6,1-1-5,1-4-10,1-4-19,1 1-39,0-5-30,0-1-16,3-4-38,-1 4-41,1-4-57,0 0-78,7-17-286,0 0-628,1-6 278</inkml:trace>
  <inkml:trace contextRef="#ctx0" brushRef="#br0" timeOffset="181808.1687">18260 3931 190,'2'-8'283,"1"-2"-5,-1 3-19,-1 2-30,-1 1-29,0 4-29,0 0-22,0 0-11,0 0-12,0 19-17,-1-4-6,-4 4 5,2 6-6,-3 5 11,1-2-11,1 2 5,-4 0 4,2 0 2,-1-3-10,1 1 10,-1-4-8,0 1-6,0-2-5,2-3 32,2-4-41,-2-2-6,1 2-3,0-7-5,1 1 3,2 0-8,-2-3 8,0-2 4,3 1 5,0-2 7,0-4 8,0 0 17,-4 7 6,4-7 16,0 0 4,-3 4 4,3-4 12,0 0-8,0 0-8,0 0-14,4-16-12,-4 6-10,3-5-16,0-5-15,0-6-2,1-2-10,0 0-4,2-3-6,-2-1-4,3 1-6,0 0-6,0 0-3,3 3-11,-2 2 4,0-3-9,0 3 5,2 2-5,1 2-6,-4 4 0,7-6-5,-4 8 2,4-4-4,3 2-5,-3 4-2,2-1-8,-5 4-9,3 3-8,0 1-10,0 1-4,-4 2-10,2 1-13,-3 2-6,-9 1-10,13 8-5,-6-4-4,-3 3 4,1 3-4,-3 0-8,-2 2-5,-2 3 2,-3 2 2,-2-3-9,-1 5 9,-2-5-9,-4 6-9,-2-3 6,2-5-1,4-2 11,-2-1 9,3-3 12,1 2 11,-1-5 8,2 2 2,3-3 6,0 1 8,1 0 6,3-3 3,-3 3-2,3-3-2,-4 1 10,4-1 10,0 0-8,0 0 3,0 0 6,0 0-5,14 5 7,-7-2-1,-1-3 3,4 4 4,-2 0-6,-1 2 0,3-2 0,-3 4 3,-2-3 1,1 2 0,1 1-1,-1-1 1,-2 0-2,-1 1 2,-1-1 4,-2 0 2,-2 3 5,1-5 1,-2 4 3,-1-3-4,-3 0 1,2 0 3,-6-1 0,4-1-1,-3-2 4,0 1-10,2-2-6,-2-1-1,-3 1-6,2-1-2,1-2-6,3-1-2,-1 1-22,-1-1-10,4-2-20,-1 3-2,0 0-17,2-1-20,0-1-28,0 1-20,4 3-50,-3-5-222,3 5-475,-2-6 210</inkml:trace>
  <inkml:trace contextRef="#ctx0" brushRef="#br0" timeOffset="182410.6005">18548 4226 3154,'0'0'11,"0"0"-34,3-10 11,-3 6-12,4 1 21,0-4-4,1 4 4,2 0-7,-2 2-1,4 1 2,-1 2 1,3 1-9,-5 1 5,3 4-1,-4-2 2,1 3-3,-2 2 5,-4-1 0,0 6 4,-2 0-1,-3 3-1,-3-5-2,-1 3 8,-5 3 1,3-6-4,1 0 4,0-4-2,5-1 3,-1-6 1,3 3 9,-1-2 4,3-1 1,-1 1-7,1-1 2,1-3-5,-2 4 25,2-4 23,6 5 24,-2-4-8,9 1-5,-2-2-2,3 5-6,7-5-7,-1 4-7,1-4 10,3 0-20,-8 0-12,6-4-40,-2 3-40,-5 0-51,2-2-65,2-6-83,-4 3-243,-1-1-543,0-3 240</inkml:trace>
  <inkml:trace contextRef="#ctx0" brushRef="#br0" timeOffset="183002.8913">19009 3892 111,'0'0'111,"0"0"4,0 0-10,0 0-11,0 0 6,0 0-10,0 0-8,0 0-7,0 0 3,0 0 1,0 0 6,-6 4 0,6-4 4,0 0-4,0 0 6,0 0 1,0 0-4,0 0 7,0 0-10,0 0 8,0 0-1,0 0-4,0 0-9,0 0 4,0 0-10,-4 4-6,4-4-1,0 0 2,0 0-11,0 0 11,0 0 4,0 0 6,0 0-1,-3 1 11,3-1-4,0 0-5,0 0 0,0 0-3,-11 0 6,11 0 5,0 0 3,-5-2 12,5 2-6,0 0-22,-2-3 4,2 3 5,0 0-10,0 0-14,0 0-11,0 0-3,0 0 1,11-3-5,-1 3-11,4-1 3,0 1-7,2 0-9,5 0 12,0 1-13,-5-1 5,6 2 1,-1-1-12,-6 4-9,-2-2-4,1-2-1,-4 0 8,-1 2-7,-2 0-7,-2-3-5,1 0-3,-2 2 6,-2 1-4,-1 3-6,1-3 12,-2 2-8,-5 5 10,0-1 7,-5 4-2,1 2-2,-5 3-1,-3-1-11,-1 4 24,1-1-10,0-3-3,0 0 8,0 0-3,2-1 1,5-5-1,-1-1 14,0-1-16,-1 0-2,4-1 2,2-1-1,-1 0-13,4-2 12,-1 0-1,1-2 1,-1 1-6,4-2-2,-3 2 12,2 0-2,1-4-13,4 4 30,-1 0 0,1 0-10,6 0 0,0 1-8,4-2 14,-1 3-9,6-2 4,1-1 0,-2 1 2,2 1 0,1-4-4,0 3 6,-8-2-4,3 2 1,-3-2-6,2 1 1,-5-3 3,-2 2-5,-1-2 14,0 1-13,1 2 0,-5-3 1,0 1 4,-3-1 14,7 0-19,-7 0 1,0 0 7,7 0-10,-7 0-3,0 0-24,3 2 8,-3-2-24,0 0-26,0 0-30,7-2-31,-7 2-37,0 0-52,0 0-41,2-4-47,-2 4-198,5-4-548,-5-2 243</inkml:trace>
  <inkml:trace contextRef="#ctx0" brushRef="#br0" timeOffset="184494.4271">19570 3688 41,'0'-4'144,"4"-1"-3,-3 0 2,1-2-5,-1 6 9,-1-4-5,2 3 0,-1-2-8,0 1 0,-1 3 3,3-3-17,-3 3-6,0-5-1,0 5-15,0 0 0,0 0-12,3-2-6,-3 2-2,0 0-13,0 0 0,0 0-10,0 0 1,0 0-14,0 0 1,0 0-5,0 0-1,0 0-1,0 0-9,0 0 7,0 0-12,0 0 2,0 0-7,0 0 2,0 0-2,0 0-7,0 0 6,0 0-4,0 0 2,0 0 1,0 0 1,0 0-6,0 0 4,0 0-4,0 0-1,0 0 9,0 0-14,0 0-6,0 0-4,0 0-2,0 0 4,-6 13 4,6-1 1,-1 2-4,-5 15 3,3 0 2,-1 5 5,-1-1-2,-2 14 2,-2-3-3,5 3 7,-4-2 0,2-9-2,-1 10-2,2-14 6,-3-1-4,2 2 3,1-3 3,-1-2 0,-1 2 8,0-7-9,3 0 2,-2-6 1,3 0 2,-1 0-6,1-1 6,-1-4-4,1 0 4,0 1-2,1-4 1,0 1-6,-1-2 2,1 1-2,0-4-1,2 2-1,-3 1 8,3-3-12,-3-1-3,2 1 6,1-2-1,0-3 3,0 5 3,0-5 0,-3 2 6,3-2 1,0 0 3,0 0 0,0 0-10,0 0 4,0 0 3,0 7-3,0-7 4,0 0-10,0 0 3,0 0-2,0 0-1,0 0 0,0 0-21,0 0-8,0 0-15,0 0-26,0 0-17,0 0-12,0 0-24,0 0-35,0 0-30,0 0-50,0 0-29,0 0-156,7-14-446,-4 10 197</inkml:trace>
  <inkml:trace contextRef="#ctx0" brushRef="#br0" timeOffset="185074.5528">19765 4391 133,'0'0'238,"0"0"-24,-3 1-26,3-1-10,0 0-27,0 0-17,0 0-24,0 0-19,0 0-22,0 0-27,0 0-19,0 0-34,0 0-26,0 0-19,0 0-45,0 0-127,13 0-247,-13 0 109</inkml:trace>
  <inkml:trace contextRef="#ctx0" brushRef="#br0" timeOffset="185122.5601">20022 4388 14,'0'0'313,"0"0"-37,0 0-31,1 3-24,-1-3-32,0 0-47,0 0-58,0 0-47,7 2-42,-4-2-39,-3 0-35,13 0-32,-5 0-103,2 0-231,-2 1 101</inkml:trace>
  <inkml:trace contextRef="#ctx0" brushRef="#br0" timeOffset="185167.5913">20263 4400 85,'0'0'229,"0"0"-25,0 0-21,5 5-26,-5-5-26,0 0-40,4 0-25,2 0-36,-2 0-38,6 0-48,0 0-24,-3 0-92,7-5-187,-4 5 83</inkml:trace>
  <inkml:trace contextRef="#ctx0" brushRef="#br0" timeOffset="185212.6285">20494 4417 197,'0'0'228,"0"0"-23,4 0-25,-4 0-30,0 0-23,0 0-32,5-3-44,-5 3-41,6-2-42,1 0-35,-4 0-25,5 0-84,-2 1-189,2-2 83</inkml:trace>
  <inkml:trace contextRef="#ctx0" brushRef="#br0" timeOffset="185781.8629">20653 4422 8,'0'0'218,"3"1"-24,-3-1-10,0 0-23,0 0-26,0 0-35,8-2-45,-8 2-18,11 0-37,-4-1-37,3-2-22,0 3-25,1 0-68,2 0-165,-2 0 72</inkml:trace>
  <inkml:trace contextRef="#ctx0" brushRef="#br0" timeOffset="185828.9578">20829 4424 205,'4'1'228,"-4"-1"-5,0 0-2,0 0-13,5 0-12,-5 0-19,0 0-21,0 0-22,0 0-22,6-1-35,-6 1-29,6 3-39,-2-3-30,3 0-38,-1-2-47,2 1-23,1 0-12,-1 1-116,2-1-277,4 0 122</inkml:trace>
  <inkml:trace contextRef="#ctx0" brushRef="#br0" timeOffset="186688.7852">21151 4050 89,'2'-16'164,"-1"7"10,2 0-1,-2-2 1,2 6-8,-3 0 1,0-1-18,0 1-11,0 2-15,2-1-16,-2 4-17,0 0-16,0 0-6,0 0-10,-6 10-4,3 7 3,-5 7-1,1 8 0,-6 1 0,0 8 3,-1-9-5,4 2-1,-8 10 0,8-14-2,-1-4-3,-1 2 10,1-1-5,4-2-6,0 2 4,-4-4-4,4 1 6,2-4-10,0-5 5,2 1-7,1-7 2,-3 1-9,4-1 2,-2-4-2,2 2-2,-2-4 11,0 2 9,3-2 8,0-3 17,0 0 6,0 6 4,0-6 17,0 0 15,0 0 7,-3 5 15,3-5 2,0 0 8,0 0 2,0 0-8,0 0-13,6-19-23,-1 4-17,1-2-7,0-2-6,0-7-11,0 1-6,3 0-7,1-5-3,0 0-8,2-1-1,-1-3-13,-2-7-2,-1 11 0,2 0-6,4 2-3,-8 0-2,5 0 0,-4 0-10,5 2 3,-3 2-4,1-4 1,2 3-7,-1 1-3,-1-1 2,2 0 1,1 2 2,0 3 3,-1-1-7,-2-1-2,0 8-2,0 1-6,1 0 0,-7 4-6,2 0-1,1 3 4,0 1-6,-1 0-15,-2 2-8,0 2-1,1-2 2,-5 3 2,9 3-12,-9-3-1,10 1 3,-8 7-11,1 0 0,-1-3-2,1 6-3,-3-1-8,-2 3-8,0 2-5,-4 2 12,-4-4-4,-1 10-3,-3 0-1,-3 0 4,-4-4-2,1 0-9,-1-2 4,3 0 13,-3-1-4,2 0 8,5-7 6,0 1 6,3 0 0,1-5 8,3 1 3,3-3 10,-1 0 0,1-1 8,0 0 9,1 3-3,1-3 3,2-2 7,-5 1-5,5-1 7,-3 3 1,3-3 3,0 0-2,0 0 4,0 0 1,17-4-3,-7 2 4,7-1 3,-4 1 5,1 0-5,0 2 3,-1 0 0,1 2-3,0-1-3,0 5 31,-3-2-8,3 3 5,-1 0-5,-2 4-1,-4-3 2,0 3-9,-4-2 3,1 3-4,-2-1-2,-1 2-2,-2-1 2,-1-3-2,-2 3 2,0-2 1,-6 2 2,0-2-1,-4 2 5,-6-5-8,4 1-6,-4-4 6,4 2 3,-1-4 0,3-1-2,-1-1-3,2 0 2,-1-3 3,4 3-1,5-2 3,-3 0 4,4-1-6,4 3-2,-10-4-4,8 2 1,2 2 1,-6-5-5,4 3-7,2 2-15,-5-3-21,5 3-37,0 0-32,0-7-30,0 7-35,0 0-45,10-5-33,-6 5-184,-4 0-473,14-3 210</inkml:trace>
  <inkml:trace contextRef="#ctx0" brushRef="#br0" timeOffset="187438.1867">21313 4347 182,'0'0'255,"3"-5"-27,-1 1-25,3 1-18,-2 1-8,4-1 0,-3 1-13,1-1-8,-1 3-7,0-1-14,0 0-15,-4 1-4,3-3-14,-3 3-19,0 0-7,0 0-5,7 4-11,-7 0-6,1 2 6,-2 2-12,1 2-3,-1 1-6,-1 1-5,1-2-2,-3-1 2,4 2-4,-3-2 0,1 2-3,1-2 15,-1-3-17,1-1 4,0 0 1,-2-1-2,3-4 15,-3 7 28,3-5 18,0-2 13,0 0 28,-3 5 18,3-5 2,0 0-1,0 0 2,0 0-9,0 0-18,0 0-12,0 0-13,13-14-13,-9 6-9,3-1-10,3-5-5,-1-1-10,3 2-11,0-1 0,3 4-6,-4-2-3,3 2-5,-1 0 2,-5 4-12,2 1 1,-4 1-10,-2 1-8,3 2-7,-7 1 8,9 3-3,-6-2 3,2 3-4,-2 0 1,0 2 1,1 2 2,-3 2 4,1 1-9,1 0-11,-2 0 9,0 0 3,-2 2-9,2-4 15,1-1 1,-2-1-7,0 1 5,-2-1 4,2-1-6,0-1-13,0-5 20,-1 5 2,1-5-5,0 0-13,0 6 20,0-6-3,0 0 11,0 0-1,0 0 5,0 0 7,0 0-7,0 0-6,0 0-4,11-13 0,-4 5-8,0-4 5,3-2-8,1 4 5,-1-5-4,0 2-3,0 3 7,3-3-10,-2-1 1,-1 7-11,-3-1 8,3 3-6,-2 1 1,2 0-2,-6 3-4,2-1 0,-6 2 0,11 4 3,-7 3-1,2 0 14,0-1-17,-3 5 6,-1 1-1,-1 0-5,1 3 9,0 1 0,-2 2 2,0-6 5,-2 0-6,-1 5 2,3-2-6,-4-5 3,4 2-7,-1-1 0,1 0-27,-2-5 11,2 1-14,-2-2-16,2-5-10,-2 9-11,1-4-14,1-5-8,-2 6-18,2-6-1,0 5-18,0-5-9,0 0-15,0 0-36,0 0-66,0 0-53,0 0-215,0 0-579,3-19 256</inkml:trace>
  <inkml:trace contextRef="#ctx0" brushRef="#br0" timeOffset="188286.0251">21999 3948 191,'-3'-2'265,"3"2"-13,0 0-7,-3-3-7,3 3 1,-1-2-12,1 2-2,0 0-8,0 0 2,0 0-15,0 0-16,0 0-7,0 0-27,-3-3-7,3 3 7,0 0-1,0 0-20,0 0-8,6-7-7,0 7-19,1-4-10,9 2-12,0-2-7,5-1-21,-1 1 10,1 1-6,2 3-6,-3-3-5,-8 7-3,5-5-3,-3-2-10,-4 3-6,1 3 2,-2-3 12,-1 0-22,-1 0-1,-7 0 12,11 0-18,-11 0-1,6 1 0,-6-1-11,0 0 3,4 6 0,-5-1-2,-2 1 3,-1 5-4,-5 0-3,-2 4 8,-2-1 1,-3 7 0,-4 1 7,-3 2 3,1-2-10,-1-1 1,2 1-3,-1-2 2,3-1 4,2-1-2,0-2-7,3-3 7,3 0-4,0-5 1,2 1 7,2-2-5,-1-2 1,2 0-6,1 0 7,1-3-7,-1 3 6,5-3-12,-3 1 10,3-3-1,-1 3 5,1-3-3,0 4 18,0-4-15,-3 4-3,3-4-18,0 0 25,14 1 0,-4 1-1,0-1 7,4 2-7,0-1 13,3 0-14,4 0 0,0 2-4,0-3 16,-1 1-8,-3 0-6,0 0 0,-2-1 2,5 2-11,-2-2 3,-5 2 1,-3-2 9,-2-1 2,2 0 1,-6 0-5,2 3 9,-6-3-4,10 2 14,-10-2 1,8-1 4,-8 1 0,0 0-2,6 1 0,-6-1 6,4-1-4,-4 1-6,0 0-5,0 0-2,3 1 5,-3-1-8,0 0 4,0 0 5,0 0-15,4-3 1,-4 3-12,0 0 18,0 0-2,0 0-9,0 0 1,0 0-5,0 0 5,0 0-3,0 0-8,0 0-12,0 0-15,0 0-24,0 0-35,0 0-25,0 0-34,0 0-31,0 0-41,0 0-34,0 0-59,0 0-26,0 0-223,0 0-612,0 0 271</inkml:trace>
  <inkml:trace contextRef="#ctx0" brushRef="#br0" timeOffset="189076.7446">22740 3634 97,'0'-7'277,"0"1"-3,3-2 1,-3 4-12,0 0-7,4 0-18,-4-1-7,0 2-12,0 3-24,0 0-15,0-4-17,0 4-13,3-4-21,-3 4-19,0 0-8,0 0-12,0 0-13,0 0-10,0 0-7,0 0-5,0 0-4,0 0-8,-11 7-6,5 1 0,3-2-5,-4 4-9,3 5 7,-3-1 1,0 0-11,-1 4-2,-4 6 6,4 5-4,-2 0-5,0 1 5,-3 4 1,4-1-15,-7 15 8,1 0 3,-1-1 6,-1-1-6,3 2 13,-1-3-11,1-3 6,-2 2-10,7-11 13,-2 0 7,-1 10-4,0-10-4,4 1 10,-9 8 2,6-9-1,-2-3-12,3-1 13,0 1 2,-1-5-4,4-1-1,1 1-6,-5-4 0,3-5 7,3 0-6,1-4-4,-2 0-3,4-2-4,-1-1 10,-1-2-11,4 1 3,-3-4 3,1 2-2,2-6 6,-3 7 5,1-5 15,2-2-5,-3 5 16,3-5 6,0 0-1,0 0-2,0 0 3,0 5-7,0-5 0,0 0-11,0 0 4,0 0-13,0 0 4,0 0-3,0 0-5,0 0-5,0 0 7,0 0-15,0 0-1,0 0-15,0 0-12,0 0-19,0 0-14,0 0-21,0 0-35,0 0-19,0 0-48,0 0-45,0 0-61,0 0-44,11-12-63,-9 7-314,3 0-747,2-2 331</inkml:trace>
  <inkml:trace contextRef="#ctx0" brushRef="#br0" timeOffset="189664.8467">23140 4010 63,'0'-2'225,"0"2"-19,4-4-2,-4 4-4,6-4-12,-6 0-11,4 3-9,-2-5-4,-1 1 1,2 0-4,-3 1 1,0-1 1,1-2-16,-1 4 5,0-1-20,0 0-17,0-2-11,-2 3-13,-3-1-10,-1 3-17,-5-3-5,-3 5-5,-8-1-2,-2 4-5,-3 3-7,4 3-2,-3 4-13,0 0 9,1 5 0,1 0-10,0 1-4,0 1 5,3 5-8,4-4-3,-1 1 1,4 2 0,1-4-14,3 3 14,3-5 2,0 4 4,0 1-7,2-8-10,2 2 21,0-1-17,3 3 20,0-9-6,3 5-14,0-4 19,4 3 1,-2-3-5,2 2 1,-1-6 2,3 4-1,0-4 8,2 1-12,2-4-6,1-1 7,0 2-11,0-4 3,-1-2-12,1 0-18,3 5-27,0-7-26,-9-1-39,6-1-34,-1-1-46,0-2-36,-5 1-44,5-1-236,-5 3-545,-2-2 241</inkml:trace>
  <inkml:trace contextRef="#ctx0" brushRef="#br0" timeOffset="190236.1908">22788 4183 279,'0'0'275,"0"0"-19,0 0-23,0 0-7,0 0-10,0 0-7,0 0-6,0 0-8,0 0-10,14 5-5,-5-4-22,2-1 3,3 3-6,1 1-27,2-4 3,6 1 17,-8 3-35,8 0-8,-9-2-1,-1 0-7,2 0-13,-5-1-7,-1-1-10,0 0-7,-3 1 3,-6-1-18,7-1 14,-7 1-15,8 1-18,-8-1-37,7 1-54,-4 1-45,-3-2-56,0 0-61,0 0-44,7 2-45,-7-2-204,0 0-562,0 0 248</inkml:trace>
  <inkml:trace contextRef="#ctx0" brushRef="#br0" timeOffset="191927.6138">15406 5138 129,'1'-5'172,"-1"-2"2,2 2 1,-1-2 8,-1 2-6,3 0-14,-3 0-4,0 1-10,0 4-14,4-4-14,-4 4-17,0-5-16,0 5-16,0 0-4,0 0-9,-8 18-7,-1-1-2,2 7-1,-3 1-1,1 6-7,0-3 2,-2 0-4,1 3 6,-3-2-6,6 0 6,-3-2 1,2-4-2,-2 1-2,3-8-4,3 1 0,-2-5-5,3-3 1,-2 1 2,2-4 0,2 5 2,-1-8 8,-1 3 19,1-2 12,2-4 11,-2 6 0,2-6 11,-1 3 12,1-3 16,0 0 6,0 0 14,0 0-6,0 0-15,0 0-11,11-20-10,-6 10-15,-2-6-6,3 1-5,3-9-11,0 2-6,-1-3-1,3 0-17,-1-2-2,0 0-1,1 0-7,1 1-12,-2 0 0,4-3-4,0 2-1,-4 2-3,3 3-5,-5 5 4,2 4 1,0-1-1,-3 3-5,-3 4-1,2-2-7,-2 3-3,0 4-4,-1 0 5,3 1-14,-6 1 5,11 5-5,-5 6 7,2 3-4,3 7 6,-1-3 10,-3 6-8,0 5-1,0 0 1,1 3 5,-3-2-2,1-3 0,-2 2 0,0-2 0,3-1 2,-4-8-7,1 1-8,-1-2-4,-3 0 2,2-6-3,-1 0-11,0-2-16,-1-2 6,-1-2-11,2 1 6,-1 0-6,-1-1-3,1-5-1,0 5 1,0-5 1,1 5-11,-1-5-8,0 3-5,0-3-10,0 0-20,0 0-29,0 0-27,0 0-24,0 0-22,-11-8-42,8 5-8,-1-1-224,1-1-523,-1 0 232</inkml:trace>
  <inkml:trace contextRef="#ctx0" brushRef="#br0" timeOffset="192521.5653">15365 5332 203,'0'0'258,"0"0"-26,0 0-23,-3-3-14,3 3-31,0 0-17,0 0-10,0 0-4,0 0 4,14 3-4,-4-3-8,4 0-6,0 2-8,2-2-15,-1 1-5,0 0-8,1-1-13,1 0 4,-5 1-18,1 2-17,0-2-25,1-1-38,1 0-32,-6 2-50,1-1-43,2-1-56,-4 0-176,1 4-413,1-6 182</inkml:trace>
  <inkml:trace contextRef="#ctx0" brushRef="#br0" timeOffset="193711.7692">16017 5467 87,'-11'0'281,"1"-3"-6,0 2-12,5 0-24,-4-2-22,5 2-25,0 1-18,4 0-21,-9-3-14,8 2-14,1 1-8,0 0-17,0 0-6,0 0-9,0 0-5,0 0 16,0 0 20,0 0 18,12 8 4,-2-5 1,8-1 12,-6 1-7,13-1-7,-1 2 0,3-1-25,3 2-12,-4-2-4,3 0-5,-3 5-19,1-7-6,1 4-2,-4-2-2,0 1-11,-10 1-14,3-5 8,-3 0-3,-3 3 6,-1-3-15,-2 1-4,-3 0-1,-1-1-2,3 0-4,-4 0-1,1 2 1,-4-2-1,0 0-15,6 0 15,-6 0-2,6 2-2,-6-2 8,0 0-6,5-1-8,-5 1 1,0 0-1,0 0-4,0 0 12,0 0-22,0 0 8,0 0-7,2-3-14,-2 3-44,1-5-22,-1 5-31,-1-5-13,1 5-15,-3-8-9,1 4-6,0-2-1,0-2-2,-1 0 15,-1-2 8,1 2 13,-1-1 16,0 0 0,-2-2 6,2 2 11,-3 0 6,1 0 8,-1-2 9,0 4 9,0 0 23,0-1 14,4 4 19,-2 1 19,-1-3 5,3 2 2,-1 0 8,-2 4 7,4-5-1,-1 4 1,3 1 5,-5-4 1,5 4 3,-3-2 9,3 2 5,0 0 5,-5-2-9,5 2-6,0 0-4,0 0-9,-3-1-12,3 1 10,0 0-13,0 0-9,0 0 10,0 0-9,0 0-3,0 0 3,0 0 5,0 0-6,8 12 4,-2-5-7,0 1 2,0-1 9,4 3-6,-1 2 0,1 0 9,2-1-1,0 0-2,1-1-7,-2-1 0,-1 1 13,0-3-16,-2 0 1,1-4-2,-1 1-1,-1 1-3,0 0 15,0 1-4,-1-3 25,-2 0-6,0-1 33,0-2 4,-4 0-4,5 1 5,-5-1-4,3 0 0,-3 0-11,0 0-7,0 0-6,5 0 7,-5 0 6,0 0 3,3 3-5,-3-3-11,0 0 6,0 0-4,0 0-4,0 0-2,0 0-7,4 1-5,-4-1-2,0 0-7,0 3 1,0-3 4,0 0-11,0 0-6,0 0 3,0 0 2,0 0-1,0 0-3,0 0-5,0 0 0,0 0 4,0 0-5,0 0-2,0 0 4,0 0-4,0 0-13,0 0 14,0 0 4,0 0-5,0 0 1,0 0-9,0 0-4,0 0 14,0 0-9,0 0-1,0 0 5,0 0-2,0 0 8,0 0-10,0 0 5,0 0-6,0 0 2,0 0 2,0 0-8,0 0-3,0 0 6,0 0-2,0 0 0,0 0-1,0 0-1,0 0-3,0 0 0,-4 5-7,4-5-2,0 0-5,0 0 0,0 0-5,-3 3 2,3-3 10,0 0-25,0 0 23,-4 2-2,4-2-2,0 0 11,0 0-1,0 0-1,0 0-8,0 0 7,0 0 3,0 0 3,0 0-7,0 0 3,0 0 10,-3 2-1,3-2-7,0 0 2,0 0 2,0 0 3,0 0 0,0 0 9,0 0-12,0 0-3,0 0 9,0 0-1,0 0 1,0 0 0,0 0 5,0 0-2,0 0-2,0 0 6,0 0-6,0 0-5,0 0 0,0 0 4,0 0 7,0 0-6,0 0-2,0 0 0,0 0 8,0 0 10,0 0-19,0 0 1,0 0 0,0 0 4,0 0 3,0 0-6,0 0-1,0 0 10,0 0-2,0 0-7,0 0-1,0 0 20,0 0-17,0 0 3,0 0 12,0 0-11,0 0 0,0 0 17,0 0-6,0 0-3,0 0 0,0 0 8,0 0 5,7-10 1,-7 10 1,0 0 2,0 0-6,0 0-17,0 0 15,0 0-3,0 0-3,0 0-8,0 0-3,0 0-13,0 0 7,0 0-10,0 0 6,-10 16 3,2-4 7,-6 5-3,-4 5-8,-1 3 4,-2-4 3,3 6-6,-2-4 4,-1 3-6,4-2 10,0-3-2,3 1 3,-1 0-3,1-2-1,-2-1 6,6-4-1,3-2 2,-3-4-8,6 0 6,-3-1-8,1-1 1,2-2-10,1 1 17,1-3-6,0 1 2,-1 0 3,0-2-9,3-2 17,-2 4-7,2-4-6,-2 3 5,2-3-2,0 0 1,-3 4 5,3-4-7,0 0 9,0 0-4,0 0 4,0 0-2,0 3-6,0-3 2,0 0 0,0 0 0,0 0-17,0 0 19,0 0-11,0 0-3,0 0-4,0 0 11,0 0-12,0 0-4,0 0-6,0 0-9,0 0 5,0 0-10,0 0-10,0 0-4,0 0-15,0 0-6,0 0 0,0 0-20,0 0-26,0 0-30,0 0-41,0 0-46,0 0-60,6-12-30,-5 9-211,2-2-581,0 1 258</inkml:trace>
  <inkml:trace contextRef="#ctx0" brushRef="#br0" timeOffset="195402.5913">17110 5181 225,'7'-11'293,"0"6"-15,-4-2-13,0 3-31,0 0-30,-2 1-28,-1 3-20,3-1-15,-3 1-12,0 0-12,-10 21-9,2-4-2,-4 2-3,-2 6-6,0 1-5,0 0-9,0-1 4,-4 5-3,-2-2-10,3-5 1,-1 2 2,-2-2 2,3 1-2,0-3-6,-2 1 4,2-4-6,1-1 1,2-5-3,2-1-12,0 0-7,2-3 8,2 0 3,1-6 0,-2 5 2,3-5 11,3 4 11,0-5 10,0 0 9,-1 2 12,4-3 6,0 0-10,0 0-17,-5-8-9,7 0-11,-1 2-8,1-9-8,2-2-5,0 4-19,3-3 6,-1 2-5,-1 1-4,1 1 2,-2 5-14,-1 0-8,1 2 1,-1 1-8,4 1 5,-3 3-4,2 0-4,5 5 2,-4 2-5,3 2 0,0 4-1,0-3-4,-2 7 0,2-1-20,-1 0-8,-1 0-18,-2 1-16,2 0-19,1-3-14,-1 1-11,-4-5-6,4 0-19,-3-1-13,2 1-6,-1-3-1,-1 1 8,2-3-5,0 2-5,3-5 3,-3 1 4,3-3 14,0-1-4,0-2 0,3-4 16,-2 0 11,0-5 3,0 2 19,1-1 12,-1-4 27,2-4 28,-3 4 22,2-4 15,-2 4 27,-3 0 23,0 6 14,0 1 14,0 1 6,-4 0-6,0 4-16,-2-1-9,3 1-12,-4 3-7,0 0-7,3 8 4,-4 2-3,-1 6 7,1 0-6,-3 2 3,1 4 4,-4 1-12,-3 3-5,7-7-5,-8 5 2,1-2-1,4 2-6,3-6-2,-5-1-9,3 0-43,0 3-34,3-5-40,-3-1-45,5-2-33,0-1-44,0-2-209,3-1-477,-3-4 211</inkml:trace>
  <inkml:trace contextRef="#ctx0" brushRef="#br0" timeOffset="196003.1012">17457 5400 273,'-3'-5'325,"0"1"-2,1-2-20,-3 2-30,5 1-25,0 3-16,-3-5-33,3 2-20,0 3-23,0 0-21,0 0-5,3-6-9,3 6 11,2-1-9,9-4 4,4 1-7,3 2-3,0-1 2,0 3-11,-3-1-20,-7 2-11,0-1-5,-1 2-12,-2-1-12,-4 0-2,-2 2-8,0-1-8,-2 3 22,1 1-20,-4 3 1,-4 3-7,1 2-16,-7 3 21,-2 5-4,-2 0 1,-2 0-1,-2-1-18,1-1 12,1-3-10,1 0 5,-2 1-3,7-5 10,-4 1-5,4-3 4,2 0-21,-1-4 2,2 1 11,4-3-14,-2-2 4,0 2 2,3-1-1,1-1-2,-2-1 1,3-2 0,-2 3-12,2-3 5,-1 4 10,1-4 0,6 4 5,0-1 10,1-1 3,6 3 3,1-1-6,3 0 14,-3-2-5,3 0-5,4 2-1,-4 0-7,4-2-1,-5 1-8,0 0 2,-1-1-6,0 0-13,-1 0-17,0-2-9,-1 3-38,3-3-23,-4 1-20,-2-1-28,4 0-29,-3-1-29,2 1-43,4-3-59,-1 2-285,-1-5-636,6-1 282</inkml:trace>
  <inkml:trace contextRef="#ctx0" brushRef="#br0" timeOffset="196635.8064">18155 5162 193,'6'-16'287,"-2"5"-10,-1 1-21,1 3-9,-1 2-30,-3-1-28,3 3-25,-3 2-25,0 1-11,0 0-14,-3 18-8,-1 2-11,-2 6-4,-1 6-6,0 15-10,-5-2-15,3 3-4,-4-1-6,3-3 1,2-9-8,-2 10 0,3-10-8,0-4 1,-1 0-4,1-3-3,1 0-2,0-4-4,1-7 0,-1 3-2,2-3-8,1-5-7,0-2-20,3-2-20,-4 0-21,1-5-18,3 4-14,-1-3-18,-1-1-14,2-3-12,2 6-18,-2-6-21,0 0-51,11-6-122,-1-2-370,0-1 164</inkml:trace>
  <inkml:trace contextRef="#ctx0" brushRef="#br0" timeOffset="197232.6319">18644 5187 233,'7'-11'304,"0"5"-13,-3 1-23,-1 0-31,0 0-33,-3 3-30,0 2-17,0 0-20,-6 14-8,-2 0-15,-5 9-9,-5 8-9,-4 8-4,-5 1-13,2-1-5,-1-1-8,-1-1-2,-1-2-9,10-11-3,-2 2-5,2-3-1,1 0-4,2-4 4,0-1 1,4-5 3,1-2 4,-1-2 4,1-3-3,3 0 0,3-1 5,-1-2 13,2-1 6,0-1 0,3-1-12,0 0 3,-9-8-7,6 1-17,3 2-8,0-7-1,0-5-6,2 0-5,0 1 0,1 3-4,4-3-1,-3 0-3,5-1-6,-5 10 1,0-4-10,5 5-4,-5 3-6,0 1 2,-1 2 0,7 2 2,-3 4 7,0 5-7,5 4 0,-4 0 6,3 5-3,-1 2-3,-3 0 5,4 3-3,0-3-11,-3 2-20,-1-6-37,-2-1-24,-1 1-28,1-2-32,0 2-32,0-3-46,3-1-37,-4-2-238,-1-1-546,4-3 242</inkml:trace>
  <inkml:trace contextRef="#ctx0" brushRef="#br0" timeOffset="197295.6802">18778 5714 265,'5'-7'305,"-3"2"-20,2 0-27,0-1-23,2 1-26,-2 2-25,-1 1-8,4 1-30,-1 2-17,-2 4-16,0 0-17,2 2-5,-2 2-12,-4 3-4,0 3-12,-3 4-5,-4-2-7,-1 5-7,-2-5-6,2-2-4,-1 2-4,0-1-5,1-7-2,3 0 0,0-1-12,3-3-1,0 0 0,-1-1-1,2-1 2,1 1-1,1 0-1,2-2 7,3 1-2,0-2 2,10-1-3,-2-1 1,3 1-5,4-1-26,2 1-31,-9-3-31,7 1-39,-3 0-37,6-3-46,-2 4-47,-7-3-140,6-5-418,-4-1 185</inkml:trace>
  <inkml:trace contextRef="#ctx0" brushRef="#br0" timeOffset="197910.6059">19172 5382 7,'-7'-9'336,"3"2"6,0-2-11,1 3-19,0 3-24,3 3-38,3-12-30,4 8-25,7-3-18,10 2-14,-1 2-18,2-2-17,0 3-11,-1 2-2,0 2-12,-4-1-16,1 3-5,-7-3-13,-1 1-7,-5 2-6,-2-2-12,-2-1 1,2 1-3,-2 1-9,-3 0-4,1 8 15,-5-3-18,-1 9 0,-9 4-1,-1 1-2,-3 2-4,-3 1 7,-1-1-1,0 0-2,0 0-6,3-2-6,-2-4 6,3 0-3,2-1 3,5-3-5,3-4-7,1-1 9,-2 0-4,1-2 9,2 0-12,1-4-1,3-1 2,-1 2-8,-2 1 9,4-3-1,0-2 0,0 6 7,4-3 7,2 1 12,1-2-3,7 1-6,0 0 4,0-2-2,6 2-1,2-1-11,-2 0 1,1-1-5,-1 1-8,3 0-28,-8-1-20,-1-1-20,2 3-18,-1-3-28,-1 0-22,0 1-24,0-2-32,2 1-36,-2 0-34,0-1-46,-3 2-171,-2-2-516,6-2 229</inkml:trace>
  <inkml:trace contextRef="#ctx0" brushRef="#br0" timeOffset="197972.9069">20033 5711 53,'-4'0'355,"4"0"-7,0 0-25,-9 0-24,9 0-29,0 0-34,0 0-20,0 0-36,-4-2-45,4 2-52,0 0-42,0 0-41,0 0-59,0 0-83,21 5-248,-11-5-422,3-3 187</inkml:trace>
  <inkml:trace contextRef="#ctx0" brushRef="#br0" timeOffset="198539.3101">20572 5763 408,'0'0'433,"0"0"-33,0 0-35,0 0-32,0 0-44,0 0-57,0 0-65,0 0-72,8 0-66,-8 0-44,5 0-37,-1 2-50,6-2-73,-3 2-227,3-2-434,4 0 192</inkml:trace>
  <inkml:trace contextRef="#ctx0" brushRef="#br0" timeOffset="198602.3639">20926 5777 234,'0'0'279,"0"0"-23,0 0-26,0 0-25,0 0-52,0 0-53,0 0-60,4-7-59,3 4-40,0 3-44,0-3-117,2 1-237,-2-1 104</inkml:trace>
  <inkml:trace contextRef="#ctx0" brushRef="#br0" timeOffset="199241.4356">21799 5318 39,'6'-8'343,"-2"2"-13,1 0-33,-3 1-37,1 0-26,0 3-34,-3 2-25,0 0-19,0 0-14,-6 14-15,1-1-10,-7 8-12,-2 2-6,0 1 5,0-1-30,-3 4-6,0-3-4,-4 0-2,2 4-8,0-3-5,2 0-24,-1-2-4,-2 0-1,2-5 2,-1 2 0,4-4-3,-2 0-7,4-4 7,2 0 5,-3-5 2,1 3-11,1-3-3,3-4 2,2 3-1,-3-4-5,3 0 11,2 0-2,-1-2 0,-1 0-3,7 0-8,-7-4 9,4 1-1,0-2-2,-1-4-2,4 1-3,0-2-7,0-2 3,2 0 0,0 2-3,1-1 3,4 1-6,-4 0-3,4 3 2,0-1-3,2 1 2,-1 1-3,-1 2 1,3 2-4,-3 2 0,-1 2 3,2-2-1,-1 0 0,2 4-1,-3 1 1,4 3 4,-5 0-1,0 1 0,2-2 3,-1 1 0,1 6-2,-3-6 4,3 2-1,0-1 2,-2 0 0,0-1 0,2 0-3,-1-2 5,2 1-1,-1-1 2,-1 1-1,1-1 4,0-3-3,0 1 0,-1 0-3,-1 0 5,2-1-8,-1-1 9,1-2 1,0 3 0,0-3-4,1-3-10,0 3 3,0-4-5,-1 3-5,0-2-4,0 1-4,0-1-1,-4 2-7,1-2-1,3-1-5,-4 1 1,2 1-1,0-1-6,-1 1 11,-1-1-6,-3 0 0,0 3 3,4-4-4,-1 2 1,0-1-10,-2 1-8,-1 2-17,3-4-15,-3 4-25,3-4-30,-2 0-30,-1 4-38,3-3-124,-1 1-360,-2 2 160</inkml:trace>
  <inkml:trace contextRef="#ctx0" brushRef="#br0" timeOffset="200613.3077">21892 5753 71,'0'0'119,"0"0"3,0 0 7,-2 1-2,2-1 2,0 0 4,0 0 3,0 0 3,0 0 5,0 0-4,0 0 4,0 0 2,0 0 2,0 0 0,0 0 7,0 0 4,0 0-7,0 0 8,0 0 3,6-8-28,-4 3-21,2 0-8,-1-2-9,1-1-9,0-2-13,-1 1-5,4-2-6,-4 1-13,4 0-1,0 2-7,0 1 6,-1 2-11,-3-2-15,2 4-3,-3-2-3,1 4-6,-3 1 6,0 0-13,8 8-3,-4 1 8,-1 2-8,-2 0 3,2 6 2,-3 1-3,0 1-3,0 0 2,0-1-1,-3-1 4,2 3-5,-2-4 0,-1-6 4,3 2-4,-1-3 3,-1-1 0,1-3-4,0 2 6,2-2 3,-3 0-4,3-2 2,0 1 19,-4-2 8,4-2 18,0 0 20,-1 4 27,1-4 22,0 0-18,0 0-14,0 0-7,5-10-8,0-1-6,0-1-12,2 0-7,0-7 5,6-1-12,0-4-9,1 2-2,-2 1-1,2 0-10,3 4 5,-10 5-11,6 1 0,-2 2-8,-2 2 4,-2 2-2,0 0-16,0 7-5,1-1-5,-3 8 12,0-1-8,2 6 6,-1 2 7,-2 4-11,0 3-9,-4-3 11,4 5 2,-4-1-7,-1 1-5,0-7-15,-1 4-14,-2-3-15,1-2-4,-1 2-9,-2 5-11,2-9-11,0-3-17,0-2-14,0 2-18,1-5-18,0-2-23,0 0-30,-1 3-18,4-4-20,0 0-29,0-4-159,0 0-484,0 0 215</inkml:trace>
  <inkml:trace contextRef="#ctx0" brushRef="#br0" timeOffset="201492.5868">22528 5443 279,'-2'-2'292,"-2"-1"-8,4 3-22,-4-4-13,4 4-19,-2-3-10,2 3-8,0 0-10,-3-3-19,3 3 0,0 0-17,0 0-3,0 0-10,0 0-9,13-7-20,-2 6 4,2-3-24,11 2-13,1 1-4,0 0 6,2 2-24,-1 5-7,2-6-5,-3 2-17,-2 2 5,1-4-3,-3 1-11,-6 2-6,-2-2 8,-1 5-4,-2-6 2,-4 0-2,-3 2 5,1-2-7,3-2 10,-7 2-7,6 2-9,-6-2 12,4 0-23,-4 0-6,0 0-1,4 0-10,-4 0 8,-1 9 2,-5 1 0,-1 1 23,-4 5-26,-4 4 8,-1 4-6,-4 0 2,1-2-3,-2 2 7,-8 7-1,8-8 2,0-4-4,-2 1-4,5 1 4,-1 1 1,0-6-12,2-1 13,6-1-4,-3-2-6,4-1 8,2-3 6,2 0-8,-2-5-2,1 4 8,2-3-12,3 1 0,0-2 7,-2-2 3,1 1 14,2 2 7,1-4 11,0 0 9,-2 5 3,2-5-6,0 0 9,0 0 7,4 2 3,6-2-6,3 0-9,8 3-1,7-1-5,-6-2-5,4 3 2,-2-3-14,-1 2 4,2-2-3,0 2-3,-1-1 1,2 1-12,-4 0 6,-1 1-6,0-2-1,-4 0 3,-4-2-1,1 1-1,-7 0 2,0 0-1,-2 0 6,0 0 0,-1 0-3,-4 0 2,7-1 2,-7 1-4,6 0-1,-6 0-5,0 0 5,0 0-3,7 0-5,-7 0 3,0 0-8,0 0 6,4-3-2,-4 3 0,0 0-6,0 0-4,0 0-8,0 0-6,0 0-12,0 0-25,0 0-6,0 0-27,0 0-23,0 0-31,0 0-24,0 0-23,0 0-35,0 0-41,0 0-50,0 0-54,0 0-264,-17 0-684,12-1 303</inkml:trace>
  <inkml:trace contextRef="#ctx0" brushRef="#br1" timeOffset="214869.6564">9613 3866 129,'0'-3'138,"0"3"-20,0 0-8,0 0-12,0-5-18,0 5-10,0 0-14,0 0 6,0 0-2,0 20 7,-4-9-12,2 5 12,1 0-11,-4 2-9,1 2 18,-3 2-7,0 4 15,1-1-14,1 2 4,-4-1 2,2 3-9,-1 0 3,-2-1 1,3 0 2,-1 0-9,1-5 2,-3 1-3,5-6-4,2-2-2,-1 0 7,-2-1-11,3-3 0,0-2-3,0-3-5,1 4-4,1-5 0,1 1 2,-3-2-1,2-2 1,-1 2 5,2-5 2,0 2 7,0-2 5,2 5 7,-2-5 1,0 0 7,0 0 3,0 0-6,0 0 4,0 0-5,0 0-6,0 0-7,0 0-11,0-14 10,1 4-14,2-2 0,-2 0-6,4-2-3,-2 2-3,0-8-4,1 3-5,0 0 2,-1-7 0,1 6-5,-1-1-1,-1-8 0,3 9 3,-2 0-7,2-1 4,-3 0-8,2 2-7,0 0 21,2-4-14,-5 10 0,4-8 4,-3 4 5,4 0-4,-1-1 0,1 0-2,-2 1 8,5-1-3,-4 0-10,4 0 2,-1-3 4,1 6-2,-2-4-4,2 0 2,0 2-4,-1 1 0,4 2 5,-2 0-4,-4 4-1,4-4 2,-4 1 2,-2 4-2,4-1-4,-3 3 1,1 2 3,1-4-9,-2 5 5,-2 2 2,1-5-2,1 5 7,0-3-9,-2-1-2,1 3 4,1 1-6,-1 4 2,-4-4-1,10 4 3,-6-2-1,0 8-2,3-4-1,-5 5-1,2-2-3,-1 2-1,-1 3-8,-1-4 13,3 1-10,-3-3 0,2 3 1,-3-2 2,0 3-4,0-7-8,0 4 3,0-2 6,0 1-2,0-3-2,-2 1 11,0 0-9,-2 0 0,1 3 5,-3-1-5,-1-1 2,-4 3-7,1 0-1,-1-2-2,-2 0 0,0 3-3,-1-4 1,1-2 6,-1 2 1,3-2 4,0-1 5,-3 1-7,4-1 6,3 0 5,-2-1-4,1-1 7,4 0-6,-2-1 7,2 3 2,0-4-3,-1 3 10,5-3 6,-4 0 2,4 0-3,0 0-2,-6 2 3,6-2 3,0 0 2,0 0 0,0 0 0,0 0-1,0 0 6,0 0-1,0 0 10,0 0 11,0 0-1,12-5 6,-5 2 1,1 1-3,-4 2 1,6-4-4,3-2-1,-3 5-2,0-3-5,1 3-4,-1-2 0,3 1-4,-2 2 0,0-3 8,0 2-14,0 1-3,-2 0 0,0 1 6,2 2-3,-3-3-9,1 2-2,-1 1 2,2 1-2,-3 1-2,0-1 1,0 4-3,-1-5 4,-1 2 7,0 0-13,-1-1 4,0 4 1,-1-1-4,-2 0 7,1 2-6,0-1-1,1-1 0,-3-2 2,-3 1 0,3 0 3,0 0 2,-2-1 2,0 2-5,-3-3 1,2 1 2,-3 3-2,-1-2 3,0-1-1,0 2 3,1-3-5,-3 0 5,0 0-11,-6 1 12,6-5-1,-5 3 2,1-3-6,2-3 2,-3 6-4,1-6 1,-1 2 0,2-2-2,2 0-2,-2 2-1,4 1-1,-1 0-11,1-1-2,2 1-8,1-3-13,1 3-16,-1-3-32,5 3-21,0 0-38,0 0-41,-12-1-50,12 1-189,0 0-459,0-5 203</inkml:trace>
  <inkml:trace contextRef="#ctx0" brushRef="#br1" timeOffset="218540.3858">10035 4099 51,'0'0'144,"0"0"6,3-4-3,-3 4-1,0 0-2,0 0-5,3-2-2,-3 2-4,0 0-4,1-4-3,-1 4 0,0 0-14,0 0 2,0-5-2,0 5-9,0-3-4,0 3-11,0 0 2,0 0-5,-1-5-3,1 5-6,0 0-3,0-5-2,0 5-6,0 0-1,1-4-7,-1 4 5,0 0-12,1-4 0,-1 4-7,0 0-3,0 0 2,0 0-11,0 0-9,0 0-4,0 0-9,0 0-7,0 0 0,0 0 7,-5 15-2,2-2 3,-1 5-9,0 0 2,-2-2-1,-1 7 3,0 0-4,0 1 2,2-6 5,-1 1-8,-1-2 0,3 0 3,-1-1-3,1-5 7,0 2-7,1-2 5,2-1-4,-2-5 6,0 4-9,3-4 3,-3-1 7,2 3-4,-1-3 1,1-2-1,1-2 2,-1 7 3,-1-4-1,2-3-1,0 0-2,0 4 2,0-4-1,-1 5 1,1-5-10,0 0-14,0 0-32,0 0-28,0 0-39,0 0-50,0 0-45,0 0-246,0 0-496,0 0 220</inkml:trace>
  <inkml:trace contextRef="#ctx0" brushRef="#br1" timeOffset="220558.338">8489 3859 54,'4'-9'155,"-3"4"-1,5-6 2,-5 0-8,4 1 4,-4 4-6,4-3-13,-3 3 0,2-1-8,-2 3-2,0 0-5,-1-2-6,1 3-11,-2-1-6,0 4-14,2-5-9,-2 5-10,1-3-9,-1 3-12,0 0-6,0 0-3,0 0-7,-6 8 0,2 2-4,-7 4 3,0 5-3,-3 3-8,1 2 4,-2-2-6,3 0 4,-3 4 0,-1-4-3,4 0 2,-1 2-4,0-3-3,2 1 5,-2 1-2,3-9 0,2-1-5,-1 1 9,1 0-6,-2-3 1,3-2-1,0 0-2,3-1 0,-3 0 2,3-2-3,-1-2 2,1 1-1,1-2-1,-1 2 2,0 0-2,0-2 2,-1 1-1,1-1 7,2-2-6,-3 0 2,2 2-7,-1-1 2,0-2 3,4 0 3,-9 2-4,9-2-2,-7-2 8,7 2 4,-7-2 1,6 1 0,1 1 2,-7-4 6,3 1 3,2-1 1,-2 1 0,3 0 7,-2-1-11,0 0 2,0-2-6,2 1 0,-1 0-5,1-3 0,-1 1-4,2-4 6,0 0-11,2 1 3,-2-2-6,4 1 3,-1-6-10,1 5 5,3-5 11,-2 5-13,0-1 1,2 4-4,-1 0 8,-4 3-8,6 0 0,-3-2 0,0 4-6,0 1 0,0 1 0,0-1-2,-1 7 1,2-3-6,2 6 11,-1 1-2,2 1 0,-1 7 2,-2-3 7,4 4-6,-2-2 3,2 1 4,-4-1-4,2 0-3,0-4 2,0 5 3,-3-6 2,2 0-2,-2-1-3,2-1 2,0 0 0,-2 1-3,1-1 4,-3-4 4,2 2-7,1 1 3,1-4 1,-3 2 1,3 1 0,-2-4 1,1 1 2,0-1 4,0 2-3,-2-4-3,3 4 2,-3-4-3,2 0 4,0 0-2,1 0 1,-2 0 2,1 0-5,1-3 3,-3 2-3,2 0 2,-2-2-2,0 3 1,2-3 3,-3 2-4,2-1-6,-2-1-10,0-1-20,1 1-9,0 1-27,-1-3-13,0 2-16,0-1-24,0 1-21,0 1-22,-1-4-24,3 4-177,-3-2-396,-2-1 175</inkml:trace>
  <inkml:trace contextRef="#ctx0" brushRef="#br1" timeOffset="221571.0839">8749 4030 125,'0'0'231,"3"-5"-11,-3 1-7,0 4-14,2-5-6,-2 5-17,0 0-16,0 0-8,2-3-22,-2 3-15,0 0-14,0 0-15,0 0-5,0 0-9,-4 12-7,4-4-5,-1 4-2,-2 3 1,0-2-4,0 3-3,0 0-11,-1 1 4,4-1-8,0-1 1,-3 0-6,1-3 7,0 0-11,-1 1-3,2-2-4,-3-1-2,1 2-15,0-2-14,0-2-18,-1 2-27,1-3-16,-2-1-37,3 0-24,2 0-28,0-6-18,0 8-22,0-7-132,0-1-360,-6 7 160</inkml:trace>
  <inkml:trace contextRef="#ctx0" brushRef="#br1" timeOffset="259125.6084">5942 8608 39,'-7'0'160,"7"0"-10,-3 2-13,3-2-14,0 0-2,-4 0-10,4 0-8,0 0-11,0 0 2,0 0-14,0 0 7,0 0-2,18-7 9,-9 3-4,5 2-1,7-3-6,0 3-9,2-4-1,-1 2-7,6-2-7,-1 6-4,11-6-4,-8-1-5,-4 1-5,4 3-1,-2-4-6,-1 4-7,-2-3 3,1 5-5,-5-3-7,-2-1-3,-3 4 0,-6 0-12,0 1-2,-2 0-12,-1-1-3,-4-1-2,1 4-4,-4-2-12,7 0-21,-2-2 0,-5 2-7,0 0-10,4-1-11,-4 1-11,0 0-28,0 0-23,0 0-132,0 0-297,0 0 131</inkml:trace>
  <inkml:trace contextRef="#ctx0" brushRef="#br1" timeOffset="260147.2643">5924 8675 151,'-2'1'147,"2"-1"-11,0 0 1,0 0 8,0 0 9,19-2 2,-3-1-8,5-3-5,5 2-6,-2-4-7,6 2-11,-4-1-6,1-1-6,11 2-20,-8-2-4,-1 0-15,-2 4-2,0-1 1,-3 1-13,-2-2-3,-2 1-15,-3 4 6,-4-2-2,-2 2-7,-3-3 1,-2 3-10,0 1-5,-1 0-14,0-1-14,-1 0-13,-4 1-21,6 0-10,-6 0-10,0 0-21,0 0-6,0 0-7,0 0-25,0 0-25,0 0-18,0 0-125,-12 7-314,4-3 139</inkml:trace>
  <inkml:trace contextRef="#ctx0" brushRef="#br1" timeOffset="260209.8737">5893 8705 93,'0'0'170,"0"0"0,0 0-10,0 0 10,0 0-1,12 0-1,0 0 4,3 0-4,11-1-6,-1-6-13,3 3-4,-4-2-10,6 0-12,8-1-6,-9-1-12,-2 3-12,11-4-6,-10 4-8,0 5-9,-4-6-8,-3 1-6,-1 1-5,-4 2-6,-2-1-3,-4 0 0,-2 1-8,-2 2-8,1 0-1,-2-2 1,1 2-15,-3-2-12,-3 2-6,5 2-9,-5-2-11,0 0-6,6 0-15,-6 0-16,0 0-8,3 3-21,-3-3-11,0 0-25,0 0-22,0 0-21,0 0-45,0 0-116,0 0-359,-10 4 160</inkml:trace>
  <inkml:trace contextRef="#ctx0" brushRef="#br1" timeOffset="261260.1883">7814 9731 123,'0'0'116,"0"0"-9,0 0-5,0 0-17,0 0-5,0 0 0,0 0-13,0 0 0,0 0-5,0 0-9,0 0-3,0 0-11,0 0 8,0 0 6,0 0-7,0 0-2,13-3-6,-6 6 11,3-3-12,-1 0 1,7-3 3,-2 6-12,7-6 10,0 6 8,3-3-5,2 0-2,2 1 5,-1 0-1,2 2-9,-5 0-2,6-2 1,-1 4 0,-1-1-14,2-3 6,-2 4-11,1 0 6,1-1-1,8-2-3,-8 1-3,-1 0 6,12-3-4,-12 5-4,10-4-3,-9 0-2,-2 1 1,1-1 0,1 0 1,-1 2 0,1-3 3,7 1-4,-9-1 2,-3 0-2,-1 0 1,3 2-4,-3 0 0,-2-4-1,-2 0 3,-6 1-3,2 1-1,-1-3-4,-1 2-2,-1 0 6,-3-1 0,-2 1 1,1 1-2,-4 0-11,0-1 12,-1 0-7,-4 1-18,5 0 3,-5 0-3,0 0-11,7 1-12,-7-1-27,0 0 1,0 0-16,0 0-23,0 0-14,0 0-22,0 0-88,0 0-252,-19 0 111</inkml:trace>
  <inkml:trace contextRef="#ctx0" brushRef="#br1" timeOffset="262352.2515">7830 9833 70,'0'0'142,"-6"2"2,6-2-11,0 0-4,-6 0-15,6 0-13,0 0-2,0 0-4,0 0-10,0 0-10,0 0-7,0 0 3,0 0-2,0 0 8,0 0-1,0 0 1,18-2 1,-9 2 0,6 2-1,0 1-2,6-3-4,0 0 0,2-1 1,0 2-1,2-1-2,1 4-2,4-3-4,-1 0-6,1 2-3,11-3-6,-3 2 0,2 1-4,-1 2-2,-10-1-9,14-4 1,0 3-3,1 1 2,1-1-5,-3-2 1,3 3-2,-3-2-4,-1-4 0,-3 4-1,3 1-4,-11-2-5,9-2 4,-12 1-3,1 0-7,-1-3 6,0 6 2,-3-2-6,1-2 2,-10 1-2,1 0 0,-2 0-5,-1 0 3,-3-3 1,1 3-2,-4 0 5,1-2 8,-1 2 1,-4 0 4,-3 0 4,7 0-1,-7 0-6,7-2-7,-7 2 11,4-1-3,-4 1-2,0 0-8,0 0 18,6 1-17,-6-1-6,0 0-4,0 0 6,3 2-3,-3-2 2,0 0-2,0 0-1,0 0 0,0 0 1,0 0-2,0 0 9,0 0 3,0 0-15,0 0-1,0 0 0,0 0-4,0 0 1,0 0 4,0 0-4,0 0-1,0 0 7,0 0 14,0 0-18,0 0 0,0 0 2,0 0-2,7-3 2,-7 3-3,0 0-2,0 0-2,0 0 12,0 0-6,0 0-3,0 0 6,0 0-10,0 0 8,0 0 10,0 0-12,0 0-1,0 0 5,0 0-5,0 0 0,0 0-6,0 0 9,0 0-3,0 0 0,0 0 3,0 0-6,0 0 7,0 0 0,0 0 0,0 0-6,0 0 7,0 0-2,0 0-10,0 0-5,0 0-9,0 0-11,0 0-16,0 0-16,0 0-12,0 0-23,0 0-20,0 0-19,0 0-8,0 0-26,0 0-21,0 0-200,0 0-427,0 0 189</inkml:trace>
  <inkml:trace contextRef="#ctx0" brushRef="#br1" timeOffset="264809.8746">8317 8615 28,'0'0'121,"0"0"1,0 0-27,0 0-18,-6 0 17,6 0-15,0 0-4,0 0-12,0 0 7,0 0-19,0 0-2,0 0-4,-5 3-9,2-1-1,3 4-3,-2-2 1,1 1 5,-1 2 1,1 3-8,0-1 6,-2-2-4,3 3-3,0-2-7,-3 1 1,3 0-2,0 0-5,0 0 11,0 0-12,3-1 5,-3-4-9,0 4 6,3-3-7,-1 2-5,1-2 14,0-1-3,0 1-3,0 0 6,0-2 0,1 1 1,0-2-11,2 1 6,-3 0-3,4-1 2,-3 0-3,0 0 0,2-1 15,1-1-22,1 0-7,-1 0 8,2 0 8,-4-1-7,4 0 4,-1-2-5,-1 1-2,0-1 4,0 0-5,2 1-2,-1-2-1,-1 0 8,2 0 1,-5 0 5,1 1 2,0 1-2,-1-1-3,2 1 1,-1 0-9,-3 1 4,2 0 0,-4 1 4,7-3-3,-4 3-4,-3 0-2,7 0 1,-7 0 0,8 2 1,-8-1 0,4 1 2,-1 1-3,-1 1-4,1-2 4,-3 3 0,2 0-1,1 0-7,-1-1 11,1 1-4,-1 0 2,1 0-2,-3 0 4,3 0 3,-3-3-9,1 3 2,1-1 1,-1-1 0,-1 1-11,0-4 7,0 5 4,3-2-8,-2 0 8,-1-3 6,0 0-4,0 3-4,0-3 11,0 0-14,0 0 4,2 4 4,-2-4-6,0 0 1,0 4 6,0-4-8,0 0-1,0 0 5,0 0 11,0 0-11,0 0-2,0 0 1,0 0-1,3-12 4,-1 10-5,-2-2 0,0 0-3,2 0 3,-1 0 3,1-1-11,0 0 12,1 2-9,-1-2 3,0-2 5,3 2 4,-2 0-9,0 1 3,2 0-3,1-4 9,-1 0-15,2 4 13,0-4-4,-1 4 1,2-3 1,-1 5 9,0-3-10,1 2 5,-1-2-6,2 3 1,0 1 7,1-1-9,-2 1 11,-1-1-10,-2 0 10,4 2-4,-2-4 6,3 5 1,-3-2-1,0 0-1,3 3-1,-3-3 2,3 1-3,-3 0 1,2 1 3,-1-2 2,-1 1-4,0 0 17,-1 1 1,-1-1 8,0-1 1,-5 1 0,10-3 5,-5 1-4,-1 1 0,1-2 5,-1 1-9,3-5 3,-3 4 3,0-2-8,3-4-2,0 1 3,-2 2-5,1-1-1,0-1 0,-3 0 4,1 3-7,-1 0 3,1-4 0,-1 2-5,-1 2 4,0 1 3,1-1-3,0 0-2,-2 1 4,0 1-10,-1 3 2,0-4-2,2 0-2,-2 4-1,2-5-10,-2 3-5,0 2-8,0 0-17,0 0-17,0 0-24,0 0-31,-4-5-42,4 5-27,0 0-26,0 0-32,-16 8-170,9-1-422,-2-2 186</inkml:trace>
  <inkml:trace contextRef="#ctx0" brushRef="#br1" timeOffset="267589.2363">8353 8649 98,'-2'-4'89,"2"0"-1,-3 2 3,3 2-4,-3-4-8,3 4-7,-1-7 3,1 5-17,-3-2 15,3 4-5,-2-4-9,2 4 6,-2-3 2,2 3-13,-4-4 1,4 4-23,0 0 9,0 0-3,0 0-12,-6 2 4,6-2 0,-3 5-8,1-3 0,1 4-3,-2-1-3,2 0 6,-1 1-9,0 1-2,2 2 1,0-1-1,-2 2-3,1-3 5,1 5-8,0 0 17,0 0-8,0-5 3,0 7 0,1-3-2,1-2 9,-2-1-10,2 2 0,0-3-6,2 1 7,-4 0-4,3-2 3,0-2 9,0 3-2,-2-4-3,1 4 4,2-3-7,-2 0 5,2 0 13,-1-1-14,2 3-3,-3-3 11,3-1-6,0 1-8,-2-2 6,1 3-2,1-3 7,-1 1-4,1 2-4,1-2 0,-2-4 0,3 4-3,-1-1 1,2 1 2,-2-2 1,1-2 9,1 1-4,0-1 0,-3-2 3,4 2-4,-2-1 0,-2 3 0,4-3-1,-4 0 1,3-1-6,-3 0 5,2 0 3,-1-1-3,2 1 4,-2-1 5,0 1-12,-1 1-3,1 0 0,-2-1 6,2 1-1,-1-1-7,-2 0-1,1 3-10,1-2 7,-1 1 4,-1-1-6,-1 2-4,-2 1 8,6 0-6,-6 0 0,7 4-3,-4-4 2,0 4 6,1 1-3,-3 0-5,2-1 7,-1 1-7,2 1 1,-3 0-1,1-1 0,-1 2 1,2-1 0,1 1-1,-4-1 3,0 2-1,3-5-5,-3 4 4,1-2-1,1 0-1,-2-2 3,0 4-6,1-4 8,-1-3-2,2 6-3,-2-6 4,0 4 2,0-4-2,0 4 1,0-4 4,0 0 2,1 4 5,-1-4 8,0 0 6,0 0 0,0 0 6,0 0 3,0 0-6,0 0 6,0 0-1,0 0-3,0 0-6,0 0 1,0 0-4,0 0-3,0 0-1,1-12 7,-1 8-10,0-1-5,1-2 1,-1 4 8,2-2-17,-2-2 7,2 2-7,-1 0-3,2-4 4,-2 3 0,2 0-5,0-2-2,0 0 4,0 2-1,-2 0-4,5-3 2,-4 5-4,3-2 0,-1-2 6,0 1-4,2 1 2,-1-1-5,2-1 10,-4 4-6,4-1 0,-3 2 0,2-3-5,4 1 2,-4 2 2,-1-2 0,2-2 2,-1 5 10,0 1-13,1-2-1,-1-1 1,2-1 0,-1 3-5,1-1 5,-1 1 3,0 0-2,0-4 1,0 5 7,-2 0-6,2-4 2,-2 5 0,1-3-7,-1 2 6,0-2 0,0 1-1,0 0-5,0 1 5,-1-1 2,2 0 4,-2-2-1,1 2-3,-2 0-3,2 0 2,-2-1 0,-3 3 2,7-2 2,-7 2 3,4-3-3,0 1 1,-1 0-1,0-1-1,1 1-1,-4-1 6,0 3-10,6-4 14,-6 4-4,4-3 9,-2 1-9,-2 2 0,5-3 6,-2 2 1,-3 1 9,3-3-7,-3 3-3,0-4-1,0 4 2,4-2 9,-4 2-7,0 0-3,0 0-1,0 0 0,3-4 4,-3 4-5,0 0-2,0-3-7,0 3 15,0 0-9,0 0 3,0 0-8,0 0-6,0 0 7,0 0 2,4-1-3,-4 1-2,0 0-4,0 0 5,0 0 2,0 0-2,0 0-6,0 0 7,0 0-4,0 0 1,0 0 5,0 0-11,0 0 12,0 0-8,0 0-3,0 0 5,0-5 2,0 5-6,0 0 0,0 0-3,0 0-1,3-3 4,-3 3-1,1-5 1,-1 5 4,2-3-3,-2 3 0,0 0-3,2-2 8,-1-2-5,-1 4-5,0 0 3,0 0-4,0 0 4,0 0-1,0-2-3,0 2 2,0 0 2,0 0-9,0 0-5,0 0-5,0 0-1,0 0 0,-6 7-1,2-5 2,1 0 4,-3 3 6,-1 0-9,2-1 6,-3 3-2,-1-1-1,-3 2-3,4 0 3,-2 1 0,0-1 4,-3 1-2,4 3-6,-4-6 2,0 1 0,3 2-2,-2-3-3,2-3-2,-3 8 3,2-6-2,-2 2 3,5-2-1,-1-2-1,-1 4 4,2-2-3,-2-2 12,2 1-9,-1 1 5,3-5-1,2 2 5,-4 0-3,2-1 4,1-2 4,0 2-2,0-1 1,5 0-2,-9 0 4,4 0-1,5 0-1,-9-3 0,5 3 1,0-2-5,-2-1 9,2 3 3,4 0-3,-10-5 0,7 4 3,-1 0-1,1-1-2,3 2 3,-7-3-5,7 3-2,-7-2 1,7 2 2,-4 0 2,4 0 0,-7 0-2,7 0 1,-6 0 0,6 0-3,-7 2 2,4 1-2,-1-3 2,0 2 0,1 1 0,-1 1 2,0-1-1,-1-1-2,1 4 3,1-2-5,0 1 4,-1-1 0,1 1-8,0 4 10,-2-1 0,4 0-2,-1-1 1,1 0 3,-1 0-4,1 2 0,-2-1 4,2-2 1,-1 2 2,2-4-7,-1 2-2,1 1 4,-1-4-2,-2-1-5,3 3 9,0-5 2,0 5-5,0-5 2,-2 3 3,2-3-2,0 0 3,0 4-4,0-4 12,0 0 3,0 0 9,0 0 4,0 0 3,0 0-2,0 0 5,0 0 3,0 0-11,0 0-5,0 0 1,0 0-3,0 0-1,0 0-6,0 0 3,0 0 2,-4-14-5,3 10-3,-1 3-1,-1-2-5,1-1 0,-1-1 3,3 0-5,-5 2 2,3-3-2,-1 1-2,0 2 5,-2-5 3,3 4-11,-1-1 0,0-2 13,-1 0-7,0 4-6,0-2 5,0-4-4,1 4 2,0 0 0,-2 3 1,0-5-4,2 3 0,-1 0-4,0 0 5,0-1 1,1 2-3,-2 1 2,1-1 3,0-1-3,1 3-4,-2 0-2,2 0 3,3 1-1,-6-2 0,-1 2 1,1 0-9,1 0 2,-2-3 3,7 3-2,-11 3 6,6-3 2,1 0-6,-3 2 2,3-1-3,-2 0 5,-2-1 10,2 0-8,3 1-2,3-1 8,-7 2-6,3 0-2,4-2 4,-4 0 1,4 0-2,-6 0 10,6 0-10,0 0 2,0 0 1,-7-1-3,7 1 7,0 0-1,-3-4-3,3 4 6,-4-4 1,4 4-2,0-5 1,0 5-5,-4-8 7,5 7-2,-2-2 3,1-2-6,-3-2 13,3 4-11,-3 0 0,2-1-2,0-3 2,1 4-3,-1-1 3,0-3-1,-2 3-1,2 0-5,-1-1 6,0 1-2,0 1 1,-1-2-12,2 2 13,1 3-2,-2-4-4,1-1 0,1 5 20,-3-5-15,3 5-3,-1-5-6,1 5 4,0 0-2,0-2 1,0 2-3,0 0 4,-5-3 6,5 3-8,0 0-2,0 0 1,0 0-8,0 0 5,0 0-4,0 0 1,0 0-3,-4 7 2,2-4 6,0 7-1,1-5 0,1 1 0,-2 2 2,1 2 1,-2-1-1,6-1 5,-3 4-3,0 0-4,-3-3 0,3 1 6,3 1 9,-3-2-12,1 0 0,-1 0-4,2 1 0,-1-2-1,1-1 3,0 0 1,-2-2-6,2 2 4,-1-2 4,0-1 4,1 0-7,1 0 0,0-1 2,2-1 1,-2 1-4,3-3 11,-2 2-4,0-2-3,-4 0 0,14-2-4,-7 2 5,2-2 8,-2 1-8,2-2 1,0 1-2,-2-1 7,2-1-7,0 3 2,-1-3-1,1 4 1,-2-3-5,2-1 2,-3 3 1,1-3 0,-2 2-2,1-1 2,2 0-2,-2 2 1,0 0 5,-1 1 0,-1-2-2,2 2 1,-1-1-9,1 0 5,1 1 3,-4 0-2,4 0 1,-1 0-5,-2 1 2,0 2 5,1-1-2,-1 1-3,-2 2 7,3-2-4,-1 2-4,0-1 3,-1 1-4,1-1 0,-1 1 4,1-1 4,-2 2-14,2 1 9,-1-4 1,-2 2-1,1 0 1,-1 1-1,2-3 5,-3 2 0,0-2-1,0-3-2,0 7 2,0-5 6,1 2-6,-1 0-1,0-4 0,1 5 1,-1-5-1,0 4 0,0-4-1,0 0 4,0 5-1,0-5-1,0 0 5,0 0-2,0 0 0,0 0-1,0 0 2,2 3-2,-2-3 0,0 0 3,0 0-4,0 0-7,0 0-10,0 0-16,0 0-26,0 0-42,0 0-49,0 0-43,0 0-67,0 0-145,0 0-435,0 0 193</inkml:trace>
  <inkml:trace contextRef="#ctx0" brushRef="#br1" timeOffset="274744.4486">15507 9748 38,'0'-4'123,"0"0"10,0 4-19,0 0-13,2-4-14,-2 4 2,1-4-28,-1 4 12,0 0-17,0 0 1,0 0-20,0 0 2,0 0 8,-7 13 7,4-3 3,1 4 7,-7 9 3,2-5 0,0 5-7,-4 4 9,1 1-5,-3-1-4,5 1-9,-4-1 5,4 2-7,-5-2-5,7-4 2,-2 4-3,-2-4-9,3-5 5,3 0-6,-1-4-8,0-2 4,1-1-2,1-1-3,0 1-2,-1-5-5,1 1-3,2-2 6,0 0 2,-1-2 9,1 2 12,1-5 9,-2 4 8,2-4 8,0 0 2,-1 4 1,1-4 6,0 0-17,0 0-7,0 0-12,1-18 4,-1 11-7,3-10-4,0 1-2,1-3 4,0-1-10,-1 2-3,1-8-4,4 4-1,-3-4 4,-1 0-5,3 9 3,-2-8-12,0 6 11,-1 0-5,0 1-4,1 3 4,-1-3-5,3 3 1,0-1-4,-3-2 5,5 3-2,-1 1 2,1-1-7,2 1 0,1 0 1,-1 2-5,7-4 8,-7 5-5,8-4-2,-7 5-7,2 3 5,-4 2-1,1-2 8,-1 3-12,-3 2 6,0-1-5,0 3-2,-2 2-5,1-1 0,-3 0 6,2 4 0,-2 3-2,1-1-1,-3 6 0,-1-2-1,-1 4 0,-1-3-4,0 1-7,-6 3 0,4-1-5,-3 1-5,-4-2 1,0 7-1,-2-7-11,0-3 3,2 9-3,-2-8 2,-1-1 2,2 0 6,-1-4 1,1 0 3,4 0 2,0-5 6,-1 4-2,2-4 7,2-1 2,-1 1 1,3 1 9,-1-3 7,4 0 5,-6 1-2,6-1 7,-4 2-1,4-2-3,0 0 0,0 0 3,0 0-7,0 0 2,0 0-5,7-11 2,-2 6 8,0 2-9,3-4 5,0 4-1,7-2 6,-4 1-7,1-1 2,2 3 3,1 0 4,-1 3-3,5 2 1,-4 0 1,6 6 0,-3-1-6,-6 3 4,0-5 0,-1 6-4,0 1 1,-5 3 7,2 1-7,-3 0-3,-1-3 1,-3 3-1,-1 2 1,-3-2 0,-2 0 3,-5-2-3,-1 5-1,-6 4-1,-1-5 9,-2-5-8,1 1-2,-2-3 0,-3 2 2,3-1-8,-1-9 7,1 4 2,6-4-5,-1-6 2,1 0-2,3 1 1,0 1-2,4-4 3,0 1-7,1-4-10,0 0-10,1 2-14,2 0-25,4-1-23,-2 0-25,-1 1-46,3-2-24,3 1-35,-1-3-159,-2 4-404,4-4 179</inkml:trace>
  <inkml:trace contextRef="#ctx0" brushRef="#br1" timeOffset="275862.9557">15889 10002 93,'-7'0'198,"7"0"-4,-6 3-4,6-3-10,0 0-8,-3 2-11,3-2-9,0 0-8,0 0-9,0 0-15,0 0-12,0 0-5,0 0-6,0 0-11,0 0 0,0 0 7,20-5 4,-7 4-2,7-1-1,4 2 2,0-2-11,4-1-11,1 3-2,12-2-5,-11 2-1,9-3-7,-1 6 0,-11-1-6,3-2-10,-4 3 0,1-3-5,-2-3-2,-2 8 5,-2-3-14,0 1-2,-5-3-13,-1 1 8,-1 3-1,0-6-6,-1 4 2,-3-1 4,0-2-3,-2 1-4,2 0-2,-3 0 2,-3 0 1,2 0-4,0-2 0,-1 0-11,-1 1 16,-1-2-7,-3 3 8,3-1-5,-3 1 10,0 0-18,0 0-11,7-3-20,-7 0 0,0 3-24,0 0-24,-3-5-21,-1 3-38,1-2-10,-1 2-27,-3-2-14,-1-1-9,1 0-27,-2 0 17,1 2-156,-2-2-390,1 0 173</inkml:trace>
  <inkml:trace contextRef="#ctx0" brushRef="#br1" timeOffset="275931.9774">16382 9890 30,'-7'-4'93,"2"0"-6,0 0-5,0 0 13,3-2 2,-3 3 1,0-1 10,2 3-9,-1-3 23,4-1 0,-4 4 0,4 1-8,-4-3 1,4 3-11,-2-3-7,2 3-10,0 0-12,-1-1-4,1 1-6,0 0-11,0 0-11,0 0 3,0 0 9,0 0-9,0 0 4,0 0 3,15 4 3,-5 1 1,0 0 4,-3-1-5,7 1 4,0 2-9,2-2-1,-2 0-6,2 2 0,3 2 0,-5-2-7,3-1-5,-3-1 1,0 0-6,0 4-4,-1-4 3,1 0-7,-1 0 4,0 0-5,-4 0-4,1-5 2,-1 3-2,-3 0-8,0-2 7,0 3-1,-2-3 2,-1-1-1,3 2 4,-6-2 2,5 1 2,-2 0 2,-3-1 7,4 6 1,-4-6 10,3-1-18,-3 1 5,0 0-3,0 0-2,0 0 0,0 0-8,0 0-1,0 0 0,0 0 5,7-2-10,-7 2 3,0 0 1,0 0-5,0 0-1,0 0-1,0 0-3,0 0 2,0 0-8,0 0 0,0 0-5,0 0 5,0 0-4,0 0 0,0 0-1,-10 6 2,6-2 2,0-1-5,0 2 0,-2-1 6,-1 6-1,-3-3-1,-2 5 3,-1 0 3,3-2-6,0 4 1,-4-2 3,4 1-2,1 0 1,1-2 0,-2-4 0,3 5-3,-2-3 0,4 1 6,-3 1-4,2-5 2,1 4-3,0-5-1,1-1 3,1 4-2,2-6-1,-1 3-2,-1 1-1,3-2-6,-2-2-12,2-2-4,-2 3-13,2-3-6,-4 4-8,4-4-8,0 3-16,0-3-9,0 0-18,0 0-39,0 0-44,0 0-222,0 0-446,0 0 197</inkml:trace>
  <inkml:trace contextRef="#ctx0" brushRef="#br1" timeOffset="277066.5933">16930 10087 126,'0'6'134,"-3"-3"-15,3 4-8,-1 1-13,1-1-4,0 0-8,0 1-4,1-1-3,-1 0-11,0 0 0,3 0-9,-3-1 4,1-1-7,1 1 8,2-2 8,-4 0 3,4 0 8,-1-4 9,1 3 4,0-3 0,-4 0-10,8-3-1,-3-1 1,2 2-5,0-1-7,0-2-4,3-3-7,1 1-5,-1-4-3,3-1-9,1-6-3,-3 6-2,6-7-4,-3 2-6,-1 5 4,1-8-4,2-1-1,-1 4-2,1 2-2,1-2-4,-5 6 2,1-2-5,2 3 0,-1 1 0,-1 1-6,3 0 1,-3 3-1,-2 1-2,-2 1-8,1 1 3,-1 0-1,-1 2-5,1 2 5,-1-2-4,-4 2 4,3 2-1,0 3 2,-4-2-5,1 4 1,2-1 5,-3 1-7,-2 0 0,1-3 0,-1 1 5,-1-2-12,0-1 3,3 1-6,-3-1 0,1 0-3,-1-4-1,0 7 0,0-5 3,0-2 1,0 0 6,0 0-5,0 0 4,0 0-7,0 0 8,0 0-3,0 0 1,0 0 1,-8-12 2,5 8-6,0-1 4,2 0 2,-2-1 1,-3-3 0,5 4 3,-2-2-2,-1 2-1,-2-3-1,1 1 0,0 2 4,2 0-4,-3 1-2,1 0-6,0 3 4,-4-1 10,2 4-6,-1-1-3,-5 6 3,3 0-5,-2 3 3,-1 0-1,-1 3 3,1-1 2,-4 4-3,3 0 2,0 4 1,4-3-1,1-1-5,1 1 5,1 5 1,2-5-4,3-2 6,-4 2-2,6-5 2,-1 1 8,2-2 2,2 0 2,0 1 4,4 0 1,2-3 3,-1 0 1,6 0-4,-2-1-2,3-3 5,-1 0-6,0 0 5,0-1-10,0-2 4,-1-4-2,3 2-4,-4-4 1,1 1-2,-3-1-2,0-1-7,-1 0-2,1 0-7,-3 0-4,0 0-20,0 0-15,-1 0-24,-2 3-20,-1-3-37,1 0-22,-1 1-24,1-1-206,-2-2-414,1 2 183</inkml:trace>
  <inkml:trace contextRef="#ctx0" brushRef="#br1" timeOffset="278229.3398">17699 9778 90,'0'0'221,"0"0"-12,0-6-11,0 6-12,0 0-9,0 0-16,0 0-3,0 0-13,0 0-10,0 0 0,4-3-8,-1 1-13,-3 2-5,11-1-8,-4 0-2,3 0-4,3-1-6,1 2-3,3-1-4,4 0-4,0 1-7,3 0-3,-7 0-6,5 1-3,-2-2-7,-3 1-3,-1 0-4,1 0-3,-2 2-5,-1 0-3,-4-1-3,2-1 8,-4 0-16,0 1-4,1-2 1,-4 1 0,2 1-1,-2-1-4,-5 0-4,6 0 4,-6 0-8,6-1 10,-6 1-8,4 1 1,-4-1-7,0 0 6,0 0 0,0 0 1,0 0-9,0 0 3,5 1-1,-5-1-2,0 0-7,0 0 8,-6 9-2,-1-6 10,1 4-11,-5 3 2,-6 5 1,-1 1-4,-2-1 6,2 2-2,-5 2-9,4 1 9,-1 1-4,0-1 4,-4 0 2,3 2 0,1-2-5,0 2 4,2-5-10,1 0 9,-1 2-1,4-8 0,4 0 1,-1 2-15,-2-3 14,3 1 1,3-1-3,0-3-2,0-1 10,3 0-8,-2 0-2,2-2-3,1 1 8,3 0-3,-4-4-1,4-1 6,-3 3-2,1-2-8,2-1 5,0 0-1,0 0-7,-2 7 4,2-7-1,0 0 3,7 0 1,-3 1 0,3 0 0,3 1 3,0-4-2,4 5 0,-1-3 2,2 0 3,-2 0-6,4 1 3,-2 2-1,5-3-4,-3 3 8,1-1-4,2 1-1,-6-2-3,3 2 3,-1-2 3,-1 0 0,-1 2-1,-1-3-8,0 0 19,-4 0-9,1 0 0,-3 3-2,2-6 4,-4 3 2,0 0-1,0 0 6,-1 0-8,-4 0 2,9 0 9,-9 0-10,4-2-5,-4 2 3,6-2-4,-6 2-13,5-1-13,-2-3-14,0 4-31,-3 0-27,4-3-48,-1 1-21,1-1-39,2 1-30,0 1-18,-1 0-143,5-2-430,-1 1 190</inkml:trace>
  <inkml:trace contextRef="#ctx0" brushRef="#br1" timeOffset="278290.4847">18551 9547 116,'3'-4'173,"-2"-2"-3,3 1-4,-3 1-19,0 2-7,-1-2-11,3 0-17,-3 4-2,0 0-13,0-7-10,0 7-19,0 0 4,0 0-4,0 0 0,0 0 2,-5 12 6,1-4 2,0 3-3,0 1 0,-2 3 2,-1 9-5,0-2 2,-4 2-3,1 5 5,-4 2-3,-3 10-3,4-9-3,-5 9-5,1 7 6,0 2-1,-1-1-2,1 2 3,3-5-4,1 0 2,-1-5 6,3-7-4,1-1 5,3-1-2,-3-3 2,0 0-10,3-4-5,0 0 3,3-7-17,-3-2-5,5 0 7,-3-5-12,2-2 0,0 2-8,1-5-2,0 2-3,1-3 19,-1-1-18,1 1 0,0-1-4,1-4-2,-2 4-1,1-1 5,1-3-11,0 0 4,-2 3-19,2-3-23,0 0-35,0 0-46,0 0-49,-1-10-40,2 3-54,1 0-48,-1-3-199,3 0-542,4-5 241</inkml:trace>
  <inkml:trace contextRef="#ctx0" brushRef="#br1" timeOffset="279664.5342">18682 10135 70,'3'-3'182,"-3"-3"-3,0 0-13,0 1-9,0 2-3,0-3-8,3 1-2,-3 5-2,1-3 4,-1 3-12,0-4-1,0 4-15,-1-5 0,1 5-10,0 0-9,0 0-9,1-5-14,-1 5-3,0 0-8,0 0-9,0 0-9,0 0-1,0 0-10,0 0-4,0 0-7,0 0 7,-1 17-2,1-8-11,0-2 0,-3 3 2,3 1-4,0 1 0,0 2-4,0-2 6,0 2-6,3-2-6,-2 0 6,2-2-2,-3 1-1,3 0-3,0-1 7,2-1-4,-2 1 0,0-3 4,3 0 8,-2 0 0,0-2 7,0 0 3,2 0 0,0 0 8,1-3-3,0-1 2,1 1-4,2-1 0,0-2-2,-2-4-2,6 0-3,-4-1-7,4-2 2,-4 0-1,4-1-2,-1-4-3,-2 0 1,5-2-8,-1-2 5,-2 5-5,-2-4-2,0 3 4,0-2 0,2-4-2,0 1 5,1 4-2,-3 0-2,-1 0-4,0 1 14,3 0-13,-3-1-1,2 5-2,-2-3 4,3 1-4,1 1 1,-3-1-2,-2 5-1,-1 1-6,3 2-1,-1 1 6,-3-1-1,3 1-1,-4 2 3,4 0-11,-2 0 1,-1 2-1,0 3 6,-1 0 4,-2 2-7,2-2-1,-2 3-5,0 2 8,-2-1-1,0 0 8,1 1-7,-1 0 2,-1-1 1,-1 1-1,1-1-4,-2 1-2,1-5 5,0 2 1,-1 0-4,-1-2-8,2-2 10,2 0-1,-4 2 0,2-5 0,0 5 1,0-1-7,0-4 6,0 0 1,0 0 4,-1 3 4,1-3-5,0 0 2,0 0 1,0 0-4,0 0-1,0 0 0,0 0-4,-4-11-8,4 5 0,0 0 3,0-3-1,-2 3-1,2-1 1,-3-3-1,3 1 2,-1-3-2,-1 6 2,1-5 3,-2 5 2,0-2 0,0-4-7,1 7 8,-2 1-8,1-4 4,-3 3 0,-1 1-6,0-1 7,0 2 2,-3 3-2,-4 0 3,1 2 0,-4 4-3,3-2 5,0 6-1,0-2-6,-3 8 6,0 0 0,6-3-2,-3 4 1,1-5 2,2 5 3,4-3 1,-3 3-3,5-3 3,0 2-5,5-2 2,-2 0 2,4 3 2,-2-1 13,3-1-7,-3-4-1,7 3 3,-2 1 3,3-2-13,-1-4 9,1 4 2,-2-5 3,1-1-1,2-2 6,0 1-6,1-2 11,4 0 8,-1-3-11,2-2 2,-2 2 5,1-1-3,-4-1-2,4 1 5,0-1 1,-4-1 1,0 0 1,-3 0-10,0 0 7,0 2 7,-1-3-9,-1 1 3,-1 3-1,1-4-9,-5 3 7,7-1-17,-3-1 10,-4 2-3,4 0 1,-4 0-10,6-2 0,-6 2-2,0 0-2,0 0-9,7 0-9,-7 0-13,0 0-4,0 0-13,0 0-15,0 0-12,1-1-19,-1 1-22,0 0-24,0 0-35,0 0-12,0 0-40,0 0-35,0 0-181,0 0-476,0 0 211</inkml:trace>
  <inkml:trace contextRef="#ctx0" brushRef="#br1" timeOffset="281321.5893">15121 10807 12,'0'0'200,"0"0"-17,0-2-5,0 2-12,0 0-7,0 0-6,0 0-5,0 0-8,0 0-10,0 0 0,0 0-1,0 0-12,0 0 0,0 0-1,0 0-8,0 0-11,0 0-8,10-3-4,-5 2-3,0 0 0,5 1-13,3-2 0,1 1-5,8 2-10,-1-2-7,3 2-1,2-6 2,-1 5-13,-3 1 0,1 3-9,1-2 2,-3-2-4,3 1-2,-3 1-2,-4 0 4,4 0-9,-8-2-3,-2 4-5,-1-1 4,-1 0-2,-1-2 2,-2 0-3,-1-1-10,-2 0 8,-3 0-1,9 0 0,-9 0-1,5 0 3,-5 0-6,3 3-4,-3-3 0,0 0 4,1 2 1,-1-2-1,-1 7-3,-5-2 1,2 4 3,-8 3 1,-1 2-1,-5 4-4,-4 1 1,-2-1 2,2 2-3,-12 6-1,3 1 4,-3-3 3,10-7-4,-9 4 2,7-3 1,2-1 0,0 0-3,0-2 2,0-1 0,3 0 3,2-1-6,0-2 0,2-1 2,6-3-1,-2 0 3,5-2 6,2-2-6,2 2 8,-1-4 4,3 2 2,-1-2 4,0 2-5,3-3 7,0 0 1,0 0-6,0 0 5,8 4 1,-1-4 3,1 0 1,6 0-5,0 0-2,3 0 3,6 1-7,-2-2 5,0 1-3,-6 0-9,9 2 4,3 1-2,-3-2 4,0-1-10,-1 3 3,0-1 4,-1 1-3,-3 0-3,2-2-1,-3-1-1,-2 0 1,-2 3-1,1-1-5,-2-1 0,-3 1-1,0-2-4,0 0-6,-2 2-3,1-2-10,-3 3-10,4-6-9,-7 3-16,5 0-21,-3 0-15,2 0-20,3 0-24,0 0-27,4-2-38,0 0-14,7 0-43,-4-2-137,4 0-431,2 0 191</inkml:trace>
  <inkml:trace contextRef="#ctx0" brushRef="#br1" timeOffset="282495.983">15917 11060 88,'-7'-1'181,"3"0"-4,1 0-13,3 1-3,0 0-16,-7-3-14,7 3-11,0 0-6,0 0-1,0 0 11,0 0 5,11 7 1,-1-6-3,0 1-3,4 1-1,10 2-4,-3-1-1,3 1-9,0-1-8,4-1 1,1 2-7,-2-1-5,13 1-5,-12 0 2,3 1-10,-5-4-5,-1 2-26,1-1 13,-1-2-10,-3 2 9,-8-1-17,1-2-6,-6 3 4,5 1-2,-4-5-9,-4 1 6,-2 0 4,1 0-7,-5 0 1,8-2-4,-8 2 23,5 0-15,-5 0 3,3-1-1,-3 1 4,0 0-13,6-3-5,-6 3 5,0 0-1,0 0-6,0 0-5,0 0-1,3-2-2,-3 2-4,0 0 5,0 0-14,0 0 0,-3-7 1,3 7-10,0 0-1,-4-2-2,4 2-3,-3-4-11,0 1 2,0 0 1,3 3-2,-9-2-5,4-2 10,-1 0-4,1 0-1,-2 0-1,-2 0-3,1 2-1,2-3 10,-4 2 3,3-4 3,-3 3-2,2-2 1,1 0 4,-3 1 3,3 1 2,-1 0-4,-1-3 2,2 2 2,2 0-2,-3 1 0,0-1 2,4 2 1,0-1 3,-1 1 0,4 1 7,-3-3-7,1 3 21,0-2-12,0 3-2,-1-2 3,4 3 1,-3-2 3,-1-1-12,4 3 4,-3-6 2,0 3 1,3 3 5,-4-3-9,4 3 9,-3-4 8,3 0-21,0 4 20,-4-4-1,1 2 4,3-2-3,0 4 3,-4-5 7,4-1-9,0 6 6,-6-2 5,6 2-4,-2-3-3,2 3-9,0 0-7,0 0 9,0 0-1,0 0-4,0 0-9,0 0-6,0 0-3,0 0 8,0 0-2,0 0-1,15 8 1,-5-3-1,3 0 0,1 3 2,4 0-1,3 4 8,-3-4-8,6 4 2,-3-3-11,-1 0 5,1 2-1,-5-2 3,-1-2 3,-1-2 15,1 2-18,-3-3 4,-1 1 15,-2 0-23,-1-2 8,-5 0 3,3-1-5,-3-1-2,-1 1 6,1-1-9,-3-1 0,3 2 5,-3-2 6,0 0-7,-3 7-3,-2-2 1,-4 2 4,-5 1-10,-5 4 8,-3 2-1,1 0 5,1 1-4,-2-5 7,2 3-10,-1-4-11,4 3-13,4-2-18,2-1-25,3-1-36,-1 0-39,2 0-46,3 0-40,3 1-39,2-2-255,3 0-569,6-4 252</inkml:trace>
  <inkml:trace contextRef="#ctx0" brushRef="#br1" timeOffset="283678.4302">17086 10986 99,'3'-12'196,"0"-1"-13,1 0-3,-1 1-1,0 4-9,-1-2-13,0 2-7,1 3-15,0-3-16,-3 7-18,0 1-13,0 0-10,0 0-3,0 18-4,-3-3-5,-1 4 2,-3 7-1,0 3-4,0-2-4,-2 4 2,1-2-10,-1 0-1,2 0 0,-3-2-7,2-2-2,-1 0 5,5-10-6,-3 2 5,1-1-3,2 0 0,-1 1-2,3-1 5,-3-6-7,2-1 3,1 0 2,-2-4-7,3 0-1,-2-1-6,3 0 0,0-4 14,-2 4 6,2-4 2,-1 4-2,1-4 13,-2 7 1,2-7 5,-1 2 5,1-2 12,0 0-4,0 0-2,0 0-9,0 0 10,0 0-4,0 0-3,0 0-6,0 0-5,0 0-11,0 0 0,0 0 7,7-12-14,-7 12-4,0-6-10,2 3 0,-1 0-6,1 0 1,0-1 0,0 0-5,-1-2-8,1 3 6,0-3-1,1 3 0,-3-4-3,3 3-5,-2-2-11,2-1 14,0 2-3,1-3 1,-1 2-3,1 2 13,-1-5-17,1-2-3,-4 6 1,4 0-6,-2-2 10,2 2-2,-1 0-2,1 1-12,-2-1 13,2 2 2,0-2-4,-1 1 5,1-1-9,-1 2 3,1 0-5,0-2-8,3 0 12,1 0 5,0-1-1,0-1 0,1 4 4,2-1-14,0 2 8,2-3 7,1 4-12,0 0-5,-1 0 9,-3 1-2,1 1-14,-4 1 12,3 2-2,0 0 14,-2 0-10,-1 2-9,0 1-1,-2 0-2,0-1 9,-2 1 5,2 1 17,-1 0-20,-2 1 5,1-3-8,-2 2 8,1-1 7,-3 2-7,-1 0-1,1-1-17,-1 0 17,-4 4 3,1-5-4,1 3 5,-5-3 4,2 3-3,0-4 2,-1 0-8,-2 1 5,-3-1 1,3-2-7,-1 7 7,1-7-14,3-2 14,-4 1-9,1-1 5,0 0-10,0 0 8,-1 0-2,3-2-2,-1-2 4,0 2-11,1 0 1,0 0-10,2 3-3,-2-4 0,2 1-11,-1-3-16,3 2-1,-2-1-1,-1-1-9,1 0-15,-2 2-10,5-2-17,-4 2-17,3-1-31,1 0-7,3 2-28,-7-2-31,4 0-32,3-1-51,0 3-155,-5-4-494,3 1 219</inkml:trace>
  <inkml:trace contextRef="#ctx0" brushRef="#br1" timeOffset="284797.3857">17615 10967 12,'0'0'169,"-2"-7"-1,2 4-5,0 3 0,-1-4-8,1 4-6,-2-3-11,2 3 7,-2-4-1,2 4 0,0 0-6,-2-3 1,2 3-6,0 0 1,0 0-7,0 0-8,0 0-3,0 0-3,0 0-13,7-3-4,-7 3-11,10 0-10,-2 0 8,2-1-19,7 1-12,4-1 2,5 1-6,-2 2-3,-1-2 0,4 6-11,-3-1 6,-4-3-11,5 0 11,-5 3-14,-3-1 3,4 0-11,-5-3-5,-2-1 11,-4 0-11,-2 5 7,0-4-2,-2-1-9,-2 1-4,3 1 4,-7-2 2,7 0 1,-4 0 0,-3 0 1,0 0-3,4-2-4,-4 2 0,0 0-2,0 0 2,0 0-5,6 2-2,-6-2 1,0 0 0,-7 11 3,1-3-4,-5 2-1,0 4 6,-6 4-1,0 2 0,-3-3-11,-1 5 10,-1-1 8,-1-1-6,-4-1-1,2 3 4,2-1-5,2 4 0,0-8 8,-2 0-13,1 0 2,1-1 4,3 4-8,4-9 6,1 0-2,0 1-4,1-2 2,4-3 12,0 0-11,1 1 1,-1-2-3,2 1-1,2-3 2,2-2-3,-2 2 7,1-3-2,2 3-2,-2-1-1,3-3-3,0 0 3,-1 8 8,1-7-3,0-1 14,5 3 8,2-3 2,0 5-2,3-3-8,4-1 1,3 0 0,7 0 0,-1 3-3,2-1 1,3 0-3,-5-3-2,2 5-3,-1 1 5,0-4-8,-1-1 1,-1 1 3,-5 1-7,-3-2 5,1 2-2,-2 0 3,-3-3 1,0 0 3,-3 1 5,1 1 6,-3-2 2,2-2 2,-3 4 21,0-1-13,-1 0 4,-3-1-4,0 0 4,8-1-12,-8 1 15,0 0-7,6 1 4,-6-1-7,0 0 2,4 0-11,-4 0 3,0 0-4,0 0 1,0 0-3,0 0-5,7 0-25,-7 0-8,0 0-52,0 0-51,0 0-59,0 0-80,0 0-62,0 0-272,3 1-645,-3-1 286</inkml:trace>
  <inkml:trace contextRef="#ctx0" brushRef="#br1" timeOffset="284872.2593">18503 10764 48,'3'-10'194,"3"-2"0,-5 0-10,2 5-6,0-2-10,-2 5-6,-1-1-14,3 0-10,-3 1-9,3 1-15,-2-1-16,-1 4-6,2-4-16,-2 4-7,0 0-8,0 0-4,0 0-2,1 15 3,-1-3 1,-3 6 1,3 1 5,-4 10-7,-3 3 2,4 1 9,-4 14-4,-3 2-2,-1 1-4,1 2 21,0 3-13,-4-5-5,2 1 5,-1-2-1,2-2-2,-1 4 0,1-6 4,1 2-3,0-12 8,2 8-8,1-7-6,0-2-1,0 0 5,-2-5-22,2 0 3,0-4 2,0 3-1,0-2-7,5-7 15,-4-1-20,4-1-2,-3-5 6,2-2-12,1 2-5,2-4 0,-2-1-4,0-3-3,-1 1 5,3 0 1,0-2 0,-3-1 1,3-2 8,-1 4-13,1-4-13,0 0-22,0 0-25,0 0-29,0 0-25,9-14-26,-7 5-35,4-1-27,1-4-42,4 0-35,2-6-250,1 0-556,1-4 245</inkml:trace>
  <inkml:trace contextRef="#ctx0" brushRef="#br1" timeOffset="286108.2016">19070 10908 18,'0'-7'203,"1"2"-8,0 1-3,-1 1-11,1-1-18,-1 4-17,2-5-18,-2 5-11,0 0-11,0 0-11,0 0-6,0 0 6,0 0 8,-3 22 2,-1-3 5,-1 8-5,-4 1-2,2 3 2,1 6 0,-2-5-4,-5 11-5,2-9-3,5-2-8,-8 12-3,7-18-3,-3 3-8,3-3-9,0 0 4,0-1-5,0-7-2,4 0 6,-2-7-2,1 7 9,-1-2-13,1-1-5,1-4-1,0-5 3,2 3-8,-2-5 8,3 1-12,0-1 19,-1 1 11,-1-3 20,2-2 6,0 7 10,0-3 3,0-4 7,0 0 10,0 0-16,0 0-8,0 0-13,3-12-6,-1 7-15,0-1-6,1-5-1,0 4-9,1-4-9,-1 5-1,1-4-6,2 0-2,-2-1-8,-1 0 0,2 2-3,1 0 2,-2-2-11,-1 2-3,4-3 2,-4 2-3,2 2-7,0-2 5,-1 2-6,5-1 1,-1-2-5,-1 6-8,2-4 11,2 0 0,2-1-2,-1 4-4,3 0-1,1 0-4,-2 0 5,-1 5-1,2 1-4,1 0 3,-2-2-3,-3 4-5,1 0 6,-2 3-3,-2 0-3,-1 2-2,1 0 6,-2 3-4,1-2 3,-3 2 1,-1 0-1,0 1 5,-3 0-5,0 3 5,0-5 1,-3 0-6,3 3 2,-1 1 5,-3-4-3,-1 2-3,0-1 3,-5 3 0,1 2-1,-3-5-5,-1 0 4,-1-1-1,-1 0-2,0-1-13,-2-2 1,-4 0-3,6-4-8,-1 1 4,-1-3-12,2 0 5,1 0-12,1-2-21,-1 0-18,0-4-16,4 4-18,0-3-10,-2 5-23,2-4-20,1 1-31,1 0-28,-1 3-16,5 0-29,-1-1-25,0 0-232,0 1-577,0-5 257</inkml:trace>
  <inkml:trace contextRef="#ctx0" brushRef="#br1" timeOffset="291080.1963">12872 12864 146,'0'0'207,"0"0"-11,5-5-4,-5 5-3,0 0-3,0 0-10,0 0-5,3 0-7,-3 0 2,0 0-19,0 0-1,0 0-1,3-2-3,-3 2-4,0 0-19,0 0 7,0 0-1,0 0-5,0 0-3,6-2 14,-6 2-21,0 0-2,0 0 2,0 0-9,0 0 2,0 0-10,0 0-7,0 0 0,0 0-9,0 0 3,0 0-4,0 0-3,0 0-17,0 0 11,0 0-12,0 0-7,0 0 0,0 0 3,0 0-20,0 0-1,0 0-6,0 0-3,0 0 10,0 0-13,0 0-5,0 0-9,0 0 9,0 0 1,0 0-2,0 0-2,0 0-7,0 0 4,0 0 1,0 0-8,0 0 8,0 0 5,0 0-6,0 0-5,0 0-7,0 0 15,0 0-2,0 0 4,0 0-7,0 0 12,0 0 4,0 0-15,0 0 11,0 0 0,0 0 8,0 0-13,0 0 3,0 0 2,0 0-9,0 0 10,0 0-19,0 0 11,0 0-1,0 0 0,0 0 0,0 0-3,0 0-5,0 0 19,0 0-21,0 0-15,0 0 13,0 0 1,0 0-10,0 0 11,0 0-3,0 0-3,0 0 3,-1 9 2,1-3 4,-2 5 1,1 6 6,-1 2-11,-4 18 7,4-6-4,-2 4 0,-2 11-2,-1 4 3,1-7 0,-1 10-4,-1 1 2,2-3-25,-1 4 28,-1 6-2,-1-6-6,1-4 3,1 3 2,1-4 1,0-3 11,-1 9-23,3 3 13,-6 0 1,5-4-1,-1-1-3,0 3 1,-1 3-1,-1-3 4,0 1 3,-2-3-9,1 1 10,-1 4-11,-2 27 1,3-32 21,2 4-15,-4 23-7,4-21-1,0-3 8,-6 31 2,5-9-9,-1-19-3,1-8 8,1 5-10,-6 25 12,6-23-5,0 1 6,-3 18-4,0-26-35,0 4-1,-1 2 7,-6 30 4,7-34-2,-2-2 14,-7 24-4,8-19 6,-2-7-7,4 3 6,-6 26-1,1-24 4,5 1-5,-7 28 9,5-30 30,-2 4 0,-1 36-7,1-13-7,-1-26-3,0 1 1,-3 25 4,0-3-7,6-25 6,-7 28-4,5 0-5,2-31 6,-3 27-36,1-23 3,1-4-6,-1 3 7,1-1-1,3 5 5,-5 29 19,2-30-18,2 0 5,-1 27 11,-2-29-21,4 26 12,-1-26 0,-4 33 8,1-34-18,1 0 6,0 4 22,6 0-23,-8 22-4,6-32-1,-1 6 33,2-3-6,-4-5-1,-3 38-2,8-40-2,-6 1-4,0 2 8,5-16-3,-4-2-13,3 4 14,-4 1-5,1 14-4,3-19-2,-1-6-4,1 4 14,-1 1-16,-2-11 15,11-17-17,-10 0 7,10 0-22</inkml:trace>
  <inkml:trace contextRef="#ctx0" brushRef="#br1" timeOffset="292238.0024">13944 13108 95,'0'-11'211,"3"1"-16,-2-1-17,1 6-19,-1 1-24,-1 4-9,4 0-8,-4 0-4,2 17-1,-2 3-6,0 3-7,-2 9-10,-1 0 0,-1-1-15,0 18 15,-1-16-6,-3 1 3,1 0-16,-3-1-6,6-1 2,-3-4 2,-1-2 1,2-6-5,0 3-3,1-6-2,2-5-6,-3-3-3,3 2-3,1-7-4,1 2-1,-3 1 2,3-5 6,0 3 10,1-3 11,0-2 15,-4 5 20,4-5 10,0 0-11,0 0-6,0 0-12,2-14 1,0 3-26,-1-7-2,5-6-10,-4-5-17,3 2 13,0-3-8,1-6 2,0 0-13,1-10-3,-2 10 9,5 4-17,-3-13-8,0 11 5,4 2 11,6-11-11,0 2 0,-2 12-15,1 4 7,1 1-1,1 5 1,-1 1-8,3 3-15,-3-1 20,-1 8-1,-3 4-6,0 0 3,0 4 3,-2 4-14,-1-1 0,0 6-19,-3-1 1,-1 1 6,-1 8-5,-3-2-6,-2 2-5,-5 9-6,-2 1-13,-2-5-7,-6-1-8,0 1-12,2-2 0,-4 1-4,2-4-6,-3 0-6,3-10-3,1 1 2,0 0 0,-3-2-4,3-1 8,0 0-2,3-5-4,1 0 3,0 0-7,2 0-6,1 0-4,1-3-4,4-1 2,-3-1-15,5 1 4,-3-1-14,3-3-126,3-2-295,-2-1 131</inkml:trace>
  <inkml:trace contextRef="#ctx0" brushRef="#br1" timeOffset="293384.6406">14489 12596 137,'3'-5'252,"0"5"-28,-1 0-21,-2 0-14,2 10-18,-4 9-7,0-2-6,-4 9-24,0 1-6,-1 2-8,-1 1-13,-2 1-12,0-1-6,0-1-10,0-1-11,2-1-4,-2-4-9,0 2-1,0-2-7,5-6-2,-2-1-8,-2 0-2,2 1-11,3-4-20,0-4-34,0 0-30,-1-3-40,3 1-32,2-3-36,-2-3-49,2-1-113,0 0-357,0 0 158</inkml:trace>
  <inkml:trace contextRef="#ctx0" brushRef="#br1" timeOffset="293443.6877">14779 13130 223,'0'4'255,"0"-4"-27,0 0-22,0 0-9,3 5 2,5-2-2,5-1-10,1 1-15,9 0-12,-1-3-16,3 5-6,3-5-16,-5 1-10,4 2-11,-3-1-12,-1 3-7,-2-5-14,-6 3-1,-1-3-4,-7 0-10,3 2-13,-3-2-10,-1 0-24,-2-2-25,-4 2-29,6 0-34,-6 0-37,0 0-53,0 0-38,0 0-36,-16 3-129,6-2-404,-4 2 179</inkml:trace>
  <inkml:trace contextRef="#ctx0" brushRef="#br1" timeOffset="293499.5245">14786 13289 69,'-5'4'144,"0"0"-8,4 1 8,1 2 7,1-4 11,2 2 4,4 2 6,3-2-11,7-2-9,6 3-6,0-3-21,7-1-8,-4 1-16,0-1-7,0 0-10,-1-1-38,-3-1-37,0 0-42,0-1-55,-1-1-44,-6 0-189,0-3-348,-1-3 154</inkml:trace>
  <inkml:trace contextRef="#ctx0" brushRef="#br1" timeOffset="293558.5658">15155 12925 144,'-7'-9'246,"1"2"-8,1-2 4,2 5-12,0 1-13,-1-3-17,3 3-15,-1 0-26,1 1-20,1 2-15,0 0-15,0 0-12,0 0 7,0 0-4,14 2-3,-7 0-5,6 4-4,-1 1-7,1-3-6,5 4-4,-3-1-10,8 0-7,-6 5 1,3 3-7,1-1-5,-4-1-5,-1 4-2,0-3-3,-4-4-1,0 2-8,-2 5 3,-3-3 2,1 1 3,-2-3-4,-3 6 2,0-2-1,-3-3 3,-3 7-8,-1 4 11,-6 1-3,0 0-4,-4-2 3,-1 1-6,-1-2 5,-2 3-8,0-4 1,-1 1 12,1-3-28,-2 1 7,3-3-6,0-1-8,5-6-37,-1 2-30,0-2-42,2 2-47,0-2-52,4-3-73,0 0-241,1-4-564,2 1 251</inkml:trace>
  <inkml:trace contextRef="#ctx0" brushRef="#br1" timeOffset="294747.5612">16362 12900 58,'0'0'128,"0"0"-13,0 0 10,0 0-5,0 0 2,0 0 4,0 0 0,0 0 10,8-4-4,-8 4 0,0 0 1,0 0-2,0 0 4,2 0-11,-2 0-8,0 0-15,3-8 12,-3 8-7,0-7-11,1 0-6,-1 0-14,0-1 4,-1-1-5,1-1-8,0 3 1,0 0-10,-3-1 4,3 0-5,-4 2-11,1 0 2,3 2-4,-3-1-6,1 3-6,0-1-11,-1 1 2,3 2-2,-10 2-4,2 3-1,2 0-4,-5 5 5,3 2-6,-2 2-3,-4 6-3,5-4-4,2 1 6,-3 0-1,2 8 0,2-7 1,2 3-2,3-2-7,-1 2 3,4 4-1,0 1 0,4-5 2,0 7-4,4-2 3,-1-1-2,3 1 1,-1 1 2,0-2 1,2-4-2,-2 1 6,0-6-1,-1-1-5,-3 0-3,1-3 5,-3-3 8,-2 1-6,1-3-1,-1-1 2,-2 0 3,1 2-2,-4-4 3,-2-1 2,-2 4-8,-2-2 7,-2-3 0,-6 1 0,-4-3-9,0 0 10,-1 0-2,0-4-10,4 1-5,-6-5 8,6 6 2,-3-3-1,2 1-4,4-3-15,-3 2-6,6 4-8,1-3-22,0 0-19,6 1-40,0-1-34,2 3-37,2-4-31,0 5-31,5-10-156,7 2-432,1-3 191</inkml:trace>
  <inkml:trace contextRef="#ctx0" brushRef="#br1" timeOffset="294813.6039">16633 13186 35,'4'0'282,"-4"0"-19,7 1-18,-6 2-22,-1-3-18,10 0-19,-1-1-11,5-2-7,1 0-12,9 2-8,3 1-7,3 0 1,12 1-14,-1 5-5,1-8-13,0 8-9,-1-3-10,1-3-8,-4 7-11,3-5-7,-13 1 1,-1 6-8,1-8-8,-4-1-5,-1 2 9,-8-4-17,-2 4-2,-2-2-3,-4-2 8,2 1-1,-4 0-8,-2-4-4,0-1 8,1 1-7,-5 1-8,1-9 1,-3-4-11,0 7 3,-5-4-8,-2 0-1,-3-6-1,0-1-5,2 9-2,0-1 4,-2 0 0,3 0-1,2 6 0,-2-3 0,6 5-4,-2 2 5,2-1-19,4 1 8,-3-1 2,3 4-3,0 0 4,0 0-5,20 17 6,-2 2 3,-1 0 3,2 4-2,-1-2-1,-1 1 2,0-4 2,-2 7-1,-4-3 2,-1 3-1,0-2 0,-6-6 0,-1 3-6,0-2 8,-6 2 0,0-3 4,-1-2-2,-4 2 15,0 0-20,-3 2-7,0-9-13,0 4-19,1-5-23,0-3-30,-1 4-32,2-6-38,0 0-37,-1-1-39,1-3-222,-1-2-498,3 0 220</inkml:trace>
  <inkml:trace contextRef="#ctx0" brushRef="#br1" timeOffset="296028.1368">17850 13193 112,'0'0'166,"0"0"5,0 0-7,0 0-2,4-7-6,-4 3-4,4 0-11,-1-7-3,-3 3 3,3-1-7,-2 3-3,1-5-7,-1-1-3,-1-5-7,0-3-4,0 6-2,0-2-2,0 5-2,-3-3-1,-1 4-13,0 3-6,-2-3-3,-1 3-14,0 2-4,-3 2-12,-4 0-6,-3 6 4,-2 7-15,-6 5-5,2 4 2,-7 13-5,-1 1-6,11-8-3,2 4-3,0 0 5,4 0-7,2-3-1,3 4-3,3-4-1,3 0 0,0-1 3,3-6-5,2-7 1,3 3 2,2-1-1,0-5 3,5-1 3,0-1 2,2-5 0,1-3-2,1-4-4,1 2 7,3-7-7,1-4 2,-3-2 2,2-4 0,-2 2 3,1-7-1,-2 2 2,-2-5 2,2-2 3,-6 1 1,2 3 5,-3 1 14,-3 9 14,-1 0 4,-2 7 3,0 0 9,0 2-32,-2 3 9,-1-2-30,1 3-3,-2 3-11,0 0 13,-3 21-2,-2-5-14,3 2 24,-3 7-21,-2 0 6,5-6-7,0 7-7,2 1 10,0-8-3,3 7 2,2-3 1,-2-4 2,6-1-14,-1-1-21,2-3-19,1-3-32,4-3-26,0-3-43,6-3-61,3-4-67,-3-1-56,0-6-180,0-3-552,2-2 245</inkml:trace>
  <inkml:trace contextRef="#ctx0" brushRef="#br1" timeOffset="296097.8903">18413 12971 2374,'7'-15'169,"-1"6"-32,-2 1-69,0 2-21,0 2-21,-3 0-11,-1 4 0,0 0 10,0 0 13,-6 21 12,0-7 5,-1 11 4,-1-1 16,-1 4 1,2 0-2,-1-1 4,-1-1-2,0 3-12,1-2 8,0-3-2,-2 0-11,3 1 3,0-6 8,0-2-12,0-3-14,1 0 6,0 1-16,1-8-3,2 4-5,-1-4 4,1 0 15,0-4-21,-1 3 4,4-2 0,-3-3-3,3-1-10,0 0-8,0 0-10,0 0-5,-1-14-4,2 5-10,2-2 8,-1-6-6,0-3 13,3 2-4,2-6 1,1-1-4,-2-4 20,2 3-20,-1 2 19,0-4 4,3 5 14,0-1 2,-2-1 3,5 4 1,-3 7 8,2-9-5,3 2 5,1 1-3,3 3-9,2 0 7,0 3 0,2 2-11,-1 5 1,-2 0-9,-4 4 5,0 2-24,0 2 17,-1 2 6,-2 4-22,-2 4 9,-5 2 7,1 1-4,-3 6-1,-4-3 4,-7 8-4,0 0-7,-3 2-15,-4-2-5,-1 0-2,-5-3-19,-1 2-8,0-5-4,0-2 0,2 0 1,5-7 5,0 1 0,0-5 4,3 2 10,0-4-5,6 0 15,-1-3-1,3-1 0,-2 3 1,5-3-1,0 0 0,0 0 0,13-12-4,-5 8 3,9-1 11,0 1-8,0-8 6,0 10-2,0 2 5,-2-2 2,-1 5-2,1 1 0,-1 1-1,1 3 7,-2-2 0,-1 6 6,1 1-6,-3 0 3,-3 2 1,1-1 3,-2-1 7,-4 4-5,0-4 4,-2 3-5,-4-4 4,0 3 9,-6 4-3,-3 3-7,1-11-1,-5 2 1,3-3-9,-6 1 5,-3-5-10,8-1-2,-9-1-7,4-1-10,3-3-9,-1 0-11,4-3-10,-1 0-30,0-3-24,4 1-37,1-6-29,5 2-50,-1-6-24,6 4-166,0-1-454,1-5 200</inkml:trace>
  <inkml:trace contextRef="#ctx0" brushRef="#br1" timeOffset="297291.6156">19046 12934 277,'4'-17'313,"0"8"-14,-4 2-15,3 2-30,1 2-33,-4-3-28,0 3-22,0 3-14,0 0-15,0 12-14,-4 5-1,-2 7-9,-1 2-15,2 6-7,-6-1 5,5 1-22,-4-1-8,1-2-4,2 1-3,-1-2-4,2-1-15,2-8 6,-2 1-10,2-3-6,-1-1-1,0-4-6,1-1 0,1-2-3,-1-4 0,4 2-10,0-2 0,-3 0-5,2-3 6,-1 0-18,2-2-17,0 0-18,0 0-18,-4-9-5,4 2-3,4-4-4,-4-5 8,3-2 1,0-5 5,2-4 6,1 1 3,-2-4 4,2-1 10,-2 2 13,-1-2 0,0 0 16,1 1 13,-1 0 3,0 4 14,-3 1 10,4 5 8,-4 3 13,3 0 10,-2 2 12,2 3 4,-3 4-5,4 2-3,-2 0-15,1 1-10,1 1-3,3 2-4,2 2-1,7 0-4,1 6 20,7 4-23,0 0 5,8 17 1,-6-12-4,6 11 0,-8-4 7,-3 2-21,7 12 16,-11-7-5,-3-1-3,-8 1 16,1-2-30,-3-3 5,-2-3-6,-4-2 7,-2 5 2,0-6-3,-5-4-7,0 7-18,-3-1 24,0-6-2,-4 2-3,-1 0 3,-3-4-26,1-1 21,-2-7-3,1 5 1,-3-4-10,2 0-4,4-3-28,2 0-21,-1-3-21,-2 0-24,4-3-20,1 1-20,2-1-29,1 0-33,3 0-47,7-1-44,-3-2-273,6-1-605,3-7 268</inkml:trace>
  <inkml:trace contextRef="#ctx0" brushRef="#br1" timeOffset="297354.6596">19712 12867 126,'2'-15'345,"0"6"-6,1-1-10,-2 3-33,-1 2-46,2 2-24,-2 3-16,0 0-18,-10 21-27,0 4-15,0 4-11,-1 0-7,-6 17-7,6-3-2,-5 4-7,5-13 1,1 0-6,-3-1 10,6-1-29,-4 4-4,6-9-5,-5 2-12,4-6 9,0-6-10,2-6-3,1 1-1,2-3-11,-2 1 6,0-5 22,2 0 22,1 2 34,0-5 18,0-2 0,0 0-9,0 0-17,11-12-16,0 0-8,5-7-14,1 1-11,5 0-12,-5 1-2,3 1-8,1 3-10,0 3 0,0-2-13,-8 9 0,1 1-10,-3 2-8,2 1 2,-5 0-4,2 4-5,-3 3-2,3 3 2,1 2-7,-5-1 1,-2 0 0,-1 5 2,-3 0 1,4 3-11,-6-1 9,0 0 0,2-1 0,-1-2-13,-1 3-16,2-5-24,-2 0-26,2-3-40,-2 1-10,-1 4-42,2-7-32,-1-2-21,0 3-25,0-6-39,-2 4-34,4-2-25,-3-1-30,2 3-247,-2-1-669,3-2 297</inkml:trace>
  <inkml:trace contextRef="#ctx0" brushRef="#br1" timeOffset="298568.7756">16091 14040 135,'4'-7'169,"0"-2"5,-1 1-13,0 3-7,-1 0-11,0 0-18,1 5-19,-3 0-18,0 0 2,6 3 2,-4 6-9,1 7 10,-3 10-3,0 3 2,-1 2-12,-3 3-3,1 1-7,-5 0-8,3-3 2,-2-4-6,-2 2-4,1-1-1,2-3 2,-2 1-5,-1-3 6,5-9-4,-3 4 0,0-2-7,1-4 4,2-1-8,1-2-6,-2 3 4,3-4-2,-2-3 5,1-2 11,-1 1 16,4-2 16,0-1 12,0-2 9,-3 4 13,3-4 23,0 0-8,0 0 9,0 0-15,0 0-13,0-12-11,0 3-12,2 0-8,-1-1-12,3-10-10,3-8-9,0 3-5,-1-2 3,1-4-8,0 2 1,2-4-12,3 3-5,-2-3-4,0-1 1,3 2 8,-1 1-16,4 6-10,-1-1-1,1 4-2,2-2-4,0 6 8,2 0-6,1 4-1,2 3 7,-4-1-17,4 6 13,-2 6 0,0-1-15,-7 2 7,1 5-7,1 0 8,-6 5 0,1 0-7,-1 3 3,-3 3-4,-2-1-10,-4-3-7,-2 6-12,-2 0 4,-3 5-3,-4-2 0,-4 0-10,0 0-10,-3-5 1,0 2-1,0-3 2,-4-3 2,3-1 11,0-2-3,2-2 6,3-1 4,1-2 0,2-1 6,1-1 7,1-3 0,2 2 0,2 0 5,1 0 1,3-2-2,0 0 1,0 0 1,0 0 0,0 0 5,14-7-1,-1 5 2,3 0-5,-1 2 5,1 3-3,-2-2 4,1 4 4,-1 1-4,0 0 3,-1 2 3,0 1-3,-3 2 1,0 0 1,-4-1-1,-3-1 4,3 1 12,-5 0-18,-1 5 4,-4-4 1,0 0-3,-4 1-1,-4 1-6,2-4-3,-2 0-1,-2 0-2,-1-2-6,-1-3 7,0 0-6,-1-2-5,2-2 1,-1 3-9,-1-3-7,3-3-10,4 1-15,-2-2-24,3 1-25,1-2-35,2-4-23,3 1-53,2-2-175,5-1-439,0-4 195</inkml:trace>
  <inkml:trace contextRef="#ctx0" brushRef="#br1" timeOffset="299800.999">16834 14270 193,'-13'-3'229,"5"-1"2,0 1-2,2 1-16,0 1-12,2-1-24,4 2-20,-5 0-20,5 0-18,-5-2-12,5 2-7,0 0 3,0 0 3,15 5-7,1 0-5,5 0-5,2-3-4,2 3-9,3 2-6,-1 0-4,1-4-11,3 1 0,-4-1-7,4-1-1,-3 4-6,-2-5-1,-2-1-6,-9 1 10,2 1-15,-3 0-2,0-4-5,-4 0 8,-2 2 0,-2-2-1,-2-1-7,-2-1 6,1-2-16,-2-4 4,-2 3-15,-1 0-7,-1-5-5,-1 5 6,-2-3 1,-2-2-1,-2-1 1,0 3-1,3-1 3,2 3 2,-2 1 3,4 2-2,-2 0 0,4 3-6,-1-2-4,1 2 7,1 2-8,0 0 1,0 0-1,13 4 3,-2 0 0,-4 4 1,6 5 1,-3-2 1,-2 4-2,2-2-1,-3 3 4,-1 0 2,1 1-7,-6 1 11,2 1 8,-3 0-14,-3 1 4,-1-4-1,-3 2-2,4-2-9,-5-2-8,-1-6-12,1-1-18,-2 1-8,0 0-16,3-1-27,-3-2-22,2-1-41,1 0-21,1-3-27,-1 1-181,1-4-422,6 2 186</inkml:trace>
  <inkml:trace contextRef="#ctx0" brushRef="#br1" timeOffset="299863.0214">17831 14125 190,'2'-8'275,"-2"1"-4,-2 0-15,1 4-26,-4-3-31,0 3-16,-2 6-20,-3 1-24,-8 8-4,-5 6-16,4 1-4,-5 2-9,-3 11-18,7-6 0,2 0-4,1-3-8,0 2-9,6 0-4,1-3-6,0 4-2,7-9-9,2 0 0,1-2 1,1 0-4,4-2 3,3-1-7,1 0 2,7 2-5,-3-5-4,4-2-12,8-2-18,-2 0-30,2-1-29,0-8-39,4 2-34,0-2-58,-2-7-29,1 5-42,-2-6-138,0-1-431,1-4 191</inkml:trace>
  <inkml:trace contextRef="#ctx0" brushRef="#br1" timeOffset="299925.6266">18155 13999 76,'-1'-4'285,"-2"0"-7,3 2-16,-3-3-29,3 5-16,0 0-20,0-5-22,0 5-15,10-2-11,-3 0-6,10-1-9,3 0-8,4-1-14,-2 4-8,2-2-5,-4 1-4,4 0-7,4 1-5,-11 0 6,3-1-17,-5 3-13,-1-1-1,-4 1-7,-2 1 8,2-5-14,-7 4-6,3-1 10,-2-1-19,0 2-5,2-2 4,-6 0-5,0 4 5,0 3-6,0-2 2,-6 4 0,2 2 0,-3 3 4,-1 2-10,-1-1-4,-5 7 0,2 2 4,-3-2-10,1 3 1,-1-2 3,-1 0-6,-2 0 10,2-4-6,1 0 4,-2-2-4,3 1-1,1-4-1,2 1-2,1-3 3,3-2-3,0-1-2,0 0 3,4-6-6,-2 6 2,2-3-4,0-1 0,2 0 2,-1 1 4,2-1-7,2-2 4,-1 3 6,5-2-3,2 2 9,1-1-14,4-2 13,6 3-2,-5-2 12,1-3-21,2 2 8,5 0-2,0-5-7,1 5 5,-1 1-9,-8-4-24,9 1 1,-3-2-25,-4-1-25,1 1-34,-4-3-35,4 1-56,3-6-50,-5 4-63,-1-1-180,0-3-532,3-5 235</inkml:trace>
  <inkml:trace contextRef="#ctx0" brushRef="#br1" timeOffset="301111.736">19043 13851 47,'3'-7'192,"-1"0"-18,1 2-9,-1 1-22,-1 3-19,-1-3-9,0 4-20,2-5-11,-2 5-5,0 0-7,0 0 3,2 16-10,-3-4-5,1 3-5,-3 4-1,-1 5-11,0-5 5,-1 8-1,1-2-8,-3 1 13,2 3 6,-4 0-7,2 3 2,1 0-13,-5 2 3,-3 10 2,4-12-4,0-2 11,-1 4-2,-2-1 1,3-1 2,-1 1-4,1-3 6,-1 2 4,1-6-11,2 0-3,-1 0 6,-1 0-11,6-10-3,-4 7-3,2-5-5,3-6-2,-1-2-6,1 0 2,-1-1-6,4-4 1,-3-1-10,2 0 8,1 0-4,-3-1-8,3-3-17,0 3-18,0-3-35,0 0-48,0 0-52,7-10-47,0 2-180,0 1-425,3 0 188</inkml:trace>
  <inkml:trace contextRef="#ctx0" brushRef="#br1" timeOffset="302316.0456">19199 14345 247,'0'0'240,"-1"-4"-32,1 4-23,0 0-12,0 0-27,0 0-9,-4 13-6,4-8-10,-2 5-6,2 1-14,0 5-4,0-5-2,0 0-13,4-2-2,-1 3-7,1-1 2,-1 0-2,0-3 3,4 1-3,0-3 6,0 0-4,0-1 12,2-3 2,3 2-5,2-4 0,-1-4 2,1 2-1,0-3 1,3-5-3,1 0 4,2-1-13,1-4-14,2 0 4,-1 1-4,3-4 4,1-3-18,-1 4-2,2 0-1,-2-4-5,-2 7-6,1 1-7,1 1 3,-6 0-13,-4 7 2,-1 1-17,-5 1 14,2 2-4,-4 2-3,0 2 1,-1 1 6,-1 0-8,-1 2-6,2 1 0,-6 1 5,4 1 4,-5 0 0,0-3-4,1 5 9,-2-1-14,2-2 3,-3-1-3,0-1 4,2-3-19,0 4 10,1-5 0,-2 3 9,2-5-5,-1 3 6,1-3 6,-1 4-4,1-4 5,0 0-1,0 0-13,0 0 9,-6-7 5,4 2-7,1-4 0,-3 4 1,1-6-8,-2 1 4,2 1-5,-2 1 5,0-1 0,-2-2-6,1 2 13,-1 2-25,-3 2 12,-1 2-2,-5 0 6,2 4-2,-10 4 3,0 0-10,3 10-1,-3-6 4,2 7 9,-1 1-11,2-2 4,4 4-8,0 0 1,6-4 7,4 0 0,2 4 1,3-1 7,2 0 7,4 7-8,2-6 6,7 5-3,3-4 6,4-1-6,1-4 5,3 6 2,0-9-3,0-2 0,3 0-10,-2-3 9,-1-2-4,-3-5 1,-1 2 6,3 2 14,-8-8-18,5-3-3,-5 4 1,-1-4 6,-4 5-1,0-1 1,-3-1-15,0-1-14,0 1-11,0-2-15,0 3-46,-5 1-41,0 0-49,-2 2-48,0 0-61,3-3-269,-3 3-604,0 0 267</inkml:trace>
  <inkml:trace contextRef="#ctx0" brushRef="#br1" timeOffset="303556.1343">17399 14338 93,'0'0'157,"-3"-3"-29,3 3-8,0 0-10,0 0-18,0 0 1,0 0-24,0 0 0,0 0-25,0 0 20,2 12 6,-4-8-1,2 1 5,0-2-14,0 6 7,0-3-3,0 0 1,0 3-8,0-2 2,0 2-3,0 0-8,2-3 5,-2-1 0,1 0 0,0 1 3,1-2-4,0-2 3,-1 2 0,3 0 2,-4 0 8,0-4 5,3 0 9,-3 0-1,7 3-1,-2-3-3,1-3-2,1 1-4,2-1-4,0-2-3,1 1-3,2-2-5,0-1-6,-1-1 5,2 0-7,1 0-10,-1-4 6,0 3-4,-2-2 2,0-1-1,2 0-9,-2 0 8,0 3 0,1-4-3,0 0-4,-2 0-3,0 3 0,1-2 4,-1 0-9,1 0-2,-3 1 3,4 2-8,-6 2-2,4-5-1,1 3-5,-5 1 0,3 1 4,0-1-6,-2 1 6,1-2-10,-2 4 5,1-3 3,0 3-2,0-2-1,1 1 1,-2 3-9,-2-2 4,1 1-1,0 1-4,-2 0 1,1-1 6,-1 1-2,1 1 0,-1-1-5,-3 3 2,4-2 2,-2 1-6,-2 1 3,0 0-1,4-2 0,-4 2 0,4-3-3,-4 3-3,0 0 2,0 0 5,0 0 0,7 4-10,-4-2 4,-3 1 1,0-3-2,3 6 6,-3-6-3,2 3-1,0-1-2,0 0 2,-2-2-4,1 4-6,0-2 12,-1-2-3,2 6 8,-2-6-4,2 1 0,-1 4 0,-1-5 1,-1 5 4,1-5-3,2 6 0,-2-5 1,0-1-4,1 5 6,-1-5 4,0 4-11,0-4 1,0 0 3,2 4-2,-2-4-15,-2 4-6,2-4 1,0 0-15,0 0 1,0 0-28,0 0-12,0 0-25,-4 2-48,4-2-49,0 0-31,0 0-201,-14-2-468,11-1 207</inkml:trace>
  <inkml:trace contextRef="#ctx0" brushRef="#br1" timeOffset="304796.133">16034 14993 70,'0'-5'145,"0"1"-14,0 4 2,0-5-4,0 1-7,3 1-8,-3 3 2,0-5-12,0 5-8,0 0-8,0 0-8,4-2-9,-4 2 2,0-3-11,0 3 0,0 0 3,3-4-9,-3 4-4,0 0-8,0 0-2,0 0 0,0 0 1,0 0-13,0 0 1,0 0-7,0 0 1,0 0 2,0 0-2,0 0-3,0 0-7,0 0 5,0 0-1,0 0-3,0 0 0,0 0-13,0 0 13,0 0-2,0 0-1,0 0 8,0 0-1,0 0 0,0 0 2,0 0-4,0 0 4,0 0-2,0 0 0,0 0-2,0 0-3,0 0 0,0 0 2,0 0-6,0 0 0,0 0-1,0 0 0,0 0-4,0 0 1,0 0 9,0 0-15,0 0 4,0 0-2,0 0-1,0 0-1,0 0 2,0 0-5,0 0-8,0 0-6,0 0-3,0 0-11,0 0-9,0 0-29,0 0-38,0 0-2,0 0-21,0 0-11,0 0-11,-7 8-141,7-8-317,-3 2 140</inkml:trace>
  <inkml:trace contextRef="#ctx0" brushRef="#br1" timeOffset="304865.1342">16053 15005 177,'0'0'185,"0"0"-7,0 0-12,0 0 0,0 0-11,0 0 0,0 0-6,0 0-6,0 0-2,0 0-8,0 0-3,0 0-7,0 0-4,0 0-14,0 0-12,0 0-7,0 0-7,0 0 2,12 4 9,-5-4 6,7-1-3,2 4-8,0-3-3,11 0-8,-3-3-2,3 6-7,-3-2-5,3 0 2,-2 1-10,-4-3-6,0 7-16,-5-6 11,-4 7-4,1-3-5,-3-2-4,-3 1-2,0-2-7,0-1 1,-4 0-5,1 0 1,2 3-16,-5-2 15,2 2-2,-3-3-4,2 5 5,-4 0-1,-1 3-4,-1 3 16,-3 3-16,-7 4-6,-1 7 8,-3-4-4,-1 3 2,-8 10-8,-2 0 4,-1 2 4,0-3 0,2 2 2,4-12 3,-4 9-4,8-8 0,1-4 4,2 0 6,0 1-8,4-6 1,-1 6 0,7-11 0,1-2 0,1-1-5,-1-3 8,3 2 2,0-2 1,1-1 2,1-1-8,-2 1 3,3-3-3,-2 2 10,2-2 4,3 7 24,1-6-7,0 1 5,6-2 5,4 2-3,-1 0-5,8 0 2,3-3-9,-1 1-2,2 0-2,0 0-5,1 0 5,0 1-11,3-1-9,-3-1-13,1-6-35,-2 6-29,2-2-27,-3-1-34,0-1-42,3 0-36,-2 0-40,3-4-49,-1 1-28,1 1-220,-1-3-581,11-3 258</inkml:trace>
  <inkml:trace contextRef="#ctx0" brushRef="#br1" timeOffset="306115.3232">16844 15242 153,'-10'-2'201,"3"0"8,0 1-18,3 1 0,4 0-13,-6-1-20,6 1-12,0 0-16,0 0-12,0 0 6,0 0 11,0 0 6,19 17 2,-7-13-3,12 2-7,0 0 5,2 1-18,0-4-1,3 4-4,0 0-9,0-2-8,0 2-2,-2-3-14,-2-1-9,0 1-1,-9 2-21,-1-5 14,-1 1-15,-4-2 2,-3 0 1,3 1-4,-3-2-6,0-6-6,-1 3-5,-2 1 3,0-8-14,-1 4-14,0-6-6,-3 3-9,1-6-1,-5-1-7,0 0 3,1 1-1,-4 2 4,-3-1-4,4-1 0,-5 2 2,7 4 3,-2 5-4,2 0 5,1-1-7,-1 2 7,4 1-6,0 3 0,0 0-3,0 0 2,0 0 2,7 17 9,0-2 1,3 6 9,1 4-2,-2-2 6,2 2 5,-4 4-2,0-2-2,-3-3-2,0 5 11,-2-3-10,-3 4-1,-2-11 10,-1 0-10,-2 2-7,0-3-35,2-1-29,-4-3-30,-1 2-46,3-7-55,-1 0-46,2-2-73,-1-1-161,3-2-510,-1 0 226</inkml:trace>
  <inkml:trace contextRef="#ctx0" brushRef="#br1" timeOffset="306186.0281">18112 15058 153,'5'-18'288,"-3"8"-19,-1-2-5,2 2-23,-1 2-24,-1 3-29,0 3-23,-1 2-8,0 0-21,-7 27 0,-1-5-11,-1 9-7,-3 1-5,-1 1-6,-3 13-7,0-2-10,-1 4 2,5-13-8,-1-3 5,-2 11 11,5-14-6,-2-3-2,2 1-2,0 2-7,3-13-13,1 1 8,-1-2-10,3-3-5,1-3 0,0-4 2,-1 1 0,1 4 16,1-6 1,0-1 31,2-1 13,0-2 14,-3 4 8,3-4 4,0 0-17,0 0-12,5-14-14,2-1-11,1 1-6,3-7-18,3 0-4,-1-1-10,2-2-6,1 2 1,2 5-10,-1-4-9,0 7-19,-3 6 7,2 3-1,-1-1-6,-1 5-4,3 4-17,-3 1 10,0 4 4,-1 2 0,-2 2-2,2 8-12,-6-4 10,0 2-2,0 0-1,-5 0-5,-4 0 1,2-1-13,-4 1-7,-3-2-1,-5-1 1,-3 2-2,-2-5-9,-3 1-1,-1-5-1,2 1-6,-4-4-14,3-3-7,-1-5-21,-2 2-22,8-2-10,0 1-22,1-3-14,5-1-21,-1 1-22,5-2-32,0-2-33,4-4-24,4-2-39,1-1-37,3-1-182,3 5-584,6-7 258</inkml:trace>
  <inkml:trace contextRef="#ctx0" brushRef="#br1" timeOffset="307459.8706">18405 15130 11,'2'-9'294,"-2"1"-3,1 2-9,1-4-23,-2 5-16,5 0-14,-4 1-32,5-5-19,2 4-9,3-3-15,2 4-20,10-3 1,-1 3-8,5-1-2,0 4-14,2 1 2,-1-3-10,9 6-6,-9-2-13,0 4-5,-1-3-4,-3 2-6,-3 1-10,-7-3 0,0 1-11,-1 0-3,-6-2-9,4 2 1,-4-2-10,-4 0 4,0 2 1,-3-3 21,4 4-30,-4 1 5,-4 7 0,-6 0 0,-7 7 10,-2 1-11,-3 6-3,-11 9-8,0 0 8,-2 2-14,4-2 8,1 0-2,-2-2-6,11-8 2,-2 0 8,4-3-7,0-1 3,1-2-4,3-1 7,6-3 12,-1-5-13,3 1 2,1-4 1,2 3-10,2-1 6,-2-4-6,3-4 11,1 5-6,0-1 21,3-1 5,5 1 14,1 0 4,6 3-6,8-1-10,4 3 3,2-7-10,-2 2 3,15 1-9,-5-1-18,1 2-24,-8-9-46,-2 0-38,0 0-40,0-1-49,0-7-51,-1 3-61,1-3-47,-1-2-264,-2-1-657,-1-2 290</inkml:trace>
  <inkml:trace contextRef="#ctx0" brushRef="#br1" timeOffset="307527.4135">19240 14976 216,'0'-26'262,"3"9"7,-2 0-15,-1 8 9,2 0-25,-1 3-25,-1 1-23,4 0-26,-4 4-20,0 1-13,0 0 0,-4 28-4,1 1-5,-6 15-8,-1 4 1,2 0 1,0-1-9,-2 4-9,2 2 4,-1-8 3,-1 11-19,2-4 12,-2 2-7,0-7-7,0 3-5,6-14 2,-6 9-14,3-11-3,3-3-8,-2-1-6,-1-1-16,2-5 6,0-6 1,2-1-12,-3-2 2,2-6 1,2 1-25,-1 0-23,2-3-27,1-3-14,-2 1-14,2-3-52,0-2-59,0 0-65,0 0-108,7-9-205,-1-1-606,2-6 268</inkml:trace>
  <inkml:trace contextRef="#ctx0" brushRef="#br1" timeOffset="307594.402">19627 15126 126,'7'-17'289,"-1"5"-3,-2 2-3,2 1-20,-5 1-21,2 4-31,0 0-22,1 1-20,-4 3-14,0 0-15,0 11-14,0 7-2,-7 7-5,4 6 0,-4 2 3,1 2-8,-5 12-9,0 3 5,3-16-11,-2 14 27,1-13-33,1-3 3,1 3-10,-2-5 1,2 0-8,0-3-12,2-7 4,-1 0-6,1-3-5,0-4-2,0 3-4,0-5-4,5-5 11,-3 2 1,1-4 15,0 3 22,1-2 47,-2-3 14,3 1 9,0 5 8,0-8 2,0 0-3,0 0-13,0 0-20,-2-20-16,4 11-7,1-3-16,1-1-16,0-4-7,3-9-7,2 1 10,-2 7-31,2-7 1,0 8-9,0-6-3,-1 5-7,6-2-5,-3 6-8,2 2-5,-2-1 1,9 1-8,-6 3 1,-1 8-2,1-2 0,-1 2-4,1 1 0,1 3-10,-1 1 9,0 3-13,-4 3 9,1-1-2,-1 1 0,-3 7-10,-1-2 5,-2 2 2,3 0-2,-7-2-5,0 1-4,-4 1-3,1-2-5,-4-4-5,0 6-6,-6-4 6,-1-2 7,-3 2-14,-2-1-11,-4-3-7,1-2-5,-1 2-8,2-5-4,-3-4-14,4 4 0,-2-3-7,0 2-6,7-1-17,-2-4-10,3-1-38,0-1-31,4 3-43,-1-2-47,5 2-66,-1-5-72,0 2-283,3-1-762,1 0 338</inkml:trace>
  <inkml:trace contextRef="#ctx0" brushRef="#br1" timeOffset="308838.9326">16130 15969 39,'0'-3'281,"1"-2"-10,1 0-15,-1 1-15,-1 0-19,0 4-21,0 0-23,2-3-23,-2 3-19,2-3-12,-2 3-8,0 10-3,0 3-4,-4 5-3,1 2-8,-1 9 0,-5 19-18,3-17 5,-1 1-3,1-3-21,-2 3 6,-1-4-8,3-3-17,1 4 15,-1-3-6,-1-2-4,3-1 2,-2-7-12,2 1 5,1-5-9,-1 0 1,1-4 0,0 4-18,-1-3-20,4-2-3,-3-2 2,1 0-3,2 0 7,-2-2-2,1 4 2,1-7 3,-2 2 7,2-2 22,0 0-2,-3 2 14,3-2 7,-4 2 14,4-2 17,0 0-23,0 0-7,0 0-17,-1-18 9,-2 11 14,3-10-28,0 0-5,0-2-3,0 2-1,0-1 3,0-8-10,0-8 3,3 7-7,-2 9 4,-1-12-1,2 0 0,0 4 11,-2 1 4,3 7 4,-3-2 4,3 6 5,1-3 1,-4 5-12,3 0 15,0 6 5,1-5-3,-1 1 3,1 1 0,-1-1-9,1 6-9,1-4 4,0 3-12,2 0-7,3-2-2,0 4-2,5 3 14,0 3-17,4 2 4,5 2 4,-1 3-14,-1 3-3,2 4 10,3 17-6,-9-9 1,-2-2 1,-2 5 3,-2-1 0,-2-2 0,0 2-6,-3 0 5,-6-8-20,2 6 23,-3-4 1,-4-3-1,0 0 0,-3-1-6,-6 3 10,-1 3-2,0-12 2,-1 3-6,-2 1 2,-3-4-5,6-4 1,-9 2-4,2-3 0,0 1 0,-1-6-16,6-1 0,-1-1-29,2-3 3,-2 4-25,4-5-19,-1-2-28,4 2-8,3 2-35,4 1-24,-4-5-40,7 2-43,0 0-41,5-2-41,0 0-205,5-4-593,8-1 263</inkml:trace>
  <inkml:trace contextRef="#ctx0" brushRef="#br1" timeOffset="310115.9677">16720 16439 191,'-3'-3'348,"-1"0"-11,4 3-20,-3-2-23,3 2-44,0 0-22,6-7-20,-2 6-28,10 0-16,0 0-1,11-1-28,1 5-14,2-2-17,2 0-1,1 2-12,-2 1-10,-4-4-6,5 5-17,-4-1 4,0 1-7,-2-2 1,-1-6-13,-1 8-6,-6-3 1,-4 3-6,0-5 3,-4 1 2,2-2 16,-4 2-16,-6-1 17,11-1 4,-7 0 15,-1 0-16,1-2-3,-4 3-4,3-7-9,-3 0-11,-3 0-10,-1-2-1,-4-6-3,2 5 5,0-2-1,-5-1-10,4 0 2,1 3-4,-1-1-4,2 2-3,-2 1 9,2-1-13,2 3 6,-1 0-6,3 4 11,1 2 5,-5-8-9,4 4-10,1 4 1,-1-3-9,1 3 1,0 0 0,0 0 9,0 0-15,11 15 10,-5-3 8,4-2-2,2 9-1,0-3-16,3 2 16,-6-1-5,1-2 3,-1 8 11,1-1 9,-7-5-15,1-1 6,-1 2 3,-3 1-6,-3-2 6,0-5-8,-2 5 4,-4-9-9,0 4-14,0 1-13,-2-5-15,0 0-18,2-3-28,-1-1-26,2 1-27,1-5-49,-1 0-43,8 0-78,-11-5-210,11 5-570,-4-7 253</inkml:trace>
  <inkml:trace contextRef="#ctx0" brushRef="#br1" timeOffset="310188.9686">17820 16305 33,'0'0'233,"-3"-10"-21,1 5-23,2 5-17,-7-4-19,7 4-17,-11 12 3,3 1-9,-2 3-14,-2 13 1,0-3-6,1 2 0,0-2 1,0 3-9,1 4-5,-3-7-4,6 1 1,1-2 0,-1-8-8,0 10 3,0-9-9,3-3 5,1-3-7,-1-3-5,1 7-2,0-10 4,1-1 3,0 0 30,2-5-11,-1 5 24,1-5 19,-2 7 0,0-4 9,2-3 7,0 0 12,0 0-1,0 0-26,0 0-8,0 0-17,2-22-14,3 13-10,0-6-10,-1-2-3,2-7-15,1-5 0,3 2-13,-2-2 0,-2 2-6,1-4-2,4 2 0,-4 0-12,-1 1 8,1 0-5,-3 12 0,3-1 3,-2 0-5,0 7 4,-1-1-7,2 0-5,-2 2 0,-1 1 0,4 0-9,0 2 1,0-3-1,1 4-5,2 0-3,3 0-2,1 2 1,3-1-1,4 3-4,3 6-3,-2-8 0,1-1-14,1 7-42,-3-1 3,-1 0-26,4 3-28,-3 1-39,0 0-23,-7-3-49,1 4-31,-3-5-35,-2 2-21,-2-2-46,2 0-39,-7 2-202,-3-4-643,0 0 285</inkml:trace>
  <inkml:trace contextRef="#ctx0" brushRef="#br1" timeOffset="310254.0153">17834 16416 53,'-3'2'239,"3"-2"-22,0 0-17,0 0-6,0 0-15,13 6-17,1 1-12,1-2-15,5 0-10,2-1-14,-1 0-13,0 2-15,-2 0-38,-3-2-30,-2 1-45,-3-2-32,-1 1-65,-3-2-48,-1 1-94,-6-3-292,-3 7 130</inkml:trace>
  <inkml:trace contextRef="#ctx0" brushRef="#br1" timeOffset="310316.0874">17704 16649 179,'-1'5'211,"4"2"-3,1-3-8,5-1-17,3 6-13,11-3-20,0-2-10,3-1-8,4 2-20,9 2-29,-12-5-35,2 0-36,-2-2-39,4-2-49,0 2-56,-4-3-134,1-2-288,-1-1 128</inkml:trace>
  <inkml:trace contextRef="#ctx0" brushRef="#br1" timeOffset="310389.1106">18378 16431 104,'4'-10'239,"0"0"8,1 1-21,-4 2-9,3 2-34,-3 2-23,-1 3-17,0 0 0,6 14 7,-8-4-6,0 2-2,-5 15-8,0 2 11,1 4-5,-5-5 6,3 0-8,0 2 4,0-4-8,1 6 4,-3-5-12,3-4-3,2-5-13,0-2-9,1 0-6,-1 0-7,2-6-3,1-1-7,2-2-5,-3-2 15,3 0 14,0-5 24,-1 4 15,1-4 19,-3 6 11,3-6 6,0 0 1,0 0-12,0 0-22,0 0-18,3-22-1,1 5-17,-2 5-16,4-12-8,-3 5-9,5-8-11,-3-2-2,2 2-5,0-11-8,2-9 0,-4 15-14,7-13 1,-4 11-4,1 0-2,-1 5-7,-1 3-1,4 2-3,-6 8-3,0 3-2,2-2-3,-2 8-3,-3-2-6,1 6-3,1-2-3,1-2 3,3 5 5,-1 1-11,4-2 3,3 4-6,3 1 4,-1 3 8,6 2-2,2-1-2,0 0-2,0 2 6,0 4 1,4-5-2,-4-2-9,-3 1-15,-1 3-11,-5-1-14,-2-4-8,-3-4-9,-3 2-24,0-2-6,1 2-11,-8-2-26,6 0-22,-6 0-33,7 3-27,-7-3-36,0 0-53,0 0-68,0 0-48,0 0-266,0 0-740,0 0 327</inkml:trace>
  <inkml:trace contextRef="#ctx0" brushRef="#br1" timeOffset="311648.3676">18357 16538 132,'-3'4'307,"0"1"-19,3-1-3,0-4-12,9 3-15,1 0-11,12 8-13,1-6-18,5 3-21,1 0-18,-2-3-24,14 3-10,-14-4-10,-1 2-18,-2-2-8,0-3-17,-7 1-7,-5-1-36,3 1-19,-8-1-22,2-1-15,-2 1-22,-7-1-42,8 0-35,-4 3-45,-4-3-56,0 0-60,0 0-176,0 0-480,0 0 212</inkml:trace>
  <inkml:trace contextRef="#ctx0" brushRef="#br1" timeOffset="311726.4231">15720 17091 2423,'4'-8'66,"-4"-7"-37,3 7 12,-3 0 10,3 4-7,-2 1-12,-1 3-10,0 0 1,0 0 13,-4 24 7,-3 1 10,0 4-10,-3 0 43,3 5-15,-1 15-4,-1-18-8,2 0-6,-1 2-16,1-2 12,0-2-11,1-4 1,1-6-6,4-8-13,-3 5 9,1-8-5,1-2-7,2 0 11,0 1 6,0-2-8,0-5 1,0 0-16,-3 4-1,3-4-11,0 0-6,0 0-6,5-22 0,0 5-2,0 3 4,-1-5 0,3-10 1,1 6-18,-2-3 23,0 0 0,0-1-4,-1-9 13,1 7 19,0 2 1,2-6 9,-5 5-3,4 10 12,0-11 7,-3 5 0,2 12 4,-2-3-4,0-1-3,2 5 5,-2 1-17,3 3-2,2-1 4,-1 2-13,5-1-16,1 4 30,2 3-6,3-2-9,2 4-4,3 1-7,-1-1 16,-1 5-4,1-6-16,-1 6-24,0-1-28,-7-3-18,3 2-27,-5 0-39,1 0-52,-5 0-41,1-2-71,-2 3-251,-4-3-587,-4-3 260</inkml:trace>
  <inkml:trace contextRef="#ctx0" brushRef="#br1" timeOffset="311805.4863">15796 17229 247,'-3'0'254,"3"0"-17,0 0-20,0 0-21,10 11-9,0-10-17,11-2-19,2 0-5,3 2-23,1 0-13,-1 2-9,-1-2-22,-3 0-25,-5 5-26,-3 0-37,-1-6-47,-3 0-67,-6 0-23,-4 0-30,7 3-123,-7-3-323,0 0 143</inkml:trace>
  <inkml:trace contextRef="#ctx0" brushRef="#br1" timeOffset="311878.5309">15699 17423 106,'-6'4'188,"-1"3"-10,4-4 6,3 4-5,0-7-5,10 8 2,0-2-16,7 0-14,4-1-7,3-2-16,16 4-7,-11-3-9,12-1-14,0-6-20,-3 1 4,0 2-28,1-3-23,-10-1-34,0-1-65,12-1-54,-13 7-221,3-4-377,7-11 167</inkml:trace>
  <inkml:trace contextRef="#ctx0" brushRef="#br1" timeOffset="313200.6">16531 17240 244,'-7'-3'310,"7"3"-6,0 0-16,-7-2-30,7 2-32,0 0-15,0 0-27,0 0-8,0 0-12,21 10 5,-5-3-19,5-1-5,6 3 0,1-6-8,0 4-5,13 11-14,-2-16-1,-9 3-11,-2-2 10,0 0-18,-1 2-12,0-2 2,-6 0-25,-5-3-16,-1-3 8,-5 3 1,0-2-24,-2 0 16,-2-1-1,2-1-11,-4-2-6,1-1 2,0-1-13,-3 2-25,-2-5-6,-2-6-7,-2 2-4,0-5-10,-2 3-3,-1 2 4,0 1-1,-1-1 10,2 7-4,-1-1 2,-3-5 0,6 6 4,0 1 19,0 5-16,4 2 2,-3-6-2,3 6-1,0 0 2,0 0 1,0 0 4,0 0 7,11 17 3,-4 0 13,5 5-7,0 8-2,-1-8 2,-1 2 10,1 2 7,-4-2-6,0-1 2,-4-6 0,-3 4-3,0 4 3,-3-7-7,1 0 0,-3-2-3,-2-1 2,0 1-23,0-3 9,-3-5-31,2 1-29,-2-4-29,3 2-35,-3-3-51,0-3-49,0-1-86,0 2-202,10-2-561,-8-3 248</inkml:trace>
  <inkml:trace contextRef="#ctx0" brushRef="#br1" timeOffset="313284.2259">17702 17372 39,'3'-5'220,"-2"0"-23,3 0-2,-1 0-4,3 0-9,-2-3-4,3 0 4,-4-2-18,1 5 4,0-6 10,-1 1-14,2 0-1,-3 0-16,-2-3-4,0 7 1,0-6-1,-3 8-19,-1-7-18,-1 6-10,-4-2-16,-1 5-6,-5 4-3,-1 1-16,-8 4 2,3 3-24,-3 3 9,7 5 0,-2-3-6,0-3-7,7 0 17,2 0-31,1 3-4,2-1 6,5-2-5,-3-3 1,5 4 4,0-4-6,5-2-1,0 3 5,2-3-12,2 1 10,3-2-8,-2-2 1,4 0 6,-3-1-11,4-3 6,-3 2 7,-2-2 11,1-2 1,-1-1 25,-1-2-17,-1 0-4,3-5-6,-1 1 19,-3 3-8,0-5 10,2-3 5,-4 5-24,1 3 32,-5 0 0,5-2 9,-6 8-6,4-3 4,-1-1-15,-3 4-13,0 0-1,0 0-18,0 0 12,0 0-15,0 0 2,7 17 14,-8-3-3,-5 8-19,2 7 19,-2 4 8,-2-6 4,-1 5-3,-2-1-5,-2 14 10,-1 2 7,0-3-1,-3 1 5,2 2-9,-1-6 0,2-8 4,-4 9 0,-2-1-1,3-12-4,1 1 2,-1-7-6,-2 5-2,2-4 3,-3-2-4,4-2 2,-1-3 3,4-6-2,-1-4-8,1 2-3,-1-4 4,14-5-2,-24 0 3,14-2-6,1-3 0,-3-3-13,4 1 4,-1-8-6,0 1-7,4-3-3,4-10-10,2 8-1,2-13-7,4 1-6,3 5-3,8-14-15,-4 13-15,13-8-19,6 4-9,-4 1-23,9 3-13,0 1-23,0 0-30,1 1-1,0 9-22,-3-3-30,-9 4-30,1 5-39,-1-2-49,1 4-274,-4-2-667,2 1 296</inkml:trace>
  <inkml:trace contextRef="#ctx0" brushRef="#br1" timeOffset="313349.2997">18348 17137 23,'0'0'273,"0"-13"-6,0 13-12,3-7-19,-3 7-16,0 0-41,0 0-13,0 0 5,0 0-5,0 0 4,-10 41-2,2-9 6,-2 2 4,-6 12-4,0 5 13,-4-7-22,2 4 20,1 8 5,-3-10-9,2-3-2,-1-2-4,2 7-9,1-1-11,4-16-16,-2-5-1,4 1-5,1-3-19,0 9-14,-1-16 1,5 1-12,-2-5-8,-1 1-12,6-2-5,-3-7-17,1 1-1,3-1-17,1-5-24,-6 10-25,5-7-48,1-3-64,0 0-53,0 0-69,0 0-57,1-24-34,6 9-363,2-1-766,5-9 340</inkml:trace>
  <inkml:trace contextRef="#ctx0" brushRef="#br1" timeOffset="314569.5905">18837 17292 60,'3'-2'344,"1"-8"-6,-4 10 12,3-10-40,1 6-4,-4 4-21,3-10-13,-3 10-15,0 0-17,3-6-27,-3 6-21,0 0-14,0 0-24,0 0-19,-30 8-19,9-1-13,0 6 4,-6 1-39,3 5 20,0-4-14,-11 12 4,1-1 1,5 6 11,8-9-25,-5 10-8,10-10 5,1-1 1,1-2-16,3 4 11,1-3 0,3 6-7,4-8 5,0 0-10,6-3-1,3-1-1,5 6-15,-4-4 12,9-1 19,-1 2-27,5-5-2,-6-7-16,7 0-4,-1-2-24,2-4-12,-9 0-25,8-3-31,-5-2-31,-4 3-26,1-4-33,-6 2-43,3-1-45,1-4-51,-4-4-51,0 5-236,0-5-645,-2-2 287</inkml:trace>
  <inkml:trace contextRef="#ctx0" brushRef="#br1" timeOffset="314638.6456">18602 17534 2070,'-10'-2'196,"0"2"-49,10 0-27,-12-2 17,12 2 11,0 0-24,-11 0-20,11 0-17,0 0-11,0 0-2,0 0 1,0 0-1,0 0 10,46 0-10,-24 4-12,2-2 7,-3 3 6,2-2-23,-1 2-6,1-2 2,-2-3-6,-1-1-8,0 4 2,-5 4-2,-5-10-27,1 3-14,-4 0-12,-7 0-40,11 3-32,-11-3-40,0 0-65,10-3-32,-10 3-67,0 0-217,0 0-554,0 0 245</inkml:trace>
  <inkml:trace contextRef="#ctx0" brushRef="#br1" timeOffset="315928.7444">15714 18231 159,'0'0'187,"0"0"-15,0 0-14,0 0 9,0 0-15,0 0-2,3 56-6,-6-24-6,-1 1-14,-3 13 4,0 3 21,2-15-11,-4-3-7,1-1 0,3 1-8,-2 0-2,-1-4 0,-1-4-5,5-4 2,-3 0-10,4-2-8,-2-6-9,5-11-2,-5 18 7,5-18-15,-3 23 0,3-23-6,0 0-7,-5 9 0,5-9 16,0 0 6,0 0-1,0 0-10,0 0-12,0 0 0,0 0-4,0 0-12,0 0-9,17-47-5,-13 28 0,1 5-7,1-14 7,0-1-12,0-2-16,1 3 22,-2-4-5,0-2-16,0 2 7,-1 0 21,1 0-20,0 8 7,-2-3 1,1 1 2,-1 7 10,0 1 0,1 7 3,0-4-2,-4 15 2,3-21 21,-3 21-25,0 0-3,7-11 11,-7 11-14,0 0-13,3-15-5,-3 15-2,0 0 8,0 0-13,0 0 0,18-3 7,-18 3-1,24 0-8,-24 0 12,30 1 10,-7 2-26,-23-3 13,38 3-7,-12-1 13,-3-2-18,-3 2-21,1 6-5,-21-8-29,29-3-9,-29 3-21,24 0-48,-24 0-20,0 0-39,24 3-22,-24-3-45,0 0-5,0 0-53,0 0-272,0 0-637,0 0 281</inkml:trace>
  <inkml:trace contextRef="#ctx0" brushRef="#br1" timeOffset="316001.7956">15738 18422 71,'0'0'289,"0"0"0,-17 13-23,17-13-25,0 0-29,0 0-23,-7 13-20,7-13 8,0 0-5,0 0-12,27 22-10,-11-16-16,3 0-8,5 2-9,-2-4-12,0 0-9,-22-4-19,39 1-7,-19 4-27,3-10-25,-2 10-20,-21-5-42,29-9-36,-14 5-37,-15 4-55,31-10-64,-19 6-184,2-4-455,2 2 201</inkml:trace>
  <inkml:trace contextRef="#ctx0" brushRef="#br1" timeOffset="317289.952">16302 18562 139,'0'0'298,"-26"-2"-20,26 2-33,0 0-23,0 0-28,0 0-18,0 0-17,0 0-9,-21 5 3,21-5 5,0 0 5,0 0 0,0 0 13,0 0-8,0 0 11,50 24-9,-29-21-34,1-1 28,5 10-7,-3-12-10,4 2-3,13 0-8,-16-1-14,3-3-4,2 4-15,1 1-6,7 2-1,-14-4-19,2 2-7,-3-6 1,-3 2-20,-20 1 3,28 0-8,-28 0 1,19-1 2,-19 1-3,0 0-4,0 0-16,19-5 4,-19 5 0,0 0-8,0 0 5,14-7-17,-14 7-11,0 0-14,0 0-5,0 0-8,6-17-16,-6 17-10,0 0-27,-6-24 13,6 24 3,-9-21-6,1 7 1,1 0 1,7 14 7,-16-21 1,7 9 11,-1-1-1,-1-1 0,-2 6 6,3-5 2,-1 4 13,-2-2 9,13 11 9,-16-8 4,16 8 4,0 0 2,-18-9 2,18 9 7,0 0-2,0 0 3,0 0-12,-12-5 9,12 5 14,0 0-15,0 0 19,0 0 7,0 0-5,0 0 45,35 25-31,-14-8 1,-1-5 4,1-1-5,-2 1 0,0 3-6,-2 2-1,-3-5 2,0-4 0,3 8-12,-7-3 13,-1 1-2,-4 0 5,-1-2-2,-2 5-11,-1 1 19,-4 8-1,-1-12-2,-1 1 4,-5 1-14,1-1 1,-1 9-4,0-13-1,-3 2 1,0-3 3,0 1-10,3 0-20,-4-4-35,0 1-20,14-8-39,-23 8-34,12 5-40,11-13-51,-17 3-54,17-3-79,0 0-325,0 0-732,0 0 324</inkml:trace>
  <inkml:trace contextRef="#ctx0" brushRef="#br1" timeOffset="318862.3399">17757 18444 106,'4'-18'184,"-4"18"-19,0 0 11,6-18 1,-6 18-13,0 0-5,2-18 6,-2 18-15,0 0-5,0 0-13,0 0-9,5-15-13,-5 15-12,0 0-4,0 0-17,0 0-6,0 0-16,0 0 4,0 0-9,0 0-6,0 0 10,0 0 11,0 0-11,0 0 0,0 0 3,-13 61 6,7-44-7,1 0 19,-4 7-2,2 1 2,0 7 0,-3-14-10,-1 5 3,1 5-4,0-5 2,2 6 3,-1-13 11,1 6-28,0 8-2,1-12 9,0 0-14,-1-2 2,1 0 1,0 10-3,3-9-8,-3-3 2,1 1-4,6-15-4,-9 26-2,6-13 0,3-13-5,-7 14 15,7-14-21,-4 16 1,4-16-9,-5 17-1,5-17 14,0 0-15,-4 21 3,4-21-4,-3 12-6,3-12-23,0 0 29,0 0 1,-1 17-1,1-17-1,0 0-28,0 0 30,0 0-1,0 0-2,0 0 7,0 0-6,11 14-4,-11-14 12,0 0 0,0 0-9,14 7 18,-14-7-26,0 0 12,0 0-1,0 0-7,28-5 6,-28 5 1,0 0-8,20-13-1,-20 13-6,14-13 2,-14 13-7,14-14 6,-14 14-8,10-18-12,-7 8 15,-3 10-13,7-21-3,-4 4-2,-2 1 4,2-2-1,-3 3 4,0 15-1,-4-35 3,2 18 0,-2 0-6,-3 2 4,7 15-2,-10-23 1,3 12 3,-3-1 9,-1 1-20,0 2 6,11 9-9,-23-14 8,9 9-7,0-2 15,14 7 1,0 0-4,-27-2 6,27 2 6,0 0-3,-18-9 0,18 9-3,0 0 3,0 0 1,0 0-8,0 0 1,0 0 8,0 0 10,0 0 4,0 0 2,0 0 3,0 0-3,68-9 6,-44 7-16,2-2 14,1 10 3,0-15-14,-2 6 10,3 0 1,-1 2-3,-2-6 0,-2 6-11,1 0 5,-24 1 7,31 0-5,-31 0 0,24-1-11,-24 1-1,0 0-20,21-1 5,-21 1-10,0 0-21,0 0-19,0 0-50,21-2-32,-21 2-45,0 0-62,13-8-204,-13 8-507,0 0 225</inkml:trace>
  <inkml:trace contextRef="#ctx0" brushRef="#br1" timeOffset="320180.0731">18360 18286 29,'5'-23'185,"-5"23"-4,5-15-6,-5 15-13,5-17 1,-5 17 0,0 0-10,6-9-6,-6 9 1,0 0-1,0 0 4,0 0-8,7-15-6,-7 15 6,0 0-20,0 0 7,0 0-2,0 0-15,0 0-1,0 0-13,0 0-7,0 0 5,0 0 3,0 0-25,0 0 10,0 0-25,0 0 9,0 0-8,0 0-9,0 0-26,0 0 38,0 0-5,0 0-5,0 0 7,-13 50-22,8-31 18,0 4-4,-2 6-11,1 1 21,2 3-2,-4 0-3,-2 19-3,-4-9 20,5-7-21,0 8 8,0-11 0,2-1-1,-1 1 11,-1-3-11,-1 2-6,6-6 2,-3 3-4,2-6-9,0-5-2,1-2-1,-2 0-6,2-6-4,4-10 1,-4 22-8,4-22 3,-3 18-1,3-18-3,-4 12-18,4-12 18,0 0-10,0 0-16,-3 16-19,3-16-18,0 0-12,0 0-17,0 0-26,0 0-23,-7 12-34,7-12-13,0 0-37,0 0-47,0 0-48,0 0-75,0 0-205,0 0-623,34-34 276</inkml:trace>
  <inkml:trace contextRef="#ctx0" brushRef="#br1" timeOffset="320251.2051">18968 18402 239,'0'0'229,"0"0"-8,0 0-16,0 0-11,0 0-2,0 0-7,0 0-3,10-19-11,-10 19 2,0 0-5,0 0-5,4-14-10,-4 14-14,0 0 26,3-15-2,-3 15-17,0 0-1,0 0-8,-7-26-6,7 26-5,-10-13-17,10 13-8,-14-11-19,14 11-2,-22-1-14,22 1-1,-34 11-9,11-2-14,-5 3 9,4 7-3,0-1-5,-10 8 10,13-6 4,-1 3-13,-4 12 7,8-13-6,2-1-5,1 3-3,2-2 2,2 1 8,5-8-11,2 2-4,1 0 5,0 3 4,6 8 0,0-11-9,1 0 5,1 2 10,3 2-9,-1-4-13,10 1 2,-6-5-4,6 2-16,0-1 15,3-1-5,0-3 6,-5-6 5,-1 2-25,-14-6 3,28 5 4,-15-3-23,-13-2 1,0 0-10,38-9-43,-24 7-21,-14 2-22,24-17-21,-17 9-31,-7 8-22,18-9-22,-11-2-27,-7 11-38,13-17-17,-6 11-33,-7 6-220,14-17-583,-11 6 259</inkml:trace>
  <inkml:trace contextRef="#ctx0" brushRef="#br1" timeOffset="321474.0576">18620 18563 17,'0'0'245,"0"0"-21,0 0-1,0 0-10,0 0-1,0 0-7,0 0-19,0 0 4,0 0-5,0 0-4,0 0-7,0 0-18,0 0 15,0 0-10,0 0 11,0 0 11,0 0-23,0 0 13,0 0-9,55 13-21,-32-12-7,2-2-7,2-2-16,1 9-13,0-9-22,-1 3 1,-2-3-7,-1 4-41,0-4-25,-24 3-31,31-1-20,-17 0-28,-14 1-38,0 0-34,21-4-42,-21 4-41,0 0-40,0 0-53,20-5-193,-20 5-555,0 0 246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44:50.17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6275 3087 89,'0'0'231,"-6"0"-19,6 0-21,0 0-22,0 0-17,0 0-20,0 0-8,0 0-23,15-3 0,-2 0-13,5-1-11,5-1-7,-1-3-5,2 5-6,0-1-6,2-1-5,-1 1-6,-1-3-6,1 3-1,-11 2-8,3 0-1,-3-3-1,-4 4-1,-1 0-3,-1 2-5,-2-2-6,-2 0 0,2 1 2,-6 0-7,5-4-2,-5 4-11,0 0 3,0 0-9,0 0-10,0 0-3,0 0-9,0 0 5,-23 6 2,17-5-2,-3 2 3,2-2 0,-1 1 7,1 1 3,1-2 1,-1 2 0,-1 1 5,3 0-3,0 0 2,3 1-1,-4 6 3,1 0-3,1 3 7,1 0 5,0 3-3,-1 0 1,1 3 5,2-2-6,-1 0 7,-2 1-10,3 1 16,-2-1-5,1 0 0,0-2-2,-1-3-13,1 3 15,1-5 4,-2 0-4,2-4-2,-1 4 2,-2-4-1,3-3 3,-1 2-12,0-2 11,-1-1 3,1 0 1,-1 2-6,2-3 0,-2 1 2,-1 0-1,1-1-6,-1 0-2,0-1 3,1 0-7,-4 1 1,-1 2 0,2-3 4,0 0-9,-2 1 6,-2 0-2,3 1 4,-2-1 2,1 0-8,1-2 3,-3 3 9,3-2 1,-3 0 6,2 0 3,1 3 6,1-3-3,2 0 8,4-2 1,-8 3 1,7-3-2,1 0-3,0 0-11,0 0 5,0 0 7,0 0 0,0 0 1,17-5 1,0 3 1,4-4-4,3 1 0,1 1-3,2-1 5,0-3 20,3 4-5,-5-1-5,2-2-9,-3 3-16,1 2-27,-4-6-34,0 1-58,-7 5-76,0-2-127,2 0-341,-3-1 151</inkml:trace>
  <inkml:trace contextRef="#ctx0" brushRef="#br0" timeOffset="517.0567">6876 3306 45,'2'-5'134,"2"-2"-2,-2 2-5,2 0 5,-1-2 11,0-2-8,-1 1 0,-2 1 1,0 0-4,0-1-12,0 1-5,-3-3-8,-1 0 4,1-1-13,-3 2-4,-1-1-7,1 2-9,-1-1-10,0 1-1,-2 3-6,0 0-10,1 1-3,-4 1 0,-2 1-8,0 4-5,0 3-5,-3 10 3,0-1-8,2 7 2,1-2-4,0 5-5,5-2 2,3-6-3,2 3 0,3-1-6,-2 1 0,6-1-2,0-3 2,5-1-4,-5-4 2,6 2 1,1-6-2,2 1-3,-1-4 4,-2-6-3,6-1 1,-1-5 0,6-3-1,-6-6-1,3 0-3,-5-2 0,4-2 3,-5-1 0,1-1-2,0-1-3,-5-1 5,-1-5 1,-2 1 0,1-3 5,-7 2 0,2-4 9,-1 10 6,1 4 11,0 3-7,-2 5 12,2-3 3,-3 8-4,2 3-3,0 0 0,-2 3-14,3 2-4,0 0-2,-3 19 0,-1 0 6,2 8-10,-4 1 2,4 2-2,-1 0-3,2 3-1,2-2-3,2-5 1,-1 3 6,6-2-12,-1-2-14,0-1-20,1-10-22,1 0-32,1-3-33,2 0-17,1-7-32,1-2-32,0-2-46,2-5-143,3-2-420,1-1 186</inkml:trace>
  <inkml:trace contextRef="#ctx0" brushRef="#br0" timeOffset="1103.5466">7097 3139 129,'-6'3'198,"5"-1"0,-4 2-20,2 0-11,1 0-13,2 0-18,0 2-2,3-1-21,1-1-8,0 1-15,6-3-5,-1-1-7,1-1-10,5 0 0,2-5-14,-1 0 4,-4 0-8,2-3-3,-1 0-2,-3-2 13,-2-2 11,-1 4 9,-4-4 3,1 2 7,-4-2-2,2 8 6,-4-5 9,2 4-2,-3-1-11,1 3-12,-4 1-5,-2 4-3,-1 1-26,1 3 6,-5 3 0,-1 8-5,0 4-5,4-6-11,4 2-3,-1-1 0,6 3 5,-2-3-6,3 4 2,4-3-12,3-1 2,2-3-9,-1-2-6,5-1-11,2-3-7,0-5-2,6-1-7,-2-6-8,4 0-4,-3-5-19,1 4-4,-7-5-6,3-3 5,-6 0-2,0-1 14,-4-2 8,2 2 9,-2-2 16,-3-2 20,-1-5 8,-2 9 18,1 5 13,-2-1 14,1 9 21,-2-6-10,1 3-9,0 1-12,0 4-7,0 0 0,0 0-7,0 0-4,-6 17-1,3-10 4,-2 13-9,0-4 6,3 2-8,-4-1 10,2 1-13,-2-1 1,2 0-6,1-4 9,0-2-9,0-1-2,2-5 3,-2 2 1,3-2 6,0 0-7,0-5 8,3 2 17,-3-2 5,0 0-2,3-8 0,1-3-15,1-1 4,5-4 8,2-4-21,-1-3-3,3 4-2,2 0-5,-5 7 6,1 0 4,-2 2-8,0 5-2,-1 2-3,-1 2-9,2 0 5,1 3-9,2 1 12,-6 3-20,-1 1 30,1-1-25,-3 6 5,0-2-7,-2 7-1,0-2-10,0 2-14,-1-2-24,-1 1-23,0-3-25,2 3-23,-2-3-32,0 0-30,1-5-26,3-3-31,-1 0-212,4 2-504,-3-6 224</inkml:trace>
  <inkml:trace contextRef="#ctx0" brushRef="#br0" timeOffset="1343.1271">7758 2930 57,'1'-10'293,"-1"-2"3,0 7-16,0 1-28,0-1-27,0-1-23,0 6-20,0 0-18,0 0-18,0 22-11,-1-3-10,-1 8-7,-3 2-11,2 1-3,-2 2-20,0-3-2,0 1-3,0-2-7,2-3-7,2 1-5,-2-6-10,3-4-2,0-3-7,0-1-6,0 0 3,0-2-12,3-3-2,-2-2-10,6 3 8,-2-4-13,1-2 5,2-2-13,0-2-16,2-1-24,-2-4-29,5 0-39,1-5-48,2-5-41,-5 5-61,-3-1-179,-1 0-472,0 2 209</inkml:trace>
  <inkml:trace contextRef="#ctx0" brushRef="#br0" timeOffset="1590.5505">7721 3113 129,'-4'3'208,"4"-3"-19,0 0-16,0 0-19,11-8-11,-1 3-18,13-7-5,-2 2-16,1 3 7,2-6 2,-1 10 0,-2 2-7,-3 1 5,-4 0-12,-1 5 0,-2 2-5,-1 0 12,-3 4 12,-1-2 13,-2 5 3,0 6 7,0-4-3,-4 1-2,0-2-22,0 4-3,0-4-19,0-5-5,0-1-5,0 1-14,2-5-6,-2 3-23,2-3 0,0-1-8,1 1-20,2-2-13,4-2-33,1-1-53,4-2-69,0-5-101,1 4-291,1-3-594,-2-2 262</inkml:trace>
  <inkml:trace contextRef="#ctx0" brushRef="#br0" timeOffset="1697.5047">8134 3021 21,'-6'-6'266,"2"-3"-29,0 5-23,-2-4-23,3 6-21,0-1-50,2-2-64,1 5-77,0 0-71,0 0-102,0 0-210,0 0 93</inkml:trace>
  <inkml:trace contextRef="#ctx0" brushRef="#br0" timeOffset="1984.3966">8375 2887 26,'-2'-13'289,"1"3"7,-3-1 4,2 0-31,-2 3-5,-2-1-39,2 4-20,0-1-24,0 2-26,1 0 0,-5 3-19,2 2-10,-3 6-12,-2 5-17,0 7-3,1 3-14,-3 3-3,5 6-15,0 5 6,0-5-9,4 6-7,-1-5 4,-1 18-2,0 1-6,6-17-13,-1 1 31,-2 12-18,1-12 20,0 2-20,0 8 2,-1-14-4,-1-2-10,-1 1 13,2-5-21,0-1-1,-5 0 2,3-7 1,-3 0 13,2-2-31,0-5-17,1-1-25,1 0-23,-1-3-32,0-3-42,1 0-57,4-3-67,-10-6-50,3 0-211,4-5-554,0-4 246</inkml:trace>
  <inkml:trace contextRef="#ctx0" brushRef="#br0" timeOffset="2577.0651">8117 3301 146,'-3'-7'290,"3"2"-14,0 0-20,0-4-22,3 1-20,4-1-21,4-6-21,10 2-16,-1-1-17,7-2-10,-2 3-16,3 1-10,-4 2-13,2-1-8,-2 1-13,-1 0 0,-1 1-19,0 2-5,-6-1-14,-4 7 3,-2 0-2,-1-1-9,-4 1 1,0 0-11,0 0 5,-1-1 5,-4 2-3,0 0 7,4 0 6,-4 0-13,0 0-2,0 0-1,3 7 4,-4-5 6,-1 6-5,2-1 2,-1 3 3,0-3-5,1 3 3,0 0-5,0 1 0,2-3-5,3-2 2,-2 4-1,1-7-5,0 2-1,2 2 5,1-3-6,1-3 3,0 1-7,0-1 5,2-4-8,-3 0 8,1-1-13,2-4 9,1-1-3,-2-1 7,1 0-6,-3 0 2,1-1 11,-2-4 4,-1 5 10,1 1 9,-2 0 14,0 1 8,-2 1-6,1 1 26,-2 5 8,1-6 0,-2 7-8,2-6-7,0 2-7,-2 4-11,0 0-11,0 0-11,0 0 5,0 0-7,-2 14-1,0-2-2,0 5-1,-2 9 12,-2 8 6,-1 0 8,0 1 3,-2 15 15,-1 0 8,-1 4 12,3-3 10,0 0-4,2-1-10,-1 2 8,1 5-7,1-6 3,2 3-10,-1-6 5,1-12-20,0-4 1,-1 4-6,2-4-4,-5-3-2,2-3-11,0-7 4,0-1-11,2-2 9,-3-6 3,1 0 5,-1-7-2,0-1 11,1 0-18,5-2-6,-16-10-1,9-2-5,-1-5-13,1 0 7,4-7-10,-4-3-2,3-1-14,2-4-9,2-2-9,2-1-11,3-1-20,1 1-24,8-9-29,-3 10-30,1 4-29,2-2-54,7-7-27,-5 11-53,4 0-69,7-2-101,-7 5-313,2 4-839,1 1 370</inkml:trace>
  <inkml:trace contextRef="#ctx0" brushRef="#br0" timeOffset="4570.5866">9262 2738 117,'0'-3'195,"1"-1"-6,-1 4-17,0-4-18,0 4-16,0 0-15,0 0-8,0 0-9,-4 11-2,1 1-2,-1 5 7,-2 2 10,1 5 3,-4 0 4,1 5-2,0-4-9,-2 4-2,0-8-2,-1 5-6,2-2 5,-1-6-5,-1 1-7,2-6-11,0 4-11,0-3 12,1 1-4,2-6 1,-1-1-10,3-1 2,-2 1-16,3-3-7,-1-1 4,1 1-9,1-3 7,0 1-4,2-3 3,-3 3-2,0-2 7,3-1 12,0 0-11,0 0-9,0 0-1,0 0 3,0 0-15,-4-9 1,4 4 2,0-2-10,-1-3 1,2 5-4,-1-9-2,2 2-3,-2 4-9,2-2 4,-2 4-2,0 0-1,2 0-2,-2 6-4,1-6-4,-1 3-6,0 3-7,0 0 4,5 0-13,-5 0 5,9 3 7,-3 2 1,1 4-1,4 0 10,-1 2-11,0-1-16,1 4 21,1-2-4,-3 1-14,3-1-10,-2 0-13,1-2-3,-1 2-25,-2-5-19,2-1-28,-3 1-25,3 0-29,0-3-21,-2 1-43,2-5-34,0 0-34,-2 0-168,1-1-507,-3-3 225</inkml:trace>
  <inkml:trace contextRef="#ctx0" brushRef="#br0" timeOffset="5474.9752">9359 3023 171,'0'0'179,"0"0"-20,0 0-8,0-5-22,0 5-6,0 0-11,0 0-1,0 0 4,8 10-11,-3-8-6,-1 2-3,0 0-12,-1-1-4,3 0 1,0-2 0,2 1 4,0-2 7,-1-4 4,9 1 0,-8 0 2,1-1 10,-1-1-3,1-2 4,-1 0-5,-4-1-4,1-1 0,-2 0-1,1-2-7,-2 1-5,0-1-18,-2 1 15,0 2 3,0-1 1,-2 1 7,0 4-30,-2 1-4,1-1-10,3 4-11,-13 4-5,0 4-20,-1 7 19,4-2-7,0 0-6,-3 8 11,1 1-9,7-3-5,-1-1 1,2 0-2,2 0-13,2-3 11,4 4-3,-1-2 3,1-5-3,3 1-12,2-6 5,5 4 5,5-4-1,3-4-2,1-4 12,0-3-12,1 1-8,0-7 0,3 0-5,-2-6-1,-2-1 2,-2-4-2,-1 1 6,-3-6-3,1 2 10,-5-3-11,-1 0 6,-2-4-11,-1 2 2,-2 0-2,0 3 13,-2-1 2,-2 10-10,-1 0 26,-1 5 6,-1 0 11,1 6-5,-1 1-8,-1 1-2,0 0-9,1 4-3,0 0 0,-8 23-18,3-6 23,-2 12-2,-3 3-5,-3 14 3,1 2-8,0 1 14,1-3-3,-4 2 1,5-2-4,-3 0 3,6-13-6,-4 2 1,4-2-6,1 1-3,-1-5 12,1 0-1,1-4-1,0-6 2,4-2-4,0-7 3,1 1-4,0-1-6,1-1-7,1 0 22,3-4-11,2 1 6,-1-3-11,4-2-6,4-2 12,0-5-5,1 1-4,-1-4-12,-1 1-4,1-4-7,-3 2-6,2-3-6,-2-4-2,1-2-7,-7 2-1,1-6-10,-3 6-6,-3-1 2,-2 1 1,0 5 7,0-3 3,-6-1 6,-1 1 3,3 5 8,-10-7 2,4 8-4,3-1 9,0 0 4,2 4 4,2 0 9,0 1 5,0 2-6,3-1 5,2-1 1,2 2 0,0-1 2,7-1 0,2-3 2,10-1-4,2-3 1,2 3-3,0-3 5,1-1-5,-1 1 2,3-2-9,-5 1 8,1-3 0,-4 2-8,0-1 3,-2-5 11,-2 0-6,-4 6 2,-2-2-1,-2 0 3,1 4 5,-2-5 14,-5 2 14,2 3 13,-2 1 5,-1 3 27,-1-1 0,3 2 7,-3 3-9,0 0-22,0 4-10,-1-5 3,1 5-15,0 0-10,0 0 6,-10 17 1,3-2 0,-2 7-16,0 2 7,0 2 5,-1-1 0,3 4-4,-1-5-4,1 2 12,3-7-23,-1-2 19,2 1-11,0-1 0,5 0-6,-4-1 6,2-4-4,0-2-3,3 2-7,0-5-17,1 0-13,-2-1-1,4-1-4,-2-1-38,4-1-16,2-3-35,-3 0-35,6-7-37,0 5-39,0-7-38,-1 0-255,-4 1-573,1 2 253</inkml:trace>
  <inkml:trace contextRef="#ctx0" brushRef="#br0" timeOffset="5642.7386">10016 3019 242,'0'0'225,"0"-6"-23,0 6-20,7-9-19,1 1-15,6 1-12,0 0-18,5-2-5,2-1-17,1 3-4,-2 0-16,5 1-3,-4 0-8,1 1-5,1-2-21,0 3-42,1 2-59,-2-5-62,0 2-184,-5 3-331,4 0 146</inkml:trace>
  <inkml:trace contextRef="#ctx0" brushRef="#br0" timeOffset="6166.7769">10562 2743 41,'0'-5'305,"0"2"-33,0 0-29,0 3-20,0 0-31,0 0-7,0 16-4,-3 3-4,2-2-3,-5 14-10,-1-2 0,2 1-10,0 1-9,-2 1-6,0-2-18,2-3 0,0 0-9,0-3-14,0-7-7,3-7-12,-3 5 4,5-6-8,-2-1-5,2-3 42,0 0 3,-2-1 9,2-4 11,-3 7 5,5-5 7,-2-2 6,0 0 0,0 0-12,0 0-25,1-13-4,-1 2-14,2-5-11,3-9-5,-2 1-12,1-1-8,2-3-5,0-1-4,2-2-6,2 0-9,1-1-5,2 0-7,4 0-6,6-6 1,-3 13-4,0 1-5,1 2-6,3 2 5,0 6-13,-2 3 1,-2 5-16,-6 2-16,-2 4-9,-2 2-2,-3 1 6,-2 1-5,0 4-4,-3 4-9,-2 0 2,-5 2-19,-4 8-12,-2-6-22,-9 7-20,-1-3-2,-1-1-9,-1-2-11,3 2 6,-2-5 6,3-1 16,5-3 12,5-4 8,0-3 12,4 2 14,0-3 5,1 1 5,3-1 6,1-2 7,-2 4 10,2-4 5,6 3 5,-2-1 14,4 5 0,2-6 5,-1 4 3,-2 2 1,4 1 12,3-1 8,-3 3-1,2-1 14,-3 4-1,2-1 3,1 1-6,-3 0-4,0-6-1,-3-1-1,3 2-19,-2-1-3,-1 0-20,1-1-45,-2-1-72,2 0-81,-3-3-290,-1 5-557,4-3 248</inkml:trace>
  <inkml:trace contextRef="#ctx0" brushRef="#br0" timeOffset="6512.8945">10927 2894 120,'0'-4'301,"0"4"-26,0 0-19,0 0-24,0 0-23,0 0-14,0 0-12,0 0-16,10 7-8,-5-6-9,2 1-9,2 0-11,1-1-7,4 1-16,-2 0-9,5-2-7,-3-5-11,3 3-7,-4-6-7,0 0-4,-4 4 0,0-2 4,-1 0 4,1 1 0,-2-3 8,-4 4 10,0-1 21,-2 1-2,-1 4-17,3-8-15,-3 8-23,0 0 7,-10-4-7,-3 6-7,-2 2-9,-6 6-4,-3 3 6,1 2-7,2 5-6,1-7 1,1 7 2,2 2-8,1-3-6,4 2-4,3-6 2,2 0 8,4-4-11,-1-1-11,4 0 0,1-1-3,5 1 2,1-2 2,2-1-10,5-2-10,3 6-41,4-7-11,1 0-56,1-4-59,2-3-62,0-2-71,-4-1-258,2 0-628,-1 2 278</inkml:trace>
  <inkml:trace contextRef="#ctx0" brushRef="#br0" timeOffset="7741.247">11335 2815 95,'-1'-5'296,"-2"1"0,2-1-15,1 5-25,-5-5-29,5 5-27,-4-3-21,4 3-11,-12 5-10,0 5-13,-6 4-11,3-5-4,0 8-6,-1 1-14,0 4 0,7-7-12,-1 2-8,-1 6-9,3 1 0,2-6-7,2 0-9,3-2-5,1 0-10,1-1-2,3-2-9,2-4 4,1 3-8,4-4 3,2 1-11,1-4-5,0-2 7,2-4-14,1-1-1,-3-3-1,1 0 1,6-7-1,0-2-1,-4-4 5,0 1-6,-1 1 1,-2-5 2,-4-2 4,-4 6 4,0 0 34,0-2 14,-2 11 11,0-4 8,-1 1-5,-1 2-1,-1 3 9,1-1-15,-1 1 12,-1-1 0,0 7-20,-1-12-14,1 12-1,0 0-16,0 0-5,0 0-6,-8 16-3,6-5 9,-3-1-11,-2 14 2,-4 3 1,5-3-8,1-7 1,-6 6 3,8-9-5,-2 3-1,3-4 0,-1-3-5,3 4-5,1-3-1,2 1-4,1-6-3,-2 1-2,0-1-3,4-4-10,1 0 13,2-2-10,-1 0 0,2-2-23,0-3 11,2-4 9,1 2-28,-2-5 5,2-1-2,-2 1-21,1-3 44,3-5-15,-4 1-18,-5 4 28,2 2 8,-3 3-14,-1 0 9,2 0 13,-4 4 8,-1-1-2,3 2-8,-3 2 7,-1 3-11,1-8 12,-1 8-16,0 0 10,0 0-4,0 0 3,0 0-9,-8 15 16,5 0 1,-1 1-5,0-6 2,2 2 3,-1 0-1,2 1 0,1-1-16,0-1 17,0-1-11,1 0 6,4-2 1,-2 1-3,2-2 0,0-1-13,4-2 8,1-4-9,0 1 3,5-1 1,-2-3 10,3-2-15,-2 0 4,1-5 6,2-4-4,-4 1 6,2-4-3,-1-2 6,-4 5-11,-2 1 9,0-1-1,-3 3 3,0 1 2,-3-1-15,-2 2 21,0 2-1,0-1 3,-2 2-6,-3-2 14,3 3-19,-6-3-2,3 6 7,1-1-9,-3 2 4,0 1-2,2 1-3,5-1 3,-11 0 2,10 1-3,1-1-4,0 0 8,0 0-4,0 5 7,0-5-3,10 3 7,-1-6-15,1 8 26,3-5-13,-2 1 2,3 0 2,-4-2 2,0 2 12,-2 2-28,2-3 13,0 3 1,-7 0 0,4 1 6,-3 2-5,-1-1 7,1 1-2,-1 6 3,-3 2-14,0 0 10,0-2 0,0 1 0,0-2 3,1-1 7,-1 0-9,0 1-1,3 0 0,-1-4-6,2 1 5,-1-1-9,3-3-5,3 1-8,-2 0-15,3-1-26,1-1-21,4-3-26,-6-2-10,5-1-21,-1 2-10,1-7-24,-1 2-10,0-3-2,1 0-10,3-4 12,-5 1-4,0 0 12,-1-2 15,7-3 17,-8 4 17,2 1 18,-2-4 24,0 4 22,0 1 27,-3-3 22,0 6 35,-3-1 30,1 0 35,-1 3 13,-1 0 19,-2 1 30,1-1 7,-1 0 10,-1 1-6,1 3 2,-2-3 19,1 5-36,-3-8-12,-1 6-22,-5-2 10,1 5-7,2-2-20,6 1-10,-14 4-22,10-2 16,-4 1-14,1-2 1,2 7-5,1-3-7,1-1-25,-1 7 34,3-5-29,-1 1-8,4 4 0,-1-3 3,1 1-9,1 3-7,3-5 8,0 8 4,0-2-5,4 0 1,-5-1-5,-2 0-20,3-4 29,-1 2-18,1-1 2,-2 0 1,-1 1-7,0-2-7,-2 1 12,3-4-6,-4 0-1,0 0 2,0-5 0,-2 8-4,-1-2 2,-3-1-6,-2 0 6,-5-2 7,0 1-15,-4-1 5,0-3-8,-2 2-8,-1-3-23,5 0 3,-1-3-24,9 4-23,-3-1-27,2-3-37,-1 0-53,3-1-64,2-1-68,0 0-195,4 1-572,0 5 253</inkml:trace>
  <inkml:trace contextRef="#ctx0" brushRef="#br0" timeOffset="8001.558">12371 2946 204,'0'-2'335,"0"-3"-4,0 5-22,0-5-31,0 5-32,0 0-30,0 0-23,0 0-17,0 0-8,-21 9-37,12-1-1,2 4-15,-4 2-6,1 1-12,2-1-7,0-5-6,4 6-5,-1-7-14,0 7-7,1-5-1,4 1-2,0-4-9,1 0-6,-1-1-3,3 3-7,0-4 0,4 1 0,-3 0-12,6-1-12,0-5-18,4 0-31,-1-2-43,1 0-36,1-2-39,2 0-54,-3-3-18,0 0-20,1-4-187,-3 3-477,-1-3 212</inkml:trace>
  <inkml:trace contextRef="#ctx0" brushRef="#br0" timeOffset="8109.6776">12523 2892 41,'-2'-5'171,"0"-1"-6,-3 1 9,2 0-15,-1 0-21,0 2-7,1 0-26,3 3-36,0 0-62,-3-5-60,3 5-132,0 0-200,0 0 89</inkml:trace>
  <inkml:trace contextRef="#ctx0" brushRef="#br0" timeOffset="8696.9365">12714 2917 174,'-12'-5'304,"-2"1"3,-1 3-6,0-1-16,2 4-35,1 3-18,-2 0-30,0 3-4,-1 4-13,-3 1-21,7 9-19,-1-6-20,0 2 1,6-3-13,1-1-17,0 3-9,3-5-12,0 4-2,1-5-10,2 1-4,1-2-3,3-1-16,-2-4 4,5 2-1,-2-2-7,2 0-1,0-3-1,0 0-4,-1-2-21,1-1 14,0-2-3,1-2-7,-4 0 4,3-4 3,-2 2-8,-1-7 4,2-1-12,0-3 13,-1-1-5,-2 1-9,1-1 17,2 2 5,0-1-4,0-4 9,-2 3-13,2 2 2,0 4-3,0-1-6,6-7-1,-4 10-3,0 0 4,-2 3-1,2 3 6,-1 0-7,-1 3-21,3 2 16,-1 0 9,-1 5-6,-2 4 2,1 0-5,-2 5-1,0 1 13,-1 4-12,-3 5 7,2-3 6,-6-2 6,2 2-2,-2-5 6,2 1-6,-1 0 8,-1-5 1,2-3-3,-2-2-1,0 2 1,-1-5 8,4 1 9,0-5 9,-3 5 2,3-5 9,0 0 6,-1 3-6,1-3-2,0 0-10,0 0 1,0 0-6,0 0-12,0-23-3,1 11 4,5-5-2,1 0-5,0 0-6,4-7-6,2 5-3,1-3 4,3 1-6,-2 6-1,7-2-6,-1 7 1,-3 3-6,-4 1-4,0 5 7,-1 0-9,0 1-3,-4 2-5,1 3-6,-1 1 6,-3 0 3,2 7-5,-3-3 6,-2 4-1,-3 1-17,0 4 13,-1-8-1,-2 5-14,-3 2-20,0-3-47,-2 0-57,0 0-63,-5 5-65,2-8-92,-7 4-292,6-3-722,-2 4 319</inkml:trace>
  <inkml:trace contextRef="#ctx0" brushRef="#br0" timeOffset="11069.1926">13731 1579 230,'-1'-6'224,"1"2"-6,0-1 0,-3 0-16,3 5-5,0-7-12,0 7-15,0 0-5,0-5-12,0 5-6,0 0-9,0 0-14,0 0-4,0 0-9,0 0-4,0 0-5,0-6-10,0 6-8,0 0-8,0 0-11,0 0 2,0 0 21,0 0-7,0 0-8,0 0-5,0 0 2,0 0-25,0 0 5,0 0-1,-7 16-8,7-9-16,-3 5 9,6 6 1,-9 1-5,5 0-2,-3 8 15,-1 2-20,4-3-6,-2 6 11,-2-1-2,5 1-14,-3 1 12,1-3-5,1 3-7,-3 13 6,2-13-5,0 2 10,2 11 1,-3-9 5,3 13-4,-2-1 0,-1-2 4,1-10-2,0 13-14,1-1 28,-3-13-11,2 14-1,-2-5 7,1 3-19,0-1 35,-1 2-1,1-16-3,2 13-2,-2 2-19,2-2 16,-5 2-4,6-3-3,-3 3-2,0-2-4,2 1-5,1 0 4,-3-1-2,-1-2 0,-2 4-9,5 2 0,-2-3-1,-4 1 0,4-2 3,-1 0-16,-2 3 24,4 3 5,-3-2-6,-2 0 3,0 3-5,2 1 4,0-4-4,-2 1-6,2 2 6,-1 0 6,0 0-4,4 0-5,-3-3 0,3 3-5,-3-4 2,3 1-2,-7 0-9,5 0-12,0 5 21,-3-3-2,2 4-3,-2-2 2,0 2-3,0-1 2,0 3-3,0-3 1,0 0 2,1-1-16,-2-2 16,1 1 0,1-2-3,-1 0 6,-4 6-4,4-1 4,3-1-5,-4 1-5,2 2 7,-1-4 1,-2 1-4,-1 3 3,2-4-5,3 1 0,-3-2 11,0 0-10,-2-3 1,3 4 1,1-2-2,-2 1 0,-1-3-1,5-1 5,-4 6-17,3-3 12,-2 1 1,0-3-2,0 4-3,3-9 13,-2-8-9,4 9-1,-3-13-5,0-3-8,1 2-9,-1 2 21,-2-3 1,5 1-2,-1 1-2,1-2-7,-1-4 11,1-1-10,-3-1 8,0 1-1,-1-1 0,2 2 1,-2-9-3,3 6-1,-1-7 1,2 0-2,-1 0 3,1 2 0,-1-7-3,1-2 4,-3 0 4,2 0-5,2 0-4,-3-3-7,1-2-10,3-5-27,-3 9 0,3-9-19,-5 5-40,5-5-31,-6 5-17,6-5-31,0 0-34,0 0-31,0 0-36,0 0-37,-13-10-67,13 10-238,-3-12-679,3 12 301</inkml:trace>
  <inkml:trace contextRef="#ctx0" brushRef="#br0" timeOffset="12611.433">7746 4207 143,'0'0'142,"0"0"-5,0 0-13,-8 11-7,3 4-10,0 2-20,-2-1 10,-1 6 3,-2 1-8,1 0 0,0 2-4,-3-1-13,2 1 9,-1-1-2,1-2-2,2 2-1,-1-7-3,1-1 0,2-1 1,2-6-8,-2 2-4,4-7-5,-3 3 2,4-2-4,-2 0 1,2-4 7,1-1 13,-2 7 3,2-7 9,0 0 13,0 7 8,0-7 6,0 0-3,0 0-15,9-18-3,-4 2-20,3-2-8,0-6-8,0-4-4,2-1-7,0 0-5,0-2-8,0-2-1,0 2 2,0 2-19,-2 1 6,2-2-5,0 4-1,-1 3 1,-1 8-2,-3 0-2,-1 5 2,2 2-9,-3 4 0,0-1-8,1 5 10,2 5-3,-1 1 4,4 9-1,-2 2-1,4 9 1,-3 3-2,0 1-9,1 0 10,-2 5-2,-1-9 3,-1 6 2,1 2-15,-3-9 18,3 4-7,-3-3 6,1 1-5,-4-8 2,4 5-3,-4-6-6,2-7 8,-2 2-17,0-1-8,1-1-10,-1-3-21,0-3-13,0 1-11,-1 0-13,1-4-11,0-2-31,0 0-40,-6 4-36,6-4-32,0 0-21,-10-11-209,4 5-500,-2 0 222</inkml:trace>
  <inkml:trace contextRef="#ctx0" brushRef="#br0" timeOffset="12789.1373">7610 4505 172,'-4'-3'218,"4"3"-11,0 0-20,-5-3-22,5 3-5,0 0-6,10-4-4,-1 0-12,5-2-2,7 1-16,-1 0-7,4-3-16,1 7-6,0-4-14,-1 5-16,0-3-37,1-1-33,-1 4-53,0 0-44,0 0-42,-1 0-177,-8-1-350,2 0 155</inkml:trace>
  <inkml:trace contextRef="#ctx0" brushRef="#br0" timeOffset="13298.3364">8156 4475 61,'-7'0'267,"2"3"-2,5-3-20,-9 0-13,5 2-21,4-2-13,-6 0-22,6 0-13,0 0-15,0 0-17,0 0-21,0 0-3,0 0-11,0 0 16,17-5-24,-1 5-1,-1-2-8,1 2 4,7-5-14,7 3 6,-2 2-9,1-5-6,2 3-4,7-1-1,-10 0-13,-3 0-4,-2-1-2,0 4-1,-7 0-6,-3-1-3,-2-1 1,0 2 2,-4-1-12,0 2 9,-2-3 0,-5 2-2,8-2 10,-5-1-10,-2 1-3,2-2 4,-3-1-12,0 1-5,-1-4-7,-4 0-5,1-2-7,-3 0 2,0-4-6,-3 4 5,-1-1 2,0 0 1,-1 2 2,3 3-4,1-1 6,2 1 3,1 3 0,1-1 1,1 0 2,0 3-7,1-3-1,2 4 2,0 0-4,0 0 0,15 4 3,1 1 0,-2 2 6,8 6-6,-1 0-3,2 0 5,-5-1 3,1 6-3,-4 0 4,-1-5 2,-2 5 6,-1-1 2,-6-2-1,1-1 14,-2 3-11,-2-4 12,-2 3-9,-3 1-6,-4-3 5,1 1-6,-1-2 9,-1-2-11,-1-1-4,-1 0-18,2-4-6,-1 1-26,2-1-18,-1-3-26,1-3-28,1 1-27,-1 0-32,7-1-36,-8-2-46,8 2-182,-6-3-476,6 3 210</inkml:trace>
  <inkml:trace contextRef="#ctx0" brushRef="#br0" timeOffset="13968.315">9089 4274 186,'3'-8'222,"-2"2"-10,0 1 1,1 0-15,-1 1-19,-1 4-16,0-4-14,0 4-20,0 0-12,0 0-7,-12 14-15,2 1-7,1 2-11,-3 4-3,0 0-12,-2 1-3,5-6-5,-4 5-6,4 1-2,-2-8 3,4 2-9,1-1-6,1-5-2,-1-1-3,0 0 4,4 2-7,-1-7-2,0-1-2,0 0 26,3-3 6,0 6 15,0-6 13,0 0 8,0 0 19,-1 6 19,1-6 0,0 0-2,0 0-7,7-18-16,3 3-14,-3-3-9,4-5-4,0 0-14,2-4 2,-1 0-14,1-4-1,1 2 2,3-11-14,-4 8 1,0 5 3,-1-2-5,1 4 7,-3 4 5,-3 6-1,0 1-7,-3 4 1,3 5-8,-4-2-6,-2 2-7,1 3-8,-2 2 1,10 11 4,-3 0-10,5 11 14,-2 1-5,1 2-4,1 1 1,-1 0 1,-2 2-2,2-1-3,-1 0-6,-1 1 6,0-5-2,-2 1-8,-3-5-17,-1 4-14,0-5-4,-2-3-33,0-4-19,1 2-8,-1-2-21,-1-4-14,-1 1-21,-1-1-22,0 2-28,-1-4-29,-1-2-25,-2 3-35,3-5-221,-6 1-554,3-1 245</inkml:trace>
  <inkml:trace contextRef="#ctx0" brushRef="#br0" timeOffset="14137.7278">8972 4417 47,'0'0'231,"0"0"-11,7-9-16,3 6-18,2-2-15,8-1-17,7 0-19,-2 1-16,2 1-7,1 5-30,-4-3-44,1-2-50,-1 1-62,-1 0-67,-9 3-105,0 0-266,0 0 118</inkml:trace>
  <inkml:trace contextRef="#ctx0" brushRef="#br0" timeOffset="14737.5007">9637 4380 140,'1'-5'236,"3"-4"-24,-2 4-9,1-6-7,-2 2-14,0 2-11,1-3-5,-2-1-11,0 1-13,-2 3-3,1-1-10,0 0-3,-2-1-14,1 2-6,-1 1-10,-2-2-6,-2 4-12,0 1-9,-4 2-11,-1 1-1,-3 6-4,2 1-5,-7 1-2,2 6-2,0 1-4,1 1-9,0 0-1,6-5-4,2 5-7,1-4 0,0 4-3,3-6-3,1 1-1,0 1 0,2-2-10,2 0 0,2 0 1,-1 1-4,5-3-4,-2-1 8,3-1-2,-1-2 3,3-2 6,0 0 7,1 0-1,2-2 6,1-4 3,3-1-1,-4 0 5,4-4-7,-4-3-1,10-2-2,-4-4-2,-1-2-1,-2-2-3,1-2 8,-5-2-1,2 2 1,-1 0 0,-3-3-1,-2 2 13,1-1 7,-1 9 12,-5 1 4,0 4 10,0 1 8,-1 2 2,1 0-20,-2 5 6,0-3 0,0 5-15,0 2-10,0 0-16,0 0 5,-7 12-5,1 3 1,-1-1 4,0 11-15,3-7 9,0 10-3,1-8 1,-1 4-8,4-4 8,0 0-9,0 5-2,4-8-3,-3 1-8,5-1 3,-2 0-11,2-2-1,-1 0-6,2-7-7,0 5 3,0-5-16,3-2-2,-1 2-21,1-3-4,-2-5-7,3 2-9,-3-2-2,7 0-9,-5-4-2,0 4 1,-2-4-2,0-3-5,5-1-8,-4 2-11,-2-1-20,0 0-17,-2-2-22,5-4-25,-3 4-19,-3 1-172,-1-1-429,0-1 190</inkml:trace>
  <inkml:trace contextRef="#ctx0" brushRef="#br0" timeOffset="15424.3507">10123 3980 53,'2'-13'227,"0"3"-3,-2 1-5,3 0-10,-3 4-6,1-2-23,0 4-17,-1 0-17,0 3-19,2-8-14,-2 8-9,0 0-12,0 0-6,0 25-7,-4-6-2,-1 13 4,1-1-15,-1 16 0,-1-11-3,2 10 3,-3 0-9,-2 1-3,5-15-10,0 3 9,-2 1-5,-1-3 1,3-3 2,-2 2-7,1-2-3,2-1-4,-3 0 0,2-4-3,1-6-1,2-2-5,-2-4-6,-1 2-1,2 0-1,2-5 2,-1-1-5,-1-1 0,1-3 9,1-1-24,0-1-17,0-3-28,0 0-26,1 4-49,-1-4-64,0 0-56,0 0-218,10-16-494,-7 8 218</inkml:trace>
  <inkml:trace contextRef="#ctx0" brushRef="#br0" timeOffset="15952.707">10365 4145 14,'3'-11'266,"1"5"9,0-1-15,-2 2-24,0 1-21,1 2-26,-3-1-22,3 1-18,-3 2-13,0 0-11,1 8-12,-1 3-9,-2 5-9,2 1-7,-3 1-8,0-1-10,0 3-4,-1 6-6,0-8 0,1-2-5,-1 2-5,-1-1-1,2-3-2,-1-2 1,2 0-6,-2-5-4,3 2 6,-1-4-9,0 0-3,-1 2 1,3-4 1,-3 1 5,3-4 11,-1 6 20,1-6 15,0 0 26,0 6 10,0-6 27,0 0 11,0 0 0,0 0-13,0 0-16,6-14-14,-3 2-14,0-2-12,1-4-6,1-1-5,1-6-14,2-2-6,-1-3-20,3-1 5,-1 2-6,2 0-4,-1-3-2,2 3-12,3 3 3,-6 1-3,3 4-3,0-2-3,-3 9-3,1 2-5,-1 1 0,1-1-2,0 6-2,-1-1 10,-1 3-10,4 4-4,-4 3-2,1 5 2,-1-3 4,3 8 0,1 9-5,-1 0-1,-2 3 10,-2 2-4,-1 0 5,0 0-6,-1-1 5,-2 2-7,1-1 7,-1-7-4,-4-1-1,-1 1 7,4-2-3,-2 0-1,-4-1-1,4-5-3,-4 2-3,3 0 3,1-3-6,-2 0-8,0-5-2,1 3-10,-2-2-18,1-2-12,1 0-30,1-5-21,0 7-25,0-7-24,-4 7-8,4-7-17,-2 4-23,0-1-45,2-3-42,0 0-40,0 0-234,0 0-610,-13-6 270</inkml:trace>
  <inkml:trace contextRef="#ctx0" brushRef="#br0" timeOffset="16121.8011">10369 4263 173,'0'-2'264,"0"2"-14,-3-4-27,3 4-22,10-7-20,1 1-19,8 3-12,2 0-17,6-4-6,-2 3-20,0 0-35,-1 2-37,0-1-58,-1 2-53,0 0-69,2 3-161,-10-2-331,6-1 146</inkml:trace>
  <inkml:trace contextRef="#ctx0" brushRef="#br0" timeOffset="16491.213">10828 4151 18,'0'0'260,"-4"-2"-22,4 2-23,0 0-21,-3-3-26,3 3-25,0 0-11,0 0-3,0 0-5,11 13-3,-6-9 0,0 0-2,3 1-7,0 1 1,2-4-4,4-2-9,-1 3-6,1-2-3,0-1 8,0-1 3,-4-2 7,2 1-4,-3-1 17,1 3 0,-3-4 8,-2-1 3,-1 1 2,2-4-5,-2 3-16,-2-2-7,-2-1-11,-2 2-11,1 0-1,-5-3-10,-1 3-9,-4 4-10,-2-1-3,-4 4-8,-4 5 1,-1 2-9,1 3-3,2 1-6,4 2-6,-4 2 3,4 2-12,8-5-5,-1 2-4,3 2-3,2 0 4,2 0-8,2-2 4,4 2-3,0 0-11,5-5 11,0 2 3,3-4-11,5 4-26,-4-4-33,7-5-31,-5 0-26,5 1-25,1-4-21,0-3-39,-7-1-17,0-5-43,5-1-39,-6 0-199,0 2-552,-2-2 245</inkml:trace>
  <inkml:trace contextRef="#ctx0" brushRef="#br0" timeOffset="17096.5022">11542 3798 126,'0'-17'246,"0"4"-1,0 1-12,0 3-6,0 0-12,0 3-23,0 1-19,-2 1-17,2-1-21,0 5-22,0 0-6,0 0-7,-5 25-3,1 3-12,1 6-4,-5 12-5,-3 4-5,-2 5-6,3-2-4,-3 1-4,1-3-6,1 1-1,-2-5-13,0-3 2,6-10 0,0-2 0,-1-1-7,1-1 3,2-1-11,-3-3 1,2 1-4,1-5 4,0-5-6,1-1 1,3-3-3,-2-4-4,0 0 1,2-1-9,-1-1-21,2-3-16,0 2-14,0-6-19,0 7-22,0-7-38,0 0-42,0 0-53,0 0-215,0 0-471,7-23 208</inkml:trace>
  <inkml:trace contextRef="#ctx0" brushRef="#br0" timeOffset="17737.3793">11780 4285 44,'3'-5'220,"0"0"-14,1-3-1,-1-1-7,1 1-9,1-3-5,-3 0-11,4-5-7,-5 0-9,5 2-5,-2-2 0,-1-1-8,0 6-7,1-2-1,-4 0-16,-3 4-6,3-3-7,-1 0-11,-5 4-4,3-3-6,-4 5-18,-1 1-3,-2 3-13,-5 6 7,-7 5-16,-1 5-4,-3 4-8,2 4 3,2-2-9,-2 4 2,5 0-4,2-1-8,3 2 1,5-5-9,2-2 3,1-2-2,5 0-14,-2 0 4,6-4 2,-1-2 3,3-1-7,-3 1 11,5-4-10,5-1 5,0-2-1,2-3 7,2-4-10,-2-1 2,-1-1 2,0 0 0,0-3 0,0 0-1,3-7 9,-1-4 7,-6 4-6,4-4 13,-1-2 1,-4-4 2,2 1 0,-6-2 7,4 9 20,-3 3 0,-3 2 7,0 4 13,3-1-14,-4 3-8,-1 0-2,1 3-7,-1 2-14,0 2 3,0 0-5,0 0 3,-4 23-7,1-8-9,1 4 14,-3 6 6,1-7-18,1 7-4,3-7 0,-3 3-4,6-2 6,-3 1-5,5-3 4,-2 1-14,3-3 11,1-1-8,3-2-10,2-2-28,-1 0-29,1-4-41,1-3-38,1-1-31,-4 2-53,4-5-55,-2-4-52,-1 0-193,-3-5-572,1 4 253</inkml:trace>
  <inkml:trace contextRef="#ctx0" brushRef="#br0" timeOffset="18488.2381">12159 3930 21,'2'-7'319,"1"1"-15,-3 1-23,0-1-29,0 1-21,0 5-30,1-4-21,-1 4-17,0 0-17,1 17-12,-1 0-4,-2 2-17,-1 6-6,1 4-5,-2-1-5,-2 2-12,4 0-9,-3-2-3,-2-2-8,5 3-2,-3-4-10,3-7 2,-3 7-8,0-8-6,0-2-2,3-4-3,-3-1-5,5 1-5,-4-2-2,2-4 0,1 2-4,-1-3 8,2-4-12,0 6 4,0-6 11,0 4 1,0-4 26,0 0 7,0 7 22,0-7 7,0 0 7,-2 2 20,2-2 14,0 0 3,0 0 9,0 0-3,0 0-5,0 0-12,0 0-13,4-12-7,-5 6-17,2-2-6,0 3-8,3-6-8,-2-5-10,2 1 2,-3-2-7,4-9-2,-3 8 0,5-10-8,1 1-5,-4-3-6,2-6-5,1 3 0,1 0-5,-2-1-3,3 1-5,-1 1 3,-1 0-11,2 4 6,0 0-2,0 5-5,-1 8 0,0-1 4,-2 3-12,1 5-2,0 0 5,1 2-4,4-2 3,-2 5-1,4 2-5,-2 1 7,0 1-5,2 8 0,-4-1 1,2 3-3,0 3-5,-5-1-11,1 1-8,-2 2-14,-3 1-10,-2 0 3,-1 1-12,-2-2-1,-4 1 0,-5 0 3,-1 3 3,1-6-3,-4 6-4,2-8 16,0-1-21,-1-2 13,1-3 4,2 2 6,1-1 16,3-2-3,0-1 4,2 0 1,0-3-1,2 2 16,0-1-13,3-2-2,-3 3 6,3-3-1,0 0 1,0 0 6,-5 1 9,5-1-10,0 0 5,0 0-5,0 0 15,20-4-9,-12 2-5,2 2 3,3 0-4,0 2 7,-1 1 15,4 0-19,-3 2 4,-1 2-2,0 0 0,-4 0 6,0 1 7,-1 1-10,2 2-3,-5-4 1,-1 2 1,0 0-6,-3 1 6,-2 1 2,0 1 8,-4-3 0,-4 5 7,0-2-9,-4-3 3,-2 7-17,-5-5 13,3-1 9,-3-3-13,6-1 4,-1-2 15,1-2-14,-1-1-4,1 2-1,-1-2-4,5 0 10,-2-2-25,-1-3-5,7 4-3,-3-2-9,2 1-8,3 0-20,-2-2-21,5 2-31,-3-3-34,5 4-36,-4-3-52,4 3-36,2-5-232,-2 5-555,5-5 245</inkml:trace>
  <inkml:trace contextRef="#ctx0" brushRef="#br0" timeOffset="19057.2682">12665 3615 123,'1'-6'239,"-1"-1"-11,2 0-18,-1 4-20,1 0-18,-4-2-18,2 5-18,2-4-16,-2 4-14,0 0-8,0 0-7,1 15-9,-2 0-5,-1 6-3,1 8-3,-1 4-7,0 13 4,-1 3-7,-1 0-2,-1 3 4,3 3-4,-7 0 3,3 3 0,-1-2-4,-4-1 7,4 4 3,-4-6 0,2-5 5,-2 3-5,3-3-5,2-12-2,0-3-5,-1 1-2,4-2-6,-2-2 2,1-2-11,-1-2 1,2-5-12,0-3 0,1-6 0,-1 1 0,3-3-7,-1-1-2,-1 1-2,2-6-4,0 2-3,-2-2-8,2-4-3,0 4-32,0-4-54,0 0-60,0 0-57,4-15-54,-3 5-233,2-1-532,-1-2 236</inkml:trace>
  <inkml:trace contextRef="#ctx0" brushRef="#br0" timeOffset="19631.9532">12906 4134 78,'4'-7'184,"-4"0"-5,1-1-4,-1-1-9,2 0-2,-1-2-7,-1 2-1,0-3-14,0 2-5,-1 3-3,-1-5-10,1 4-3,1-1-14,-5-2-8,2 5-10,-4-2-2,2 4-10,0-2-8,-4 6-7,-2 1-3,-6 7-5,-4 3 0,1 4-13,-3 4-8,-2 5 6,6-2-6,-1 3-7,2 1 0,4-1-2,2-2-8,2-3 5,3-2 1,3 2-5,1-5 2,2 0-4,1 1 0,1-7-5,0-1-1,5 2 0,0-4 7,0 2-2,2-3 1,2-5 0,-1 0 0,6-2 1,-2-5-2,1 2 9,-2-5-17,0-3 11,-3 2-6,2-4 2,0-2-2,-2-3 11,0-5-5,-3-2-4,2 5 0,-4 3 8,0 0 5,2 3 9,-5-3 0,2 7 2,-1 3 5,-1-1-2,-1 4-6,2 2 0,-2-1-15,0 5 4,0-3-6,0 3 0,0 0-4,-3 23 2,3-7-1,-5-1-3,4 3-2,-2-1-1,2 0 1,1 2-4,0-3 5,3 1-10,-1 3 7,3-5 14,-2 0-14,4 1 2,1-2-9,-1-2 3,0-4 10,0 0-10,2 0-1,-2 0-4,2-3-34,-1-1-32,1 1-34,-2-3-38,3 0-30,-3-3-63,5-2-45,-5-2-191,1-2-507,-1 0 225</inkml:trace>
  <inkml:trace contextRef="#ctx0" brushRef="#br0" timeOffset="19961.6554">13269 3909 75,'2'-9'285,"0"1"-6,1-2-9,0 1-11,-1 2-11,-1 0-15,0-1-10,-1 3-6,0 1-16,0 4-15,0-5-17,0 5-13,-2-6-23,2 6-1,0 0-20,-17 3-13,8 0-3,-11 6-20,6 3-3,-2 3-6,-1 1-4,-2 1-2,4 1-22,-2 1 8,6 5-5,-1-4-16,2 2 10,6-3 3,-1-1-6,3 2-8,2-1-5,2 1 4,-1 3 0,5-6 0,1 0-3,-2-4-15,5 4 14,-2-5-5,5 1-1,-1-4-1,0-1-4,2 0 3,0-2-11,-4-4-16,2 3-23,-3-4-25,1-1-24,-1 0-20,-1 0-34,1-1-27,-2 1-36,-2-5-30,-5 5-32,3-4-214,-3 4-520,0 0 230</inkml:trace>
  <inkml:trace contextRef="#ctx0" brushRef="#br0" timeOffset="21320.2858">8032 4834 87,'-8'4'92,"5"0"-7,-1 2-3,1 3-20,0 4 6,0 2-7,-1 4 9,1 0-16,2 0 3,0 6-6,-1 0 2,4 1-1,-1 2-3,-1-8 6,3 6-1,0 0-16,1 1 7,0-7-10,3 5 6,0-1-10,4-1 17,2 2 1,1-4-1,3-1-4,0-3 2,4-2 14,2-1-10,0-6-4,6 1 8,0-4-9,11-1 5,1-4-5,-1-1 0,4-3-5,-4-5-1,2 0-1,-2-2-6,0-1 8,1-5-6,-3 2-3,-1 1-5,-11 2 1,12 0-4,-14 0-1,3 5 4,0-4-8,-3 3 2,1 1-3,-4 0 1,0 3-7,1 2 0,-4 0 2,2 5 0,-6-2-5,0 3 3,3 3-5,-3-1 2,4 9 0,-4-9-1,0 5 2,0-1 1,3 3-4,0 4 2,-4-5 1,-2 2 0,2 4-6,-3-5 3,1 4 1,-3-3 2,2-2-5,-1 0 0,-1 1 4,-1-4-3,0 1-2,-3-1 2,1 0 2,-3-4-4,1 1 3,0-4-4,0 1-2,-2 2 15,-1-5 13,3 4 15,-3-4 15,3 2 10,-3-2 4,0 0-12,7-6-8,-3-1 2,1 1-14,3-10-6,0 4-3,1-1-5,1-1-1,0 2-3,8-9-5,-3 10-13,2-8 12,4 9-4,-1-7-2,2 4 2,4 1-4,2 4 1,7-5-4,-7 6 4,12 0-3,3 2 0,-3 0-1,5 10 1,0-8-4,2 3 2,0 3-5,1-1 3,3 1-1,-1 2 1,21 4 2,-26-1 0,3 1 0,2-2-2,0 1-4,0 6 2,-1-5 2,-1-1-1,-2-2-4,-5 3 13,4-2-12,-4 0 1,0-6 5,0 1-2,-2 0-3,1-4 0,-3 4 6,-4-4 10,6 2-12,-1-2-4,2 1-1,-1-4 3,-8 3-6,7-1 6,2 3-3,-13-4 1,11 4 4,0-5-5,-13 4 9,5-2-1,8 2 3,-10-1-2,14 2 8,-12-1-7,-1 0 4,9 0-2,-8-1 7,10 2 0,-3-5-3,3-2 4,-2 0 2,0-4-7,-9 5 6,9-2-1,-10 0 2,2-1 7,-5-1-6,2 2 4,1-3-1,-4 2 14,-3-1 8,2-2 5,-10 4 4,-1-1 7,2-3 1,-2 0 3,0 1-3,-2-2-16,0 0 10,3 0-14,-3-3-7,0 3-3,-2 0-3,0-1-6,-1 1 0,-1 2-1,2 0-8,-3 2 2,-2 6-1,2-7-22,-1 5-10,0 1-20,-3-1-24,1 3-18,1-1-41,-1-1-40,-2 4-53,1-3-33,-1 3-14,0 0-23,0 0-217,-9 12-538,3-5 238</inkml:trace>
  <inkml:trace contextRef="#ctx0" brushRef="#br0" timeOffset="31880.0612">4836 6104 62,'0'0'146,"0"0"-8,-1-5-15,1 5-4,0 0-6,0 0-13,0 0 2,0 0-9,0 0 4,0-5-14,0 5-7,0 0-11,0 0 5,0 0 1,0 0-8,0-5 2,0 5-4,0 0 1,-1-3-9,1 3 7,0 0-4,0-5 2,0 5-4,0 0 0,0 0 2,-1-6-3,1 6-2,0 0-3,0 0-3,-4-3-5,4 3-4,0 0-2,0 0-4,0 0-4,-2-2-2,2 2-4,0 0-4,0 0 0,0 0-2,-6 11 1,3-6-4,2 0 2,-1 1-7,-2 1 2,3 0 1,-4 4 11,3-5-2,0 3-6,-1-1 6,3 1-4,0-2-3,-2 1-3,2-2-2,0 1-1,2-3 3,-2 3-4,0 0-4,0-2-4,0 3 5,2-1 2,1-2-6,-1 2 3,1-1 3,0-1-3,1 1 2,-1 0-6,4 0 4,2-1-2,-4-2 3,5 1-3,-3-2-1,0 1 3,0 1 0,3 1 0,0-2 8,-2-3-11,1 1 2,1 0 2,-1 2-2,1-3-3,-2 2 5,2-2-2,-4 0 1,4 1 1,-3 0-1,0-1 1,2 1-2,-1-1-3,-1 3 4,3-2 4,0-1-5,-2 0 1,1 0 5,1 0 4,0 0-9,-2 3 0,2-6-2,0 3 4,1 0-2,-1 0 0,-1 0 0,2 0 3,-3 0-6,2 3 3,0-3-3,1 0 4,-4 0-7,3 0 5,-1 0 1,2 0 0,-3 0 0,-1 0-2,3 0 4,-3 0-3,1 0-1,1 2 3,-2-2 1,4 0-3,-2-2 2,1 4 2,-1-1-3,1 0 2,0 0-1,0-2 2,-3 4-1,4-3-1,-1 3 2,0-3-3,0 3 0,0-4-2,0 2 6,-2 0-1,2-1 3,-2 3 3,-1-3-5,8 2-4,-8-1 1,1 1 9,0 0-9,-2 1-1,4-1 5,-2-2-7,2 2-1,-1-2 5,-2 3 0,1-2 1,2 1-4,-4-1 4,2-1 3,2 3-1,1-2 10,-5 0-8,2 2 9,2-3-6,-1 0 1,-1 1-3,-1 0 4,0-1 3,0 2-5,1-4-1,-2 2-4,0 0 4,0-2 0,-1 2 2,1 2-2,-2 0 4,3-1-5,-1-1-3,1 1-1,-2 0 2,1-1 5,0 2-3,-1-1-2,2 1 5,-1-2 0,2 1 1,-2-1 0,1 1 0,0-1 0,0 0-2,-1 3 0,-1-3-2,4 0-1,-5 1 3,1 0 1,4 1-6,-3-2-2,-2 1 5,0-1-10,2 1 8,-6-1-6,10 1 0,-6 1 1,-2-2 1,2 3 6,0-3-3,-4 0-4,7 2-1,-4-2 0,1 3 0,-1-2 2,1 2 0,0 0-2,-1-1 4,0 1-5,0 1 0,1-1-2,0 1 3,-1-1 0,2 0-6,-2 3 4,0-1 3,1-1 0,-1 1-2,-1 0 6,3-1 1,-2 1-3,1 2-3,-2-4 0,-1 2 1,2 1-1,0 0 1,-3-4 1,3 5 1,-2-5 0,-1 4-1,0-6-1,4 4-5,-4-2 8,0-2-2,0 0 1,0 0-2,2 4 7,-2-4-5,1 3-1,-1-3 2,0 0-1,0 0-1,0 0 3,0 4 1,0-4 1,0 0-2,0 0 1,0 0 2,0 0-3,0 0-4,0 0 6,0 0 3,0 0-4,0 0 1,0 0 11,0 0 4,0 0 5,0 0 9,0 0 5,0 0 1,0 0-8,0 0 3,7-8-8,-6 5-5,-1 3 5,2-6-2,-1 0-2,2 2-9,-1-2-4,2 2 0,0-4-6,-2 2 4,1 2 2,2-5-6,-1 1-3,0-1 2,-1 1-4,3 2 9,-2 1-7,0-1-2,2-2 4,0 2-3,-3-1 5,5 0-7,-1 0 2,0 0 8,-1 2-15,1 0 14,0 0-7,-2 2-4,1-4 0,2 3-2,1-1 1,-4 2 5,5 1-6,-3-2-2,0-1 6,-1 2 6,2 0-5,2 1-7,-3-1 19,2 2-16,-1-2 1,1 2-3,-2-1 6,3 0-3,-4 2-1,5-5 6,-4 5 2,3 0-10,-2-1 9,2 1-3,1-2-7,-3-2 6,2 4 1,0 2-7,-1-2 7,1-2 2,-1 2 6,-1 0-5,3 0-3,-4 0-2,4 0-5,-5 0 1,2 0 3,-1-1 1,1 1-2,1 0 5,-2 1 3,1 1-3,1 0-2,-2 0 3,0-1-6,4 0 2,-2 0 1,-1 0-3,2-1 0,1 2 7,-1-2-8,0 0 4,1 0-1,-4 2 7,3-1-7,0-1-2,0 1 3,-2 3 0,-1-4-4,0 1 2,-1-1 5,3 0 0,-3 0-3,0 3 8,0-6-5,1 3-3,-3 0-3,3 0 4,3 0 4,-4 0 1,2 0 2,-1-1-5,3 1 7,0-3-3,0 3 5,-2 0-3,1 0-1,2 0 8,-3-1-4,1 1-1,1 0-5,-3 4 8,3-7-1,-2 1 4,-2 2 11,1-1-19,-2 1 6,2-2 4,0 2 0,-1 0 4,1 0-4,1 0 2,0 0 2,-1 0 2,1-3 6,2 3-1,-2-1-7,1 0 2,-2 1-3,2-1 7,-1-3-4,0 2 6,1 2-6,-4-1 15,2 0 10,0 0-1,-1-1-7,-6 2 4,11-1-2,-6-1 3,0-1-4,0 2 5,0-1-4,1-1-6,-1 3 2,-2-3 1,3 0-7,-2 2 2,3-4-8,-1 2-2,-3 1 9,5-1-10,-1-1-1,-1 0 10,-2 2 5,0-2 1,2 1 11,-2 1-1,0-1-2,2-4-3,-2 3 3,1-2-9,1-1-1,0 3 1,-2-4-4,0 2-3,2-2-6,-2 1 0,2-1-7,1-1 3,-3 1 0,0-1-5,2 3 0,-2-1 9,-1-2-9,1 7 2,-1-8-3,0 5 0,-1-1 8,0 2-2,1-1-3,-2 1 2,2-1-1,0 5 1,-2-6 2,1 2-5,-2 1 2,0-1 5,1 0-2,2 1-5,-3-1 1,0 4-1,0-6 2,0 6-3,3-3 5,-2-1-9,-1 4 6,0-5-3,0 5-1,0 0-5,0-5 5,0 5 3,2-4-2,-2 4 2,0 0 1,0-6-2,0 6 0,0 0-1,0 0-3,0 0 5,0 0-3,0 0-6,0 0 0,0-2 2,0 2 9,0 0-11,0 0 0,0 0-3,0 0-1,0 0-2,0 0 3,0 0-3,0 0 6,0 0-6,0 0 2,0 0-1,0 0-1,0 0-2,0 0 5,0 0-2,0 0 10,0 0-13,0 0 8,0 0-4,0 0-3,0 0-7,0 0 5,0 0 3,0 0 3,0 0-4,-3-4-4,3 4 6,0 0-3,0 0 0,0 0 3,0 0 0,0 0 2,0 0-6,0 0 10,0 0-7,0 0-2,0 0 1,0 0 1,0 0-8,0 0 5,0 0 4,0 0-3,0 0 0,0 0 4,0 0-7,0 0 3,0 0-2,0 0-3,0 0 2,0 0-7,0 0-16,0 0-25,0 0-30,0 0-45,0 0-40,0 0-66,0 0-57,0 0-59,0 0-35,-7 7-49,2-2-344,-3-3-841,-2 1 372</inkml:trace>
  <inkml:trace contextRef="#ctx0" brushRef="#br0" timeOffset="34406.6285">5591 6815 5,'2'-4'235,"2"-2"-10,-3 0-7,2 2-7,-2 0-8,1 1-8,-2-3-14,0 6-2,3-5-9,-3 5-13,0-3-15,0-1-17,0 4-4,0 0-18,0 0-8,1-4-11,-1 4-17,0 0 1,0 0-9,0 0-2,0 0-11,-4 13-1,1-2-10,0-1 0,-1 7-6,0 2 2,0-2-5,-2 2 0,3 4-4,-4-3 0,2 3-4,2 2-1,0-6-10,-1 1 5,1-4 6,-1 3-7,0-4-2,2 2 1,1 0 0,1 0 0,-3-5 8,0 2-8,2-2 4,-1 3-1,-1-4 1,2 0-1,-2 0-1,0-1 0,2-2-1,1 0 0,-3-1-1,3 0 1,-1-1-2,-1-3 1,1 3-3,1-4-6,-3 2 4,3-1 5,0-3-7,0 7 1,0-7-8,0 3 12,0-3 0,0 0 11,-3 4-5,3-4 1,0 0 5,0 0-3,0 0 6,0 0-11,0 5 4,0-5-4,0 0-3,0 0-4,0 0 4,0 0-1,0 0 5,0 0-4,0 0-8,0 0 18,0 0-9,0 0-1,0 0 11,0 0 17,0 0-16,0 0 3,0 0 1,0 0 12,0 0 10,0 0 10,0 0 6,0 0-6,0 0 0,0 0 3,3-16-26,-3 10 15,3-4-4,-3 2-10,1-4-5,2-1-7,1-2 3,2-3 10,-2 0-21,-1 3 6,1-1 2,0-1-13,1 0 1,-2-2-11,1 4 8,0 3-6,-1-2 5,0 0-2,1 3-7,0-1 10,0 0-12,0-5 16,-1 6 2,4-5-17,-4 5-2,3 1 13,-1-3-6,1 2 6,1-4-4,-3 5 2,2 1-4,1-6-16,-1 3 28,-1 1-10,2 3 5,0-6-7,0 6 6,-1-1-12,4 4 5,-5-5 1,3 4 2,0-1 1,-1 1-2,-4 1-5,4 1 5,1-1 9,-2 1-11,-2 1-4,2 0-8,2 1 16,-1 0-13,-1 2 4,0 0-1,1 2 6,0-1 4,-2 0-7,2 3-4,-1 0-5,-2 2 6,-1-1-7,1 0-5,-1 3-4,1-3-8,-2 1-12,-2 4 1,1-5 9,-1 4-10,-3 0 2,1 1-3,-1 0 11,-3-1-11,2 0 6,-4-1-8,0 1 4,1-1-1,-1-1-6,-2-2 10,2 3-4,-5-1 2,2 0 14,-2-1-2,3-2-2,-1 4 4,2-4 6,1-1 2,1 2 10,0-4-4,1 2-6,3-2 3,3-1 3,-7 2-6,3 0 8,4-2 1,-3 4-5,3-4 7,0 0 5,0 0-4,0 0-1,0 0 4,-5 0-2,5 0 4,0 0 3,0 0 4,0 0 1,0 0 2,0 0 2,0 0-5,0 0 3,0 0-1,12 1 0,-5 1 7,-1-4-12,4 4-1,0-1-5,2-1 6,-3 1-1,1 2 6,2-1-9,-5 4 3,3-4-3,0 3 4,-1-1-3,-1 1 1,-1 0 0,-1 0-7,-1-1 8,1 4-1,-2-2-2,-1-2 3,1 2-3,-1 0-2,0-2 7,-2 1 3,1 2-10,-1-1 0,1-1 4,-2 0 9,-2 1 0,2 1-1,-1 2 2,-1-2-6,1-1 5,-2 0-9,0 1 6,-1 0 0,1 0 3,-1-2-5,1 0 4,-1 2-7,0-2 6,-1-3-6,3 2 2,-3 0 1,3 0-3,-1-1 4,0-2-7,0 3 0,-1-3 0,1 1 21,3-2-18,-5 4 6,5-4-3,-10 0 20,5 0-23,5 0 3,-7 0-6,1 2 12,6-2-6,-9 0-6,6 0 6,-3 0-1,6 0 1,-9 0 4,9 0-2,-9 0-6,9 0 19,-7 0-17,4-2 1,-1 2 6,4 0-9,-7-2-5,7 2 4,-6-3 2,6 3 3,-4-2-5,4 2 4,0 0 0,-7 1 3,7-1-3,0 0 5,0 0-3,0 0 16,0 0-20,0 0 3,0 0-1,0 0 0,0 0 7,0 0-10,-4-1-4,4 1 5,0 0 11,0 0-16,0 0 1,-3-4 1,3 4-9,0 0 15,0 0 3,0 0-5,0 0 3,0 0-2,0 0-5,0 0-4,0 0 6,0 0 1,0 0-3,0 0 0,0 0-4,0 0 11,0 0-11,0 0 2,0 0 7,0 0-7,0 0 3,0 0-2,0 0-2,0 0 10,0 0-12,0 0-3,-7 0 3,7 0 8,0 0-10,-5 0 6,5 0 0,0 0-12,-6 0-13,6 0-23,0 0-29,-6-1-43,6 1-43,0 0-51,0 0-47,0 0-58,0 0-192,0 0-552,0 0 244</inkml:trace>
  <inkml:trace contextRef="#ctx0" brushRef="#br0" timeOffset="34929.1595">5927 7086 11,'3'-2'198,"-3"2"4,2-6-3,1 2 1,-3-2-11,3 2-5,0-1 2,-2 0-1,5 3 3,-5-3-16,1 1-3,0 1-13,0 1-9,-2 2-10,2-4-17,-2 4-7,2-3-20,-2 3-10,0 0-10,0 0-7,0 0-2,-1 16-1,-1-6-6,-1 7-10,-1-2-2,1 3 3,-1 2-9,1-3-6,-1 0-3,1 0-2,1-2 17,-1 2-1,0-5-1,3-1-2,-2 1-9,0-1-2,-1-2-3,1-2-9,2 0 0,-2-1-29,-1 0-20,3-1-22,0-2-26,0-3-28,0 7-17,0-5-23,0-2-25,5 0-45,-5 0-55,12-4-163,-7 0-472,4-1 209</inkml:trace>
  <inkml:trace contextRef="#ctx0" brushRef="#br0" timeOffset="35315.3074">6398 6627 218,'5'-10'212,"-1"0"-10,-1 0-6,2 1 0,0-1-2,-1 5-2,-1-1-1,-1 0-6,1 4-13,0-3-10,-2 1-16,2 3-12,-3 1-18,2-5-14,-2 5-11,0 0-10,0 0-8,0 0-14,0 0 7,-2 19-5,-1-4 1,1 5-4,-5 8-5,2-1 2,-2 4-2,2 1-6,-1 1 11,1 2-13,-4 13-1,3-14 2,-1-1 4,2 4-7,-1-2-6,2-2-9,-2-2 3,2-2-5,0 1-3,1-4 0,-1 0-1,-2-1-9,3-1 9,2-9-5,-2 3 0,3-1 6,0-2-8,0-5-7,0-1-6,0 2-23,0-2-37,0-3-45,3 0-28,-3-1-43,1-1-40,1-1-40,2-2-249,-4-1-544,0 0 241</inkml:trace>
  <inkml:trace contextRef="#ctx0" brushRef="#br0" timeOffset="36091.2866">6853 6784 256,'0'-6'307,"2"2"-30,-1-1-31,1 1-25,-2 4-17,0 0-31,0 0-12,0 0-21,-5 25-11,0-8-3,2 1-21,-4 6-9,1 1-8,1 2-7,-2-1-8,1-3-12,0-3-6,-1 4-5,2-8 0,2 2-3,0-1-6,0-5-1,1 3-2,-1-4 3,-2 0 2,3-5-7,0 2 7,2-1-2,-1-5 7,-1 6 5,2-4 12,0-4 14,0 0 5,-3 5 19,3-5 12,-1 4 26,1-4-4,0 0 2,0 0-2,0 0-10,0 0-5,3-11-20,-2 4-11,-1-5-15,3-3-3,-3-4-6,4-4-7,1-3-6,-1 0-8,1-3-6,-3 2-3,5-1 1,1 1-4,-2 0-13,0 2 2,-1-1-3,3 2-2,0 5-3,-4 2-7,6-5 1,-3 5-1,1-5-4,0 7 3,4 1-4,1-1 0,-2 2-3,7-4-4,-2 2 2,1 2 2,-2 4-2,1 4 1,-2-1-4,0 2 5,0 4-2,-3 0-3,-1 0 13,0 4-20,-2 0-2,-1 2 8,-1 0 0,-3 4-8,1 1-11,-1 0-9,-2 0-8,-5 1-2,3 0-2,-5 3 7,-4-1-6,0-1-1,2 0-10,-6-2-6,1 0-8,-1 0-3,-4-2-4,2 3 4,-1-6 0,3 3 6,-1-5 15,2 1-13,-1 1 18,3-4-2,1-2 2,1 4 9,1-4 0,4 3 6,-2-3-2,6 0 2,-10 1-4,10-1 10,-5 1 0,5-1-10,0 0 2,0 0 3,0 0 4,0 0 0,0 0 7,0 0-4,0 0 1,19 0 6,-11 0-2,3 0 3,0 0 8,-3 5-6,5-3 1,-2 2 4,-2 0-10,-1 3 10,6 0-2,-7-2 3,0 4 2,-1 0-6,-2-2 7,2 4 3,-3-4-2,-2 1 2,3 2 6,-6 1-3,2-2 0,-3 3-2,0-6 4,-3 5 1,-1-5 6,3 4-3,-8-3-3,2 0-5,1 1 1,-4-3 4,-1 2-2,3-5-5,-3 2-2,1 0-3,2-2-2,1 0-8,4-2-13,-5-2-8,2 2-15,1 0-17,0-1-16,-1-1-22,5-1-33,0-1-40,0 2-38,4 2-45,-6-6-138,6 2-436,0 4 193</inkml:trace>
  <inkml:trace contextRef="#ctx0" brushRef="#br0" timeOffset="36551.1482">7168 7025 264,'0'-7'305,"2"4"-20,0-1-23,1-2-29,2 1-8,2 1-32,-1-3-22,2 2-13,2 0-22,-1 4-7,3-3-16,-2 1-12,0 2 2,2-2-22,-4 3-8,0 4-6,-1 0-9,-3 0-6,1 5-2,-4-2-1,1 1-5,-4 4-1,-4 5 3,-1-4-10,-5 7 0,3-4-9,-2-1 2,1 2 10,0-3-20,0-7-3,2 8-7,1-7 10,3 2-6,-1-3-1,3-2-5,-1 0-1,1-1 1,1 0 1,2 1 10,2 0 14,3-1 11,1 0 5,3 1 0,4 0-12,1-1 3,-1-1 16,3-2-16,0 3-4,-1-1-2,-2-2 8,1 2-4,-2-3 5,-2 0 4,-1 1-7,-1-2-7,-1 1 7,1-1-7,-4 1-5,-5 0 5,10 0-5,-10 0-9,6-2-5,-6 2 1,5 0 1,-5 0-10,0 0-13,0 0-20,8 0-27,-8 0-28,4-1-29,-4 1-57,0 0-54,0 0-67,4-6-284,-4 6-622,0 0 276</inkml:trace>
  <inkml:trace contextRef="#ctx0" brushRef="#br0" timeOffset="38908.7095">2145 5275 4,'0'0'141,"0"0"-7,0 0 0,0 0-5,0 0-15,0 0-13,0 0-7,0 0-6,0 0-5,5-8 3,-3 3-5,-1 0-10,1 2-4,0-4-1,1 5 6,0-5-9,1 2 1,-1-3-11,3 2-1,-5-2 2,10 0-3,-5 1-3,2-5-1,0 2-4,-3 3 2,6-3 2,-4 3-4,6-2-2,-1-1 3,0 0 3,4 1-6,-2 1 3,0-1-2,4-1 0,-4 3-8,0 2 7,0 0-12,-1-2 2,2 0-3,1 4 0,-2-3-3,0 1-2,0 1-3,0 3-4,3 0 0,-1-2-6,-1 1 6,-1 0-6,0-2 3,-1 3-1,4-1 2,-3 2-2,0 0 3,0 0-8,-2 0 7,4 0-1,-2 0 5,1 2-1,0-2 3,1 1-7,-1-1-1,3 6 2,-1-6-4,0 0 9,4 2-11,-8-2 3,1 3-3,2-2-2,-7-1 2,11 4 0,-6-3-2,0 1 0,0 0-2,-4 2 0,2-4-2,0 3 4,-2-3 3,1 1 1,2 0 2,-3-1 4,2 5 0,1-5 1,0 0 2,2-1-1,-5 2 1,4-1-1,-4 1 17,7-2-22,-3 2 7,2 1-5,-1-2 0,-1 0-3,2 0 1,-1 0 1,1 2-1,-1-4-2,-2 2-1,1 2 8,-1-1-9,-1 1-1,1-4 6,-3 2 4,0 0 0,5 2 1,-5-5 3,4 1-1,-1 2 3,1-2-6,0 1-4,0-3 11,-4 3-12,1 0 4,2-2-3,-3 2-4,-2-2-6,2 2 3,-3-1 3,3-1-6,-4 1 7,-1 1-7,0 0 5,0 1 4,-1-1 2,-1 1 0,-3 0 5,6-3-8,-6 3 0,7-2-7,-3-3 8,0 5-5,0-4 1,-2 1-3,-1 1-14,3-3 16,-1 0-4,0 3-2,1-1 3,-3 0-3,-1 3 10,5-6-2,-5 3 2,0 3-3,1-4-3,-1 4 2,3-3 1,-3 3 4,0 0-13,0 0 4,0 0-2,4-1-7,-4 1-6,0 0 5,0 0 3,0 0-3,0 0 1,0 0 11,2 8-10,-1-5-7,-1-3 8,3 7-2,1-3 1,-2 0 2,-1 3 3,3-3-1,2 1-1,-5 2-2,5-1 0,1-1 1,2 1-1,-2-1 2,8 1-4,-8-2 6,4-1 7,2 2-6,-2-3-3,0 2-3,2-1 1,1-2 2,2 3 2,-1-2 6,1 0-8,1-2-2,-3 0 5,3 0-12,-5 0 16,10 1-4,-9-2-6,3 0 4,-2-2-1,3 2 3,-3-2 0,3 2-1,-3-3 2,0 3 5,3-3-3,-3-2 1,3 2-7,-3-1 16,0 1-9,1 2-3,1-4 8,1 0 4,-6 4-3,0-1 3,4-1-5,-4-3 8,-1 4-2,2 0-3,-2-1 1,-2-1 4,2 2-2,2-1-2,-1 1-5,-4-1-4,2 1-2,2-1 4,-1 1 1,0 1 3,1-2-4,-2 3 3,4-4-11,0 3 12,-3-1-8,0 3 2,1-2 12,-2 1-15,3 1-3,-2-2 5,0 2-3,1 0-10,-2 2 13,-1-1-3,2 0-5,-4-1 8,5 3 1,-4-1 5,3 1-13,-2-3-5,1 4 9,-4-3 2,5 4-1,-3 0 0,0 0 17,2 2-22,-1-2 1,-1 5 2,0-5-5,1 6 19,0-5-16,-1 4-1,-3-2 7,3 2 3,0 0 7,-1 0-11,-2-1 2,-1 3-3,-1-2-1,4 5 4,-4-3 1,1-3 0,-2 3 2,-1 0-6,3-1-1,-3 0 4,0-4 1,1 4 0,-1-1 0,0-5 2,-1 6 1,1-6-7,0-5 19,0 12-13,-2-8 1,2-4-5,-1 8-1,1-8-2,0 0-7,-3 5-20,3-5-32,0 0-43,-9 4-59,3-4-67,6 0-70,-16-4-276,3-3-621,-2 2 275</inkml:trace>
  <inkml:trace contextRef="#ctx0" brushRef="#br0" timeOffset="40365.2432">2705 5349 38,'0'0'191,"0"0"-4,0 0-4,0 0 9,0 0-11,0 0 3,7-13-11,-1 11 2,1-10-11,0 3-2,0-2 1,3-3-11,-2-3-10,5-4-4,1 0-14,-4-1-4,4-1-9,1-6-12,0 0-5,-1-2-10,1 0-8,5-13-3,-2 3-11,-1 12-5,-6-1-9,5 2 2,-5 1-8,0 0-2,1 2-6,-4 11 0,-1-1 6,0 6 0,-2 0-10,0 0-3,-1 3-1,-1 0-5,0 2-5,-2-1 0,1 3 1,-2-1 3,1-1-22,-1 4-12,0 0-4,0 0-10,-4-6 4,4 6-11,0 0 7,-8 6-14,1-5 2,1 2 9,-4 0-7,2 2 1,-5-1 10,3-1-2,-1 5-1,2-4 3,0 1 3,3-2-5,-4 2 12,7-2 1,-4-2 8,3 2-8,-1-1-4,1 1-1,3-2 1,1-1 11,0 0-6,-3 4 7,3-4-1,0 0 9,10-8 19,-3 3-9,3-1 5,3-2-5,-1 0-4,0 1 6,2 0-6,-6 2 6,7-5-5,-2 4-1,-3 5-1,0-2 12,-3 3-15,0-1-1,0 1 1,0 1-1,0 2 1,-4 1 3,4 4 1,-1 3-4,-1 2 2,-2 0-1,1 1 4,-1 2-8,0 0 7,-3 1-3,3-4-4,-3 0-10,0-1-19,4 1-25,-7-3-14,6 1-22,-3-1-18,0-2-4,0-2-26,1 1-16,-2-1-22,1-6-14,0 7-22,0-5-117,0-2-357,0 0 158</inkml:trace>
  <inkml:trace contextRef="#ctx0" brushRef="#br0" timeOffset="41029.1755">3419 4199 42,'0'-7'242,"3"0"-17,-1 0-16,-1 4-29,0-2-16,1 2-16,-2 3-18,1-4-14,-1 4-8,0 0-11,0 0-7,0 0-13,-10 12-9,4-3-5,1 2-6,1 3-7,-6-2-5,2 2 1,-1 1 0,-1 2-9,2 0-1,-5 3 1,-1 1 0,0-1 1,3-4-5,-4 2 2,0 0-2,5-3-4,-5-4 2,5 3-4,0-2-1,0 0 2,0-3-9,3-1 4,2-1-3,-1 0 0,0 1 0,2-4 0,1 1 4,1-1 6,2-4 7,-5 5 13,4-2 9,1-3 5,0 0 4,-6 5-10,6-5-1,0 0-4,0 0-9,-5-12 2,3 5-10,2 1 1,-3 0-8,2-5-3,0 5 8,-1 1-8,2-2 3,-1 0-2,1 2-4,-3 0 5,3-2-2,0 1 5,0 6-9,0-9 6,-1 4-12,1 5 2,1-8 3,0 5-8,-1 3 6,5-6-10,-4 1 0,3 2 0,4-2 3,-2 1-4,3 4-3,1-5-3,-1 2 2,1 2-8,3 0 10,-6-1-2,10 4-6,-4 0 1,-1-1 3,1 6 9,0 2-19,-3-1 11,0-2-4,-5 0-2,2 2 13,6 6-9,-6-7-3,-2 4 4,4-2-10,-3 5 9,0-6 4,0 0-5,-3 2 5,4-4-3,-4 3 0,1-6 0,-4 4 3,4-3-7,-1-1-1,0 1-1,-1 1 12,-2-5-8,4 3-2,-4-3 0,4 6 8,-4-6-9,4 1-4,-4-1-9,0 0-13,0 0-20,14-5-8,-11 3-16,3 0-11,-6 2-19,8-1-16,-4-4-7,2-1-10,-1 1-11,1-2-13,0 4-11,-1-2-23,1 0-5,-2 0-4,-1 0-138,1 0-370,-2 1 163</inkml:trace>
  <inkml:trace contextRef="#ctx0" brushRef="#br0" timeOffset="41359.8836">3636 4335 9,'3'-3'253,"-3"3"-8,0 0-12,4-4-16,-4 4-15,0 0-13,2-3-23,-2 3-14,0 0-19,0 0-17,0 0-12,0 0-6,0 0-13,-2 20 5,2-13-20,0 4-5,-2 5-9,0 0-1,-1 0-10,2 2 4,0-1-8,-2 3 2,1-4-9,1-1 2,1-1-1,-3 1-10,3-5-3,-3 0-1,2 0 7,-2-1-13,2 0-22,-1-4-30,1 0-44,-3 0-43,4-5-59,-2 6-234,2-6-452,0 0 200</inkml:trace>
  <inkml:trace contextRef="#ctx0" brushRef="#br0" timeOffset="42453.5879">4032 5247 73,'0'0'147,"0"0"11,0 0 7,0 0 1,0 0 12,0 0 4,0 0-2,0 0-5,0 0-11,0 0-11,7-10-16,-7 8-14,3-4-11,-1 2 0,3-1-11,-1-2-26,2-3-3,-2 1-4,3-6-5,0 1-5,-1-1-3,2-2-4,1 0 12,1-8-19,-2 2-2,3 0-2,-1-2 2,0 0-4,1-4-1,-1 0 4,0 3 0,-3 0 7,4 5 5,-1-2-5,-3 6 0,-1 0 0,1 2-5,0 1-4,-1-3-3,-1 2-8,-1 4 6,2 0 6,-5 1-18,4-2-1,-1 3-4,3-4-2,-4 1 2,1 5 0,2-3-8,-2 1 5,-3 4-2,2 0 1,-1 1-4,0 1 6,-2-2-6,3 1 3,-3 1-9,0 3 3,0 0-5,0-6 6,0 6-5,0 0 2,3-5-7,-3 4-8,0 1 5,0 0-2,0 0-2,0 0-5,0 0-8,-3-5 9,3 5-4,0 0 1,0 0 3,-8 5 11,1-3-13,2 1 13,-2-1-6,0 3-6,0-2 3,0 1 3,0 0-2,2-3 10,-1 2-10,-1-1 6,2 1-2,0-1 1,1 0 10,0 1-9,4-3-4,-5 2-2,5-2 3,-1 3-1,1-3 0,0 0-5,0 0 12,-2 1 4,2-1 11,0 0 0,0 0 4,0 0-13,0 0 9,0 0 2,12-11-9,-8 4 1,3 4 1,-4-1-1,4 0 0,-1-2-6,-1 3 9,1-1-18,-2 1 15,5-2 2,-1 1-8,-1 2 2,-3 1-10,2-2 9,-2 2 0,3 1 1,-4 0-2,4 1 4,-1 3-4,-1-3 2,1 3-5,1 0 2,-1 5 3,2-1 0,-1 0 9,0 1-12,0 0 2,4 6-3,-5-6-2,0 0 4,1 0-4,-3 2 7,2-3 2,-2 4-5,0-4 0,0 3 1,-1-4 1,0 1 10,-2-3-10,2 2 2,-3-2-13,3 0-12,-2-1-22,1 1-24,-2-2-24,0 1-31,0-4-31,1 5-15,-1-5-45,0 0-37,-1 5-185,1-5-471,0 0 209</inkml:trace>
  <inkml:trace contextRef="#ctx0" brushRef="#br0" timeOffset="43004.9496">4722 3961 25,'0'-6'219,"0"3"-24,0-1-22,0 4-20,0-5-23,0 5-8,0 0-12,0 0-15,0 0-3,-7 18-6,3-5-7,-6 2-13,0 5-1,2-4-3,-5 8-9,2 0-5,0-4-3,-2 1 6,0 3-14,-1-3 1,2 0 0,0-6-6,2 1-4,1-2 5,-3 0 0,4-3-7,-1 3 2,5-4-3,-3-2 2,0 1 1,-1-1-7,3-3 5,1 0-1,1-1 3,-1-1-3,1-2 7,-1 0-4,4-1 0,-4 2-2,4-2-1,-6 1-1,6-1 5,-5-4 2,2 3-1,1-4 2,-2 2-5,1-4 2,2 2-1,-1-2 3,0 0 1,-1 0-2,3 2 11,-3-3 4,3 2 4,1 0-4,1 0-5,-2 3-7,0 0-6,0-2 4,3 2 3,2 1-16,-2 1-1,-3 1-5,12 1-4,-4 1 2,0 3 0,-1 2-6,3 1 6,0 2-2,0 0-2,0 2 1,0-1 6,1 2-8,-2-1 1,3 0-3,-2 0-3,1 0 7,-2 1-3,-2-4-1,4 1 1,-4-1 0,-3-2 2,3-2-4,0 0-2,-1 0 2,-3-5 0,0 5-2,-1-2-6,1 1-14,0-1-12,1-3-12,-4 0-16,3 2-35,-3-2-59,0 0-62,7-5-47,-3 4-147,-1-3-443,1 1 197</inkml:trace>
  <inkml:trace contextRef="#ctx0" brushRef="#br0" timeOffset="43412.3556">4873 4356 16,'0'0'290,"0"-9"-22,3 7-11,-2-5-24,2 1-27,0-1-12,0 0-19,4 0-15,1 0-13,1 2-15,-1 1-10,2-2-16,-2 1-7,2 1-10,-1 2-10,-1 2-9,2 1-2,-3 2-13,0 0-3,-3 4-7,3 0-5,-4 3 3,0 1 0,-3 1-6,-3 5-7,-1-2 2,-2 2-1,2-1-11,-4-1 5,-2 7-1,3-10-3,1-1 0,3-5 1,-1 1-10,3-2 1,-3 0 0,2 0-5,1-1-9,-1-1 10,2-3-5,3 7 8,1-5 13,2 1 6,4-1 0,5 1 9,-1-1-1,2 0-6,-3 1 1,3-2 1,6-4-7,-7 3 3,2 2-6,-3-5 1,0 2-1,0 0-1,-5 1 6,1-2-8,-1-1-2,-2 3 6,0-1-7,-1 0-2,-2 1 1,2-2-15,-2 0-32,-1 1-34,-3 1-40,7-4-47,-7 1-56,3 2-64,-3 1-245,4-3-555,-4 3 245</inkml:trace>
  <inkml:trace contextRef="#ctx0" brushRef="#br0" timeOffset="49088.7864">6906 8292 116,'5'-18'176,"-1"7"-1,2-5-11,0 1-2,-1 3-12,-2 0-8,3 3-8,-2 0 1,0 1-6,-1 5-9,-1-3-6,0 1-15,-2 2-7,3 1-13,-3-3-8,0 5-9,0 0-2,0 0-5,0 0-1,-3 12-9,-4 0 5,2 3-10,-4 12-9,1-1 5,-2-2-4,-1 8 0,-2-3-1,0 1-2,3 0 5,-1-1-4,0 3 1,1-6-3,0-1-1,0-1 3,4-8-2,2-1-5,-7 0-1,7 0 1,-2-4-3,4-1 4,0-3 0,-1 0 0,0-2-6,1-1 10,2 0 12,-2 0 19,2-4 17,0 3 12,0-3 27,0 0 13,0 0 18,2 4 5,-2-4-16,5-11-10,-3 3-19,1-4-6,2-5-3,2-6-14,4-3-4,-5-2-10,4-3-10,-1 1-8,3-2-6,1 1 0,1-13-12,-2 17 3,1-1-7,1 1-4,-5 2 1,-1 0-1,3 3 2,-2 9 9,-1-3-17,-1 2 15,0 2-2,-1 2-3,-2 2 1,-4 2-14,3 0 6,1 1-10,-1 2 2,-2-1-5,-1 4-9,0 0 16,0 0-12,10 15-1,-4-1-2,-2 3 6,5 9-5,-5 2 3,1 0-2,1 1 1,-3-1 5,4 3-3,-3-1-3,-1 3-1,1-4 12,2 2-10,-3-7-1,-1 3 3,3-9 2,-4 2-8,1-5 6,0 2-17,1-7 14,-3 7 1,2-8-1,0 2-2,-2-5-2,1 1-9,1-2-10,-2 0-4,0-1-15,3 0 6,-3 0-20,0-4-14,0 0-18,0 5 0,0-5-25,0 3-25,0-3-34,0 0-31,0 0-42,0 0-33,-5-10-28,3 4-32,-1 0-199,-2-2-578,2 1 256</inkml:trace>
  <inkml:trace contextRef="#ctx0" brushRef="#br0" timeOffset="49318.8273">6870 8487 98,'0'0'192,"0"0"-8,-4-2-14,4 2-12,-4 0-17,4 0-1,0 0 2,0 0 4,0 0 8,10-5 1,0 5-7,2-2-3,2 2-12,3-3-15,-3 2-10,10-3-10,-3-1-10,2 1-12,2 0-5,-5 3-9,-3-2-13,-2-1-31,-2 1-42,2 1-26,-7 1-48,3 0-37,-3 1-41,2 1-210,-1-2-417,-1 1 185</inkml:trace>
  <inkml:trace contextRef="#ctx0" brushRef="#br0" timeOffset="49732.3535">7424 8468 21,'-6'0'283,"1"0"-11,0 0-23,5 0-16,-7-3-23,5 8-20,2-5-21,0 0-18,-6-5-6,6 5-7,0 0 6,0 0 0,15-1 13,-1 2-3,1-5 2,1 2-7,4-1-15,7-2 8,1 0 3,-3 0-34,2 0 4,0 1-20,0 1 12,2-6-5,-2 6-23,0-1 5,-1 1-3,-3 0-9,1 1-5,-1-2-12,-2 3 3,-4-1-9,-2-1 3,2 0-12,-3-1 7,-3 3-17,-4 0 5,3 0-14,-5-1 15,0 2 1,0-2 9,0 2-6,-5 0-6,6 0-1,-6 0 0,4-2-1,-4 2-3,0 0-8,4-1 4,-4 1 1,0 0-8,0 0 1,4-2 0,-4 2-19,0 0-13,0 0-4,0 0-32,0 0-35,0 0-34,0 0-30,0 0-35,-8-8-29,4 4-21,-1 1-26,1 0-26,-3 1-22,2-3-231,-3 1-582,0 1 257</inkml:trace>
  <inkml:trace contextRef="#ctx0" brushRef="#br0" timeOffset="50145.7432">7793 8269 47,'-6'-5'183,"2"-1"25,-1 2 4,0 1 8,1 0-6,3 1-5,-1-1-7,2 3-14,-5-1-13,5 1-11,-3-4-13,3 4-12,0 0-16,0 0-13,0 0-6,0 0-17,-3-3-6,3 3-9,0 0-2,0 0 0,11 12-7,-2-6-2,-1-1 3,5 5 0,0-1 0,3 0-1,3 1-5,-4 0-5,5-1-2,-5-1-12,-1 1 3,-1-1-2,0 1-14,-2-1 2,0-1 6,-2-3-5,1-1 0,-2 1 4,-1-1 12,2 4 7,-5-6 4,3 0 8,-3 0-12,3 1 16,-3-2 5,1 3 11,-5-3-2,5 0-7,-1 0 6,-4 0-1,5 2-11,-5-2 10,5 0-2,-5 0-6,0 0-1,0 0-7,6 0 3,-6 0-6,0 0 0,1 3-7,-1-3-6,0 0-12,0 0 6,-7 13-10,-3 0 5,1 2-4,-7 3-4,2 5 0,0-1 0,-3 0-6,3-1-3,0 2-4,0-5-1,1 4 1,2-7-5,2 1 0,2-1-1,-3-1-11,2 1-27,-1-2-30,3-4-46,3 0-53,-3 1-25,3 1-34,-4-5-48,3 4-46,1-8-73,-1 4-293,0 0-732,1-3 324</inkml:trace>
  <inkml:trace contextRef="#ctx0" brushRef="#br0" timeOffset="85271.8324">8559 8499 99,'0'0'205,"0"0"-15,0 0-17,4 0-15,-4 0-14,0 0-4,7-9-2,-4 6-4,-1-2 0,2 0-11,0 1 7,-1-1-4,1-4-3,-2 3-8,2-3-3,-2-2-5,1 2-4,-3-5-6,3-3-17,-1 2 0,-2-2-1,0 5-3,-2-1-7,2 0-3,-3 1-4,-1 0-3,0-1 3,1 4 1,-4 0-10,0-1-1,1 5-1,-3 2-14,0-4-5,-6 9 9,2 3-14,-4 2 4,-1 6-14,1 3-1,-3 4 3,3 2-7,3-1 12,-1 3-12,2 3-4,0-3-1,3-1 1,1 0 0,3-4-2,2-4-1,1 2-4,0-1 4,3-6-3,1 0-5,1 2 3,2-5 1,0 2-2,3-2-1,-1 0 5,1-3 2,3-4 2,-2 0 0,5-2-1,1-3 9,0-2-10,-1-5 0,1 3-6,3-7 1,0-5 19,-1 3-18,-1-5 3,0-2-1,-2 6 0,0-3 0,-6 5 3,1 0 11,-1 3-16,-3 6 9,1 1 6,-3 0-4,1 4-2,-1-1-6,-2 4 7,0 0-1,0 0 0,-2 17-4,-1-2 5,-2 4-3,-1 7-2,1-2 2,2 2-5,0-1-2,0-5 6,3-1 0,0 0-13,1-2 9,5 1 5,-2-1-3,1-4-4,1-3 13,3 2-13,1-5-3,0-2 0,2-4-11,4 0-34,5-6-38,0-4-48,-4-3-57,4-2-51,0-1-45,-2-4-213,0-3-540,-1 0 238</inkml:trace>
  <inkml:trace contextRef="#ctx0" brushRef="#br0" timeOffset="85956.0955">9014 8199 37,'-1'-5'320,"2"0"-13,-2-2 6,1 2-13,0 1-9,0 1-38,0 3-27,0-5-27,0 5-20,0 0-17,0 0-18,0 0-19,-6 17-9,2-2-9,-2 8-14,-1 3 3,-1-2-2,-2 4 2,0 2-18,2-1 11,-2 0-9,1-7-2,-1 6-6,3-1 15,-4-1-14,5-2-2,2-8-13,0 2 2,-1 0-16,0-3-3,4-3 3,-1-3-7,-1-2-10,-1 0 1,3-2-4,-1-1 13,1 2-12,2-4-9,-1-2-2,-2 5-8,2-5-21,0 0-3,0 0-7,0 0-3,-3-14-3,3 6-4,1-1 10,-1-3 4,0 0 8,2-5-10,2 6 4,0-7 1,-1-3 5,1-7 4,-1 11 20,1-9 15,-1 6 3,2 3-2,3-7 5,-3 4 14,2-3 2,0 3 12,-1 3-6,1-1 0,4-4-8,1-1-5,-3 11-9,6-5 9,1-2-4,1 4-11,2 1-5,0 2-2,0 1 6,-4 4-4,5 0-5,-6 5-7,-1 0 5,1 2 0,-4 4-3,-3-1-7,2 4 3,-4 0 1,-2 1-5,-1 1-5,-1 3-9,-2 5 0,-4-5 2,-1 5-8,-5 3 3,0-4 2,-5 4-21,-1-5-9,0 2 5,0-1-16,-1-1-16,3-8 10,3 0 7,0-1-5,2-2 10,3 0 11,0-1-1,2-1 5,1-1-6,-2-1 12,6 0 3,0 0 3,-2-3 2,2 3 5,5-7-3,0 4 1,2-2-1,4 4 3,2-5 6,1 1-2,0 3 6,0 0 1,1 4 2,1-1-3,-4 3 6,3 1 2,0-1 4,-8 1-3,2 1-4,-1 1 6,-1 3-2,-1 4 5,-3-2-2,-3 5 4,-3-2 2,0 2-1,-3-5 9,-4 9-9,-5-2 2,-1 1 3,-4-3-6,0-4-10,-2 1 8,1-1-3,-3-4-9,3 0 6,-1-9 2,1 5-2,4-3-11,1-1-31,2-3 2,0-4-26,1 1-31,5 1-41,-3 1-32,6-6-33,0 1-43,1-5-34,4 5-253,4-7-571,1 2 252</inkml:trace>
  <inkml:trace contextRef="#ctx0" brushRef="#br0" timeOffset="86480.8359">9451 8219 92,'-8'-6'295,"3"0"13,-2 1-2,3-2-12,-1 3-23,3 2-24,0-1-19,-2 2-24,4 1-18,-3-3-24,3 3-11,0 0-15,0 0-4,7-4-1,-7 4 0,13-3 2,4 2-8,5-3 16,2 2-19,3-1 1,-3 1-3,1-3-4,2 4-10,-4 0-9,1 1-10,-3 1-14,-6 0 0,-1-1-13,-5 3 0,1-1-7,-2-1-13,-2 0-1,-1-1-7,1 3 11,-3-1-8,-2 1-9,0 3 13,1 2 1,-5 0-4,-1 0 0,-6 7 4,-2 2-8,-3 2-5,1 1 1,-6 0 1,4 1-7,-1 1-2,-3-1-3,3 0 2,-5 2-4,3-1 1,2-3-4,1-1 1,-3 1-15,7-8 10,2 2 2,-2-2-4,7-2 1,-2-4 7,4 2-7,-1-5-2,0 2 2,0-1-1,6 4 14,-4-4 11,6-1 6,1 3 8,4 2 6,6-1 3,5 0-5,5-1-4,0 0-11,3-2 3,-2 0-2,1 1-6,1-2-1,-3 1 1,-2-1-6,-5 0-4,-4-1-7,2 1 4,-6-2 1,-3 0-3,1 1 0,-4-1-1,1 0-1,0 1-6,-1-1-12,-4 0-25,5-2-15,-5 2-57,0 0-56,5-5-59,-3 0-58,-2 5-62,2-7-78,-2 2-345,3-2-825,2-3 366</inkml:trace>
  <inkml:trace contextRef="#ctx0" brushRef="#br0" timeOffset="87149.7971">10313 7897 142,'7'-29'228,"-4"10"2,2-6 1,-2 11-7,-2 1-8,2 2-7,-3 3 0,0-3-20,2 7-12,-2-2-19,1 2-22,-1 1-13,0 3-1,0 0-19,0 0-13,-3 18-9,-1 0-7,1 10-8,-2 2-6,-2 4-6,-2 16-1,2-4-7,-1 2-10,-2 3 5,-2-2-6,1 2 5,-1-1-1,0 4-1,-1-4 0,4-3 3,-3-1 11,4-13-5,-3 11-3,2-13 3,-3-1 3,3 3-4,1-6 1,-2-5-4,3 2-15,1-9 4,3-4 4,-1 3-7,0-4-2,4 0-3,-1-3 1,-2 0-3,0-3-11,1 2 8,0-1-4,2-2 2,0-3-5,0 3-2,0-3-13,0 0-31,0 0-35,0 0-31,7-11-36,-3 3-51,2-1-40,2-3-56,-1 1-247,-1 1-572,3-2 254</inkml:trace>
  <inkml:trace contextRef="#ctx0" brushRef="#br0" timeOffset="88512.7061">10446 8446 156,'-2'-2'239,"2"2"-23,0 0-25,-4-1-21,4 1-16,0 0-16,-5 13-14,2-6-6,3 2-14,-2 1-8,2 0-12,0 1 0,-2 2-6,4-3-6,-4 0-4,4-1-4,-1-2 1,0-4 9,1 0 10,1 3 14,-2-3 11,2-2 21,-3-1-3,11-4 0,-5-2 14,4 2-26,1-7-11,2-1 1,2-5-12,2-3-12,-1 1 21,2-3-38,0-2 4,1 0-6,0 0-8,1 0-4,0 3 4,2 3-18,2 1 2,-3 1 0,-1 1-1,0 6-18,-9 1 4,3 3-6,0 2 3,0 4-2,-4 1 1,-2 3-6,2 0 6,0 11-16,-1-5 11,1 5-2,-4 1 2,-3-7 3,2 8-22,-1 0 16,0-3-5,-2 3 6,0-2-2,-1-5 4,-1 1-8,2-5-7,-4 1-18,4-3 16,-2 0 5,0-1 2,0 1 1,0-5-2,0 4 5,0-4 2,0 0 1,0 0-17,0 0 0,0 0 7,0 0-2,-2-23 0,1 13-3,2-7 20,-2 0-18,0 5 2,0-5-14,-1-3 16,-1 11-5,0-8 3,-1 0 3,1 5-8,1-1 8,-3 3 8,1 2-7,1-1 3,-2 0-5,-1 3-4,0 0 3,-1 2 1,-3 4-7,2 2 13,-6 3-17,-4 4 9,-3 4-3,4 1 5,-5 2 0,4 2-1,4 2 2,-6-1-2,3 2 4,3-1-10,5-5 5,0 7-1,2-3-7,3-5 9,0 2 5,4-5 1,0 5-13,4-1 13,-1-7-6,2 3-7,2-1 5,1-5 3,5 0 10,0 0-12,1-5 0,1 0 0,0-3-3,-1-1-9,1-2 16,-1-3 1,1-1-10,-4-4 5,4-5 0,-5 6 11,4-6 1,-4 2 4,1-3-1,-3 2 0,-2 4 11,0-1 11,-2 5-15,3 2 15,-7 1 2,5 2-8,-3 0 4,-2 1-5,3 1-7,-3 3-1,0 0-5,0 0-3,0 0 1,-7 17-7,4-2 6,-4 4-4,3-7 1,0 5-1,1 0-4,0-2 4,3 3-2,-1-5-6,1-1 2,1 0-6,2 0 4,-2-4 5,2 4 16,3-1-20,-3-3 1,2 1 5,2-6 2,3 3-19,0-4 19,3 2 6,-1-4 1,3 0 6,0-4 2,6-3-8,-7 3 1,-1-3 1,1 0-7,0 0 5,0-3-7,-1 6 1,-5-3-5,1 2 2,-2 1 1,-2 0 3,0-1 0,0 2-3,-3 2 3,2 1 3,-1-4-10,-2 3 6,-1 1-7,6-3 3,-6 3-4,0-4-25,0 4-9,0 0-17,4-3-26,-4 3-21,0 0-22,0 0-16,0 0-23,0 0-28,0 0-44,0 0-36,0 0-41,0 0 8,0 0-33,0 0-191,-7 11-563,7-11 249</inkml:trace>
  <inkml:trace contextRef="#ctx0" brushRef="#br0" timeOffset="89216.2731">11549 8053 33,'6'0'188,"-6"0"-13,0 0-13,0 0-11,0 0-7,-1 5 1,1-5 5,0 7 4,0-7-6,-5 8-10,4-6-2,0 4-8,-1-3-2,2-1-6,-2 2-5,2-4-10,-1 6-12,1-6 6,-2 5 1,2-5-1,0 3-4,0-3 6,0 0-10,-2 6 5,2-6-7,0 0 3,0 0 6,-1 2-6,1-2 4,0 0 1,0 0 20,0 0-14,0 0 9,0 0 5,0 0 11,0 0-8,0 0-4,0 0-16,0 0-9,1-16-7,-1 10-6,0-1-14,0-3-8,-3-2-6,3 5-1,-1-3-6,-2-2-3,3 2-8,-3 0 7,-1 1-3,1 2-6,-1-3-1,1 3-10,-1 0 4,-2-1-5,2 5 7,-1-1-11,0-1-6,1 4 3,-6 3-2,2-1 8,-5 5-11,0 6-1,-4 2-1,-1 3 3,0 5-2,-2 2-1,3 0-7,-10 13 6,9-11-3,0 2 2,2-1 0,1 0-1,4 1-1,-2-4 4,3 5 3,0-5-4,6-6 2,-2 9 7,5-8-11,0 7-1,1-9 2,4 0 2,0-1-17,0-5 14,2 4 1,5-2-5,-7-2 2,4 0 7,1-4-6,3-2 3,-3 1-5,0-1 3,3 1-2,3-4 2,-1-2-1,-6 0 7,6 0-4,0 0 1,-4-3-7,6-4 6,-2 5-3,0-4 0,-2 4-3,-3-4-12,1 3-9,1 1-3,-2-3-9,-4 0-5,-1 2-6,2 3-22,1-3-13,-3 2-17,1-2-24,-2 1-14,1-1-30,-2 1-33,1 0-30,0-1-34,1 0-41,-2-1-29,2 4-219,-4 0-597,8 0 264</inkml:trace>
  <inkml:trace contextRef="#ctx0" brushRef="#br0" timeOffset="89964.0324">11787 8178 203,'-1'-4'241,"-5"0"-10,4 2-11,2-1-10,0 3-9,-5-4-4,5 4-8,0-4 2,0 4-3,0 0-3,-2-1 1,2 1-11,-3-3 4,3 3-1,0 0-7,0 0 0,0 0 1,0 0-1,0 0-10,0 0-3,0 0-5,0 0-17,5-5-11,-5 5-18,6-5-4,2 3-15,7 0-5,-1 2 3,7-3-17,1 0-1,2 1-14,2 0-5,-1 3-2,3-1-4,-1-1-9,-3 0 6,3 1-12,-5 1-1,-1-1-4,-7 0-3,0-1 1,1 2-3,-6-2 1,1 2-3,-1-1-3,-4 1-2,0-1 3,-1-1-2,-4 1-7,6 2 4,-6-2 0,0 0-2,8 0 0,-8 0-4,0 0 4,4 0-10,-4 0 21,0 0-17,0 0-2,0 0-1,1 4 4,-1-4-3,-2 9 1,-1-2 4,-3 2 1,1-1 1,-7 6 2,-2 3-2,-3 0 2,-2 0-4,-3 1 2,1 0 3,-3 3-5,-5 7 0,3-9-1,-4 12 1,-1-6 1,6-5-1,2-1 1,-1 2-8,1 0 9,3-1-2,1-3-3,0-3 2,7-2-6,1-2 3,3-2 2,1-1 0,2 0 0,-1-2 1,3-4-2,-1 1 1,4 5-3,-3-5 2,3-2 10,3 4 6,4-3 5,2 2 4,6 0-1,5 1-2,4-2-1,2 1-2,4-3 6,0 3-10,-1-1 0,11 0 0,-1-2-5,-1 2 2,-9-2-2,1 0-6,-2 3-1,-1-3 4,-3 2-5,-1 1 2,-8-3-4,-1 1 10,-5-1-5,0 2 2,0-2 9,-3 0 11,-1 1 14,0-1 7,-3 1 10,-2-1-6,7 0 1,-7 0 2,3 2-6,-3-2-3,0 0 0,0 0-5,7 0-8,-7 0-2,0 0-8,0 0-10,0 0-13,1-4-19,-1 4-39,0 0-48,0 0-67,0 0-99,0-6-97,0 1-126,-1 1-364,-3-1-928,0-5 412</inkml:trace>
  <inkml:trace contextRef="#ctx0" brushRef="#br0" timeOffset="100542.5211">6679 9244 134,'-7'3'226,"1"-3"-6,2 0-10,1 2-12,3-2-12,-7 0-17,7 0-10,-6 2-5,6-2-6,0 0-14,0 0-8,0 0-8,-5-2-14,5 2-8,0 0-4,0 0-11,0 0 4,0 0 9,0 0-4,21-2 7,-11-1-1,1-2-8,4 1-6,5-3-6,1 2-4,2 0 5,-2 0-17,-2 0-8,3-4-6,-1 7-4,3 2 0,-3-6 1,2 4-12,-8-3 4,2 0-8,-3 3-2,-1 0-3,-2 1-3,-4-1-1,2-1-4,-4 3-1,1-2-6,-1 1-1,1 1 4,-6 0 0,6 0 0,-6 0-7,0 0 2,7-1 8,-7 1-3,0 0-3,0 0 9,4 2-7,-4-2-4,0 0 5,-3 7-9,2-4 8,-1 8 9,-6-5-14,-2 9-9,-1 4 18,-3 4-10,-2-4-6,1 5 6,-4 1-3,1-2 8,0 0-4,-7 13 0,0-4 0,4-8 0,3 1 12,-3-1-13,3 0 3,-1-3 0,2 4-11,0-7-1,-2 0 3,7-5 11,0 1-8,3-3-1,1-1 4,-1-2 3,4 1 2,-1-5-8,3 3 0,-1-3-6,2-2 5,0 1-9,0-1 1,2-2 7,2 7-4,-2-7 6,5 3 7,0-2 5,3 0 8,5-1 0,1 0 6,0 0 5,7 0 0,-4-1-7,6 0-12,-1-3 11,2-4-1,-1 8 4,-2-3-12,0 3 0,-6-2 1,1-1-3,-1 2 0,-1-2-5,-1 1 1,-2 1-4,-3 0 6,3 0-5,-3-1 1,2 1 1,-3 0-4,-1 0-9,1-1-11,-2 0-27,1-1-27,-3 2-26,4-1-29,-3-4-32,3 3-37,3-2-43,-3-2-18,8 0-50,-2-1-187,0 1-532,8-3 235</inkml:trace>
  <inkml:trace contextRef="#ctx0" brushRef="#br0" timeOffset="100899.8124">7320 9418 95,'-9'-2'271,"-1"1"3,3 0-11,2 1-20,-1 0-21,6 0-17,-6 0-23,6 0-15,0 0-17,0 0-13,0 0 5,0 0-2,26 0 1,-9-3-3,8 2-7,2 0 0,0-3 1,13 2-8,-9-4-5,7 6-10,-8-5-5,-2 0-8,2 0 0,-2 4-5,-3-2-16,1 2 10,-5 0-20,-4 0-1,-2-1-22,1 1 9,-4 1 0,-2 0-11,-3-2-2,0 2 2,-1-2-3,-2-1-4,-4 3 1,6 0-1,-2 0-1,-4 0-7,4-2-3,-4 2-6,0 0-6,5 0-21,-5 0-28,0 0-17,4-3-26,-4 3-27,0 0-36,0 0-29,0 0-35,-10-7-27,7 4-17,-1-3-20,-2 3-18,2-2-179,-5 1-509,1-4 225</inkml:trace>
  <inkml:trace contextRef="#ctx0" brushRef="#br0" timeOffset="101296.1441">7690 9244 34,'-8'-9'112,"1"2"14,0 1 6,-2-2 10,2 2 15,0-1 7,0 2 10,-1 1 9,3 3-1,0-7-4,-1 6-8,3 0-13,1 0-16,2 2-11,0 0-12,-8-2-11,8 2-7,0 0-12,0 0-9,-4-1-2,4 1-4,0 0-1,7 10 2,-2-5-4,0-1 9,3 4 13,5 0-4,0-2-1,2 1 4,-1-1-9,2 1-7,-1-3-4,5 4-3,-5-3-12,-2 0-3,1-1-4,-1 1-7,-2-1 5,-1 0-7,-1-2 3,0 0 4,0 1-16,-5-3 8,3 1 8,-5-1-6,2 1 1,-4-1-6,6 2-3,-6-2-6,4 3-2,-4-3-12,4 4-7,-2-1 20,-2 1 5,0 4 8,-2 1 6,-4 6 2,1 2-9,-2 7 1,-6 1 3,3 4-4,-2 2-4,-3-4-1,1 0-12,0 1 3,-3-3-4,6 1-3,1-5-2,3-5 0,-1 0-2,3 0 0,-2-7-4,2 4 1,-1-2 0,3-6 1,2 4-12,-2-1 12,2-4-4,-2 0-1,1-3 1,2 4-5,0-5-11,-2 4-25,2-1-32,0-3-24,0 0-47,0 0-31,0 0-43,0 0-63,0 0-48,4-11-312,-4 6-687,3 0 305</inkml:trace>
  <inkml:trace contextRef="#ctx0" brushRef="#br0" timeOffset="110861.1339">8523 9471 16,'0'0'186,"0"0"-17,0 0-11,0 0-23,0 0-10,0 0 1,-3 4-16,3-4-4,0 0-12,0 0-7,0 0-4,0 0 0,0 0 1,0 0-3,-2 6-2,2-6-9,0 0 4,0 0-2,0 0-2,0 0 2,0 0-2,0 0 7,0 0 3,0 0 6,0 0 7,0 0-7,0 0 5,0 0 3,0 0 9,0 0 4,0 0-7,5-12-9,-4 9-6,0-3-15,1-1-2,-4-3-1,4-1-16,-2 0-1,-2 0 4,1-2-8,0-4 16,0 8-23,-3-3 4,0 0-11,0 3-1,0-2 6,-1 3-5,0-1-6,-2 6-3,0-4 0,0 4-7,-3 1-2,-1 4-8,-1 1 7,-9 9 6,1 5-2,1 1-11,-1 6-1,-1-1 1,4 2-4,-1 1 2,2-2 2,6 3-7,-2 0 5,0-3 8,4-7-16,5 0-2,0-3 2,0-2-1,4 0-4,1 0 7,1-2-7,1-1-1,3-1 13,0-3-2,0 0-2,2-2-5,0 1 5,2-4-3,4-2-1,-2 0 5,1-2-2,0-3 9,-1 1-7,-1-2-4,5-7 2,-1-4-1,-2 0 14,1-2-11,-3-4 0,0-4-3,1 0 0,-3-3-5,1 1 5,-1-3 0,-2 0 3,-1 0-5,0 4 5,-1-4 0,1 2-7,-1 3 13,-1 5-11,-2 9 4,-1 3 2,0 1 5,1 2-15,-3 1 12,2 3-3,-1 1 20,0 2-20,-1 2 1,0 0-2,-4 12 0,1 0 0,-2 8 2,-4 3 0,5 5 12,-4 0-15,-1 1 0,1 0 2,0 0 1,2-1 0,0 0-3,2-6-5,-2 5 5,3 2 2,3-11 5,-5 0-2,6-1 0,-1 2-5,1-5-2,2 3 4,-3-1 1,5-2 0,-3-1-2,4-2 3,-5 0 1,4 0-7,0-2 5,2 0 2,-2-1-6,0-1-8,1-1-1,1 0 6,0-2-13,3-2-2,1 0-11,0-2-21,2 0-21,0-7-29,2 0-23,6-4-30,-7 1-26,3-6-35,-1-1-30,-1-3-222,-4 4-506,-2-1 224</inkml:trace>
  <inkml:trace contextRef="#ctx0" brushRef="#br0" timeOffset="111529.6063">8820 9164 8,'-8'-4'251,"3"1"-1,1 1-11,1 1-15,-3 1-11,6 0-22,-7-4-15,7 4-17,0 0-8,-5-1-6,5 1-18,0 0-10,0 0-12,0 0-6,0 0 2,0 0 5,18-1 8,-6-2 6,10 1-12,2 2-3,1-3-9,-2 1-1,2-3-19,2 4 3,0-3-2,-1 4-8,1-3-8,-2 2-8,-3-3 0,-1 3-5,-7 0-18,0 1 11,-3 1-6,-5-2-5,4-1 5,-6 4-4,0-2-6,-4 0 3,7-2-4,-7 2-1,4 3-12,-4-3 21,3 6-14,-4-3 4,1 2-5,-6 5-1,2-1 5,-2-1-10,-2 8 12,-5 2-13,-5 1 0,1 3 0,-1 0-7,-2 2-5,2-2 12,-1 1 1,-1 1-6,2-4 3,-3-1-9,4 2 3,2 0-9,2-9 5,-2 5 6,3-8 2,5-1 2,-2 1-7,3-1 18,1 1-19,4-4-4,-3-2 1,2 1 6,1 3-11,1-3 3,0-4 10,1 6 7,2-3-15,-3 2 3,7-2 3,0-3 2,3 1 4,4-1-6,0 3 13,3-3-16,4 0 4,-5-3-8,2 1 0,3 2 9,-1-2-5,-4 0 2,7 1 5,-8-1-7,0-1-1,-2 3 4,-3-2-1,1 2-5,-1-2 7,-3 2-5,-2-1 7,0 1-4,0 1 2,-2-3-4,-3 2 5,9 1-1,-9-1-2,3 1 1,-3-1 5,0 0-2,0 0-2,0 0 5,8-1-2,-8 1 5,0 0-14,2 1 2,-2-1-9,0 0-13,0 0-19,0 0-29,0 0-24,0 0-31,0 0-45,0 0-45,0 0-55,0-6-11,0 6-253,3-1-579,2-2 256</inkml:trace>
  <inkml:trace contextRef="#ctx0" brushRef="#br0" timeOffset="112035.9654">9568 9007 5,'1'-13'203,"-1"1"-20,3-2 9,-1 2-7,-1 3 0,0-1 1,0 5-10,1-1-6,-2 0-8,0 1-17,0 1-10,1 2-18,-1 2-5,0-5-19,0 5-3,0 0-9,0 0-10,0 0-6,-1 14 1,-2-4-8,0 6-6,-1 1-7,1 3 5,-4 9-4,-1 4 6,-2 16 15,0-5-16,0 3 12,0 1 4,-1-1 0,-1-1 5,0 2 12,2-14-7,3 0 5,0-2-7,0 4-1,3-5-5,-2 0 21,1-1-16,3-2 4,-1-2 0,3 0-13,-1-7 0,-1 0-2,2-2 2,0-4-18,5 3-4,-7-4-2,2-2-5,0-4-2,0 2-5,0-2 1,0-1 2,0 1-10,0-6-3,0 5-2,0-5-16,0 0-10,0 5-14,0-5-40,0 0-25,0 0-47,0 0-39,0 0-48,3-23-51,-1 11-54,2 1-238,0-4-612,6 1 271</inkml:trace>
  <inkml:trace contextRef="#ctx0" brushRef="#br0" timeOffset="112758.4781">9788 9244 58,'-2'-4'239,"1"0"-17,-1 0-18,1 0-18,1 4-20,-2-2-19,2 2-9,0 0-16,0 0-12,0 0-5,-7 10-10,3-3-7,4-1 5,-1-1-1,-1 2 2,1 1-4,1-1 2,0-1-6,1 2-1,1 1-5,-1 0 0,3-1-3,-1-2-7,0-1 2,1 1 3,1 0-14,1-2-4,1 0-3,2-1 9,-1 0-14,1-3-2,1 0-7,-1 0-1,1-3 6,0-1-12,0 0-1,3-2-10,-5-1 15,1-1 2,-2-1 1,2-1-2,-1 0-3,0-1 1,-4-1-5,2-1 2,1 4 0,-6-3 9,1 0-10,1-2 3,-3 6-17,0 0 11,-2 3-3,-1-7-6,2 8 2,-5-1-19,1 3 11,-5-3-2,-3 7 2,-2 5 2,-8 1-5,2 6 4,-2 4-7,0 0 0,3 2-5,0 2 9,-1-1-10,4 1 10,4-1-9,4-6-1,0 2-2,6-5-1,-1 5-1,4-4-2,1-1 3,4 5 6,0-3-5,4 0-3,2-3 6,1 0-2,6 1 11,3-2-11,-2-3 4,-4 3-7,7-7 0,-1 1 2,-5 1-6,-1-4 7,1-7-6,5 2-13,-4-2-19,-3-1-20,-2 0-33,3-5-25,0 2-33,-2-1-39,1 1-35,-3-3-41,2 1-246,-2 0-552,3-2 244</inkml:trace>
  <inkml:trace contextRef="#ctx0" brushRef="#br0" timeOffset="113483.0913">10194 9183 171,'-4'-2'272,"1"-2"-3,-2 3-14,2-1-17,3 2-22,-5-2-16,1-1-10,4 3-17,0 0-15,0 0-11,9-5-20,-6 1-11,5 4-6,6-2-7,0 4-8,2-5-8,6 1-8,0-3-1,0 5-4,-1 0 7,0-1-18,-4 1 8,-3-2 2,3 0-7,-1 2 10,-1 0-16,1-2 22,-1-1-8,-6 3 0,1-3 12,-1 6-6,0-6 3,-4 1 5,1 0-9,0 2 6,-1-2-14,-2 2 1,3 0-9,-6 0 0,7-3-7,-7 3-4,5 0-5,-5 0-8,5 0-2,-5 0-7,0 0-1,0 0-5,5 0 0,-5 0-5,0 0-2,0 0-1,0 0-1,0 0 0,5 3-3,-5-3-8,0 0 5,0 0 0,0 0-7,0 0-2,-9 7-11,3-2 15,1-1 3,-5 7-1,-1 3-3,-5 2-6,-3 2 5,3 1 14,-5 0-21,1 2 7,2 0 0,-2-2 4,-1 2-5,4-1 21,-3-1-21,2 1 3,7-6-1,0-2-4,-6 5-5,7-5-2,-1-2 0,3 2 11,0 0 2,0-3-5,1-3 2,2 1 5,1 0-2,1-1-4,-1-1-1,3-1-1,-2-1 1,1 1-14,-2-1 8,3 0 3,1-3-4,-2 1 4,2-1-7,0 6 4,0-6-1,0 0 3,0 0-4,0 0 3,0 5-2,0-5 1,0 0 14,0 0-20,5 1 1,-5-1 1,7 0-5,-2 3 21,4-3-9,3 0-3,2 0 12,1 0-14,7 2 0,1 0 0,3 6 5,-2-8-13,0 0 10,3 0 5,-3 1-4,-1 0-1,-2-1 8,0 0-5,-6 4-1,2-3 9,-1-1-6,-1 3 4,1-3-6,-2 0 4,-4 0 4,0 0-12,-2 1 5,-1-1 5,1-1-7,-3 1 17,-5 0-11,8-1-1,-4 1 1,-4 0 3,7 0-5,-7 0 6,3-2-16,-3 2 17,0 0-4,0 0-9,3-1-8,-3 1-39,0 0-51,0 0-54,0 0-67,0 0-85,0 0-82,-8-4-232,8 4-675,-3-4 298</inkml:trace>
  <inkml:trace contextRef="#ctx0" brushRef="#br0" timeOffset="114412.1898">11000 9039 89,'1'-8'210,"2"-1"-5,-1-1-10,1 1-2,-1-2-5,1 0-14,0-1 2,-1 1-9,0 0-5,1 3-7,0 0-4,-2 0-1,2 3-8,0-2 3,-3 6-6,1-3-13,-1-1-4,0 5-7,2-5-14,-2 1-10,0 4-11,0 0 14,0 0-25,0 0-6,0 0-9,0 0-11,-6 19 11,4-2-13,-3 2-5,0-2-2,2 12 8,-3-3-8,-1-1 0,1 7-7,1-4-1,-2 4 8,2 1-4,1-3-3,-4 3-2,3-1 17,0 2 3,1 0 1,-3 2 12,1 10 9,0-12-5,-2 0 4,-1 1 12,4-1-9,-5-2-1,4-1-7,-1-3-2,-3 1 0,3-3-7,0 3-8,2-10 6,-1 0-7,2-1-3,0-1-4,1-7-2,-1 2-7,2-3 1,-1 3-5,3-7 1,-3-1-6,3 2-4,-1-2 4,0-1 1,-4-1-4,5-2-2,0 8 4,0-8-4,-1 2-4,1-2-3,0 0-11,0 0-16,0 0-23,0 0-31,0 0-49,0 0-25,11-10-35,-8 5-40,4 0-43,-2-4-43,3-3-33,2-2-261,0 3-653,-2 0 288</inkml:trace>
  <inkml:trace contextRef="#ctx0" brushRef="#br0" timeOffset="115008.8519">11642 9179 71,'0'-5'228,"0"5"-13,0 0-5,0-8-11,0 8-18,-2-4-8,2 4-14,0-5-14,-3 2-8,3 3-8,-3-6-14,-1 3-4,-1 1-11,3-1-7,-4 1 4,0-1-17,-4-1-7,2 1-10,0 3 7,-6-2 1,-1 1-13,0 1 2,-6 1-6,4 4 7,-6 1 2,4 2-4,-2 1 3,1 2 3,-1-2-4,7 1-8,-7 5 0,5 0-1,-1 1-5,3 3 2,4-4-5,-5 6-1,1 1 10,4 0 18,-2 2-23,3-2 6,0 4 2,2-1 2,-1-1-1,2-5-3,3 1 9,0 0-4,2-1 5,0-3 0,1 4-5,1-3 6,2-1-10,-2-3 6,2-1 3,1 0-5,0 0 1,4-2 0,0 2-5,0 0 3,1-4-5,1 1-1,2-5-1,0 5-15,3-5 1,-4 0-1,6-3-4,3 3 1,-4-4-11,-1-1 1,-2 1 0,2-3-4,-1-2-2,0 2-15,0 1 2,-2-2-20,-2-2-16,-1 4-21,1-2-43,-1-1-15,-1-2-27,-1 2-34,0-3-35,-1 1-41,0 0-45,1-3-41,0 3-274,-5-2-656,3 0 290</inkml:trace>
  <inkml:trace contextRef="#ctx0" brushRef="#br0" timeOffset="115459.3761">11268 9440 36,'0'0'256,"-4"0"-5,4 0-15,0 0-16,0 0-11,0 0-13,0 0-6,-3 4-14,3-4-9,0 0 2,0 0-12,0 0 6,0 0-5,10 3 0,-5-5-4,4 2 10,0 0 0,6-2-5,7 2-10,3-3-7,-1-1-12,6 0-10,-3 0 1,0 2-18,2 0-8,-1-1-10,-1 1-4,-2 1-4,-1-2-11,0 2 5,-3-2-1,-5 2 0,0 0 1,-1-1-9,-1 1 3,-1 0-8,-3-2 9,-3 2 0,2-1-8,-1 0 3,-3 2-2,1 0-1,-6 0-2,10 0-6,-8-4-4,1 4-9,-3 0 1,7-1-6,-7 1-2,0 0-1,4 2-8,-4-2 2,5-4-6,-5 4-5,0 0-23,0 0-28,0 0-29,0 0-54,0 0-44,-2-5-52,2 5-56,0 0-56,-4-4-58,-3 1-306,4 2-752,0-1 334</inkml:trace>
  <inkml:trace contextRef="#ctx0" brushRef="#br0" timeOffset="119150.5158">8732 6435 11,'0'-5'151,"0"5"3,2-8-12,-1 2-4,-1 0 1,2 0-1,-1-2 3,-1 1 3,1 2 4,-1 0 0,0 0 0,3 1-2,-3-1-12,0 5-12,0-6-7,0 6-19,0 0-8,-4 12-9,4 4-5,-3 8-8,0 4-9,1 0 0,-1 5-14,1-4 5,-2 3-8,4-3-5,-1 0-4,-2-3-7,1-6 2,2-1 1,0-1-3,0-9-2,0 4-7,2-5 2,-1-1-8,0-1 6,1-3-11,1-2 13,-3-1 7,0 0 3,11-9 1,-2-4 11,-1-1 4,1 0 6,-3-3 2,2-2 0,2-3 6,-2 7 1,-1-1-2,-4 4-5,1 4 0,0-1-11,-3 5-4,5-1-4,-6 3-9,2 0 9,-2 2 1,10 4-12,-5 2 4,1 5-5,1-2 6,1 4-7,1 2-8,-1-1 3,-1 0 0,6 7-3,-3-8-1,-2-1 3,2-1 0,-3-2-4,2-2-3,-2-3 2,3 2-2,-3-4 0,0-1 2,1 1 6,1-2-5,-1-3-4,2-4 1,-2 2 10,1-4 16,-2 1 15,4-6-7,-3 0-1,2-3 4,0-4 16,-6 1 4,3-7 1,-2 1-9,-4 6-12,1-9 13,-5 2 0,-2 2 1,3-2-4,-4 9-12,0 2 4,1 4-7,-2-1-7,1 4 6,-2 1-11,1 0 4,1 3-12,-1 1-7,1 3-22,1 2-27,0 2-36,-3-1-41,4 5-33,0 2-49,1 4-31,1-2-42,4 0-43,1 1-31,1-2-215,0 3-605,2-4 268</inkml:trace>
  <inkml:trace contextRef="#ctx0" brushRef="#br0" timeOffset="119452.7308">9187 6457 117,'5'-5'279,"-1"0"7,0 0 9,-1 1-7,0-1-16,-3 3-29,2-1-19,-2 3-21,0 0-21,3-3-14,-3 3-17,0 0-15,0 0-6,3 17-19,-3-5-5,2-1-12,-2 1-9,0 5-8,0-2-5,1 1-8,-1-3-12,0-2 5,1 0-12,2 0-1,-3-1-5,3-1-9,0-1 0,1 1-5,-2-5-4,3 1 0,2 1-2,0-2-9,0-4-7,3 0-15,1 0-33,-1-2-34,3-6-48,0 2-45,1-2-41,2-7-51,3 0-248,-2-1-554,-3-2 246</inkml:trace>
  <inkml:trace contextRef="#ctx0" brushRef="#br0" timeOffset="119734.4545">9447 6247 89,'-6'-8'262,"0"1"-7,5 1-6,-5 1-17,3 0-25,-1-1-18,1 3-34,3-1-48,0 4-53,0-4-57,0 4-58,0 0-62,0 0-146,10 1-292,-10-1 130</inkml:trace>
  <inkml:trace contextRef="#ctx0" brushRef="#br0" timeOffset="120012.9661">9637 6123 340,'0'0'366,"-2"-7"-17,2 7-28,0 0-45,0 0-17,-8 12-29,5 2-18,-1 10-31,-3 3-15,-2 2-8,4 3-17,-3 4-10,3 0-13,-1-3-10,0 2-13,4-4-10,-4-2-5,6-5-15,0-4-3,0 4-4,2-9-16,-1-3 10,3-1-23,0-4-13,1-2-7,3 0-7,5-4-21,0-1-29,2-5-27,9-7-19,-6-4-17,1 0-5,0-4 5,-3-3 12,-1-4 5,1 0 4,-5-2 20,0-2 24,-3-3 9,3-11 27,-3 13 18,-2 2 21,-2 2 24,0 8 10,-4 4 34,2 1 16,-2 5 5,1 1-8,0 4-17,-2 2-10,1 3-3,0 0-11,-3 13-6,-1 3-9,0 13 13,-2-4-16,-1 5-11,0 0-4,0 5 1,1-4-3,2 0-14,-4-4-6,5-3 17,-1-5-5,-2-2-10,4-5 0,0-2 1,-1 0 2,0-4 1,3-1 12,0-2 11,0-3 13,3 5 24,-3-5-2,0 0-13,11-19-7,-4 1-8,7-3-6,-1-8-1,2 7-3,2 2 0,0 0-7,-5 7-7,0 0-1,1 6-2,-2-3-8,-1 6-3,-1 4 3,0-3-15,0 3 13,-1 3 0,-1 1-3,0 4-5,0 0 6,2 6 0,-4-2-3,3 5-5,-3-1-1,1 1 2,-2 1-23,-1 1-31,-2-2-34,2 2-51,-3-4-40,0 1-42,0 1-47,-3-2-30,3-3-35,0-2-288,0-3-668,-1-1 296</inkml:trace>
  <inkml:trace contextRef="#ctx0" brushRef="#br0" timeOffset="120266.1377">9476 6392 304,'-8'0'301,"3"-1"-18,3-2-31,2 3-27,-3-2-22,3 2-21,10-4-15,2-3-13,9-1-21,1-4-12,4 6-14,0-2-8,3 1-7,-2 0-27,3 1-57,-2-3-80,-3 4-72,1-3-80,-1 1-152,-4 0-408,0 0 181</inkml:trace>
  <inkml:trace contextRef="#ctx0" brushRef="#br0" timeOffset="120556.687">10825 6003 12,'-1'-12'333,"-1"4"-9,-3 0-15,4 1-20,-1 0-13,-2 2-29,0 0-21,-2 1-15,0 3-26,-2 4-16,-1 0-16,-2 6-17,-6 8-18,-1 2-4,-2 8-13,2-1-3,-4 13-15,-2 0-4,2 4 5,3-2 1,6-11-3,2 3-12,4-1-1,-1-5 1,3 1-1,1-2-9,4-5 0,1-3-5,2 0 1,4 1-3,0-2-8,2-3 0,3-2-8,1-4 2,5 1-16,2-4 1,1-2 2,0-3-36,3-3-27,-1-1-51,-2-4-45,-2-2-26,1-1-47,-4 3-46,2-6-45,-1-3-259,-7 5-602,1-3 266</inkml:trace>
  <inkml:trace contextRef="#ctx0" brushRef="#br0" timeOffset="120834.6978">10625 6266 104,'-4'0'334,"1"0"-20,3 0-30,0 0-31,0 0-26,0 0-14,0 0-4,19-7-10,0-1-2,7 3-7,1-2 13,1 0-9,11-3-15,1 1-5,-1-1-36,-14 3 10,5-1-14,-5 1-8,-4 0-15,1 4 1,-7-1-19,-5 1-26,-2 0 7,0 2-3,0 0-4,-1 1-14,-4 0-2,0-2-7,-3 2-35,0 0-51,9 0-45,-9 0-61,3 2-65,-3-2-65,0 0-96,0 0-198,0 0-620,0 0 275</inkml:trace>
  <inkml:trace contextRef="#ctx0" brushRef="#br0" timeOffset="121760.9656">15207 6082 207,'3'-18'236,"2"0"-10,0 1-12,-1 7-17,-1-2-11,1 4-14,-1 1-15,-3 3-21,2 1-9,-2 3-6,0 0-16,2 18-7,-2 0-3,0 11-10,-4 3-2,1 2-9,-1 4-9,-2-6-2,0 14-7,1-17 12,2-1-7,-4-3 0,5-5-10,1-4-10,-1 1 4,0-7-10,-1 0-2,3-4 4,3-2 8,-3 0 11,0-4 19,0 0 5,0 0 10,10-10-12,-1-6-5,6-6-4,-1-3-6,3 1 4,-2 0-16,3 0-7,-4 2 3,0 4-7,-4 5-19,-3 2 7,-2 2 0,2 3 1,0 0-10,-2 4 0,0 2-4,2 2 2,0 4-7,0 1 3,3 4-4,-4 1 2,2 2 4,-1 2-5,0-2 3,2 1-2,-1 0-7,1-1 2,-1 0 8,2-2-14,-2 0 7,1-7-3,-1 2-1,2-2-1,0-2-5,0-6 7,0 3-1,0-2-1,2-5 5,1-1-2,-2-1 5,-1-6-14,0 1 11,1-8-4,-1-2 17,1-4-5,-1 0-19,-2-3 3,-2 1 13,-1-3-5,-3 1-5,1-15 18,-3 14-23,-1-13 11,-1 13 4,0 4-1,-3 2 6,2 7 1,0 2 1,-1 6 10,2 3-10,-2-2-8,2 5-21,-1 4-11,-1 3-38,4-1-19,-11 13-26,5 3-33,-1 11-49,4-1-59,0 3-53,2 0-274,2 0-619,5-3 274</inkml:trace>
  <inkml:trace contextRef="#ctx0" brushRef="#br0" timeOffset="122015.2092">15929 6055 363,'2'-5'394,"0"-2"-6,-1 2-9,-1 3-42,0 2-30,2-3-34,-2 3-25,0 0-35,0 0-15,-2 17-18,1 0-20,-2 3-13,-1 4-8,1 2-21,0-3-6,0-2-10,2-6-16,-2 5-5,2-5-7,-1 3-13,-1-6-18,5-2-32,-4-1-65,4-2-48,-1-2-34,2-2-34,-2 0-49,5-4-54,-2-4-46,2-2-205,2-3-567,1-6 251</inkml:trace>
  <inkml:trace contextRef="#ctx0" brushRef="#br0" timeOffset="122270.1426">16044 5777 28,'1'-5'81,"2"4"-25,-3 1-17,0 0-58,0 0-13,7 6-32,-4-2 14</inkml:trace>
  <inkml:trace contextRef="#ctx0" brushRef="#br0" timeOffset="122289.156">16307 5683 105,'0'-3'320,"0"0"-29,0 3-25,0 0-25,0 0-28,0 0-25,-5 21-34,-1 5-12,1 0-13,-2 3-13,2 2-13,-2 2-9,-1 15-7,1-17-11,1 3-4,2 1-6,-4 10-6,2-14 0,0-1-14,-1-4-8,3-2-19,-2 0-33,-1-7-35,2 0-35,0-5-57,1-2-47,-2-3-43,-1 1-133,4-4-393,-1-3 174</inkml:trace>
  <inkml:trace contextRef="#ctx0" brushRef="#br0" timeOffset="122821.5685">16116 6132 108,'-3'-2'204,"3"-1"-7,0-2-19,2 1-19,0 0-11,3 0-10,2-2-26,5-2-3,1-1-16,6-1-10,1 0-5,0-2-4,3-2-18,-2-1-4,-2 4 0,2 0 0,-3-2 6,-2 0 4,-2-4 5,-1 5 15,-1-8-1,-3 6 6,1-1 13,-6-1 4,-1 6 2,1-5 11,-1 8 5,-1-5 5,-2 7 10,1-2-13,0 0-15,1 4-5,-2-1-7,0 4-18,0-5-10,0 5 1,0 0-11,0 0-10,0 0-5,-6 11-10,2-3-2,1 5-5,-4 0 4,3 7-6,-3-2-2,-1 4 3,3-4-1,-2-1-3,2 0-11,0-2 9,-2-1-5,3-2-1,-2 0-5,2 3-2,1-3 8,1-3-5,0-1 1,-1 1-2,0 1-3,1 1 2,0 0-3,1-1-6,-1 3 3,2-2-1,-1 1-2,0-1 3,-2 2 6,3 1-7,-2-2-4,2 1 8,0-2-7,-1 1-3,1-2 8,-3 3-7,3-4 7,0 0-1,-1-4 2,1 2-9,0-3 16,0 0-14,0-4 4,0 6 3,0-6 13,1 4 15,-1-4 24,0 0 20,0 0-6,0 0-2,0 0-4,0 0-4,0-17-2,0 7-7,1-4-8,2-3 1,-1 0-10,3-8 3,2 0-17,3-3 3,2 2 2,0 4 2,0 0-15,4 5 1,-3 7-1,1-2 3,0 3-4,0-1-13,1 5 7,-3 3 7,1-1-4,-2 4-3,-2 6-7,-1-5 0,0 4-5,2 3 5,0 3-2,-6-1 1,-1 0 3,1 1-17,-1 0-16,0 3-46,-3 2-45,0-3-39,-3-2-50,1 0-50,2-3-66,0 4-340,0-4-724,2-4 321</inkml:trace>
  <inkml:trace contextRef="#ctx0" brushRef="#br0" timeOffset="123129.2074">16786 5991 350,'0'-6'345,"-2"-2"-26,-1 2-15,1 1-16,-2 0-26,1 5-30,3 0-20,-14 8-24,7 0-19,-3 5-20,0 1-14,-1 6-4,4-3-17,1-1-3,2 1-12,0-2-13,4 2-13,0-3-4,0-3-6,1 0-18,5 0 3,-2-2 0,4 0-7,1-2-10,0-2 5,6-2-3,-1-1-5,0-4 2,1-1-4,-2-3 15,0 0 6,1-3-3,-4-1-4,-3-2 4,3-6 18,-6 1-13,0-4-2,-1 4 10,-3-2-17,-3 0 4,-1-1-8,-3 6 5,0-1-8,-3 4-13,0-2 6,-1 4-15,0 4-19,-2-3-27,3 6-37,0 2-36,2 0-44,-2 4-44,3 1-33,-1 1-53,3 2-49,3 0-225,0 0-602,2-1 267</inkml:trace>
  <inkml:trace contextRef="#ctx0" brushRef="#br0" timeOffset="123675.642">16998 5969 89,'5'-11'314,"-2"2"12,1 2-10,-1-1-11,-1 3-36,0 2-17,1-1-34,-3 2-21,0 2-21,0 0-20,0 0-14,-3 18-11,3-7-11,-4 4-11,1-1-4,-1 7-17,4-3-6,-3 1-17,3-2-1,0 2 7,3-7-22,1 3-7,-4-3-11,7-3 6,-4-1-10,1-5 6,6-1-1,0-3-6,0 0-10,4-3-1,-1-7 2,4-6-2,-5 5-2,5-8-2,-3 3 3,0-4-3,-1-1-3,-2 0 12,-4 5-7,-1-2 16,1 7 8,-4 2 22,1 3 6,-3-1-3,-1 3 5,2 1-17,-2 0-1,1 0-5,-1 4-9,0 0-7,0 0 1,-4 19 2,1-7-10,2-1-1,-1 1-14,4 3 12,-2-1-14,1-2 7,3-2-12,1-1 0,0 3-2,3-2 7,1 1-8,5-3 7,-2-4-7,5-1 15,-2-3-15,6-4 9,0-3-13,-7 2 11,0-4 2,5-2 9,-2-3-19,-3-3 7,1-3-3,-4-4-3,2-1-1,-2-1 7,-1-2-7,-3-1 13,0-3-9,-4 5 22,0 1-7,1 9 16,-4 5 17,0 2 15,3 0-4,-3 4-8,-3 3-8,3-1-2,0 4-10,-5 11-1,-1 1-1,-7 10-4,2 6-3,0-1 6,-1 2-5,1 3-6,3-2-2,-1-2-14,3 5 14,1 2-4,4-4-1,1-2-2,1-3-10,3-6-7,-1-5-27,3 0-11,2-1-36,1-1-21,-1-4-46,1-2-31,3-5-42,2 0-42,3-3-65,-3-5-50,0-3-202,-1 1-631,1-6 280</inkml:trace>
  <inkml:trace contextRef="#ctx0" brushRef="#br0" timeOffset="123932.1755">17526 5876 237,'-3'-1'284,"-3"0"-7,6 1-14,0 0-35,0 0-19,0 0-22,13-5-18,-3 1-13,5-2-16,5 4-15,1-2-10,0 0-15,1 2-8,0-3-11,-1 3-6,-4 0-32,-3 1-48,2-3-57,-1-1-63,-1 2-70,2 1-204,-1-1-433,-1-1 191</inkml:trace>
  <inkml:trace contextRef="#ctx0" brushRef="#br0" timeOffset="124232.3881">18351 5643 114,'-1'-8'359,"-2"2"-6,0 1-31,-1 1-26,-2 1-34,-4 3-28,-4 5-14,-4 7-38,-3 3-4,-2 7-12,-8 7-14,2 1-20,2 4-1,7-10-17,1 2-5,0 2-17,-4 9-3,5-9-16,5-3 2,4 3-4,-1-2-7,9 3 2,-1-8-22,4-4 13,2 1-7,3-1-9,1-2 8,1 0-10,8 0-1,1-3-1,2 0 7,1-7-8,0 2-12,0-5-18,3-3-41,-1-3-35,-1-1-44,-1-6-47,0 2-58,-1-2-51,1-3-53,-4-3-199,-4-3-564,-2 6 249</inkml:trace>
  <inkml:trace contextRef="#ctx0" brushRef="#br0" timeOffset="124493.3263">18065 5892 123,'0'0'298,"20"-4"1,-2-1-5,6-2-19,3 2-26,4 0-14,7-2-21,-8 5-26,8-5-11,-13 5-15,2-4-25,-3-1-11,-2 0 4,-1 4-36,-6 1-15,-1-1-42,-5 1-49,1-2-38,-3 3-71,0-3-66,-4 3-81,1-3-146,-4 4-447,0 0 198</inkml:trace>
  <inkml:trace contextRef="#ctx0" brushRef="#br0" timeOffset="125996.6658">13104 7011 73,'3'-5'87,"-3"3"-2,0 2 2,0-8-7,0 6-5,0 2 1,0-6-9,0 2 6,0 4 3,0-5-8,0 5 10,2-2 3,-2 2 0,0 0-8,0 0-3,0 0-4,0 0-8,-2-7-8,2 7-2,0 0-2,0 0-11,0 0-1,0 0-3,0 0-5,0 0-2,0 0 4,-3 12-9,6 0 9,-3 3-4,-3 1 3,6 4 1,-3 5-5,0 4-6,2 1 6,-2 4-2,0 0-2,-2 0-4,2 0-6,2 0 10,-4-1-4,2 2-6,2 0 9,-2 12-6,-2-12 1,2 13 1,-3-1-5,3-11 16,-1 12-3,1-12 1,0 14 7,-3-4-2,-1 0 5,3 5-1,-4-3 6,0 1-5,1-2-2,1 0 3,-2 0-1,1-12-6,0 11 4,1 0 0,-5 3 8,4-2 5,-4 0 2,1 0 3,0 3-1,0-5 1,2 3-3,-1-3 6,2 3-5,-2-2 0,1 1 1,-1-2 3,0-9 4,2 11-4,0 3 1,-2-4 8,1 0-5,-1 5 1,0-6-6,6 2-3,-7-1 0,3 0 0,4-12-2,-3 14-5,-2 0 2,0-1-14,3-11 8,2 14-3,-5-4-6,3-11 3,-3 15 1,2-3-4,-1 2 1,2-14-6,-1 19 3,-2-4 1,3-4 0,-3-9 8,0 10 1,0-1-16,1-10 3,0 2 2,-3 7 0,0-11-18,1-1 31,2 12-1,-2-14-11,4-3 5,-4-3-6,2 4 8,-3 2 2,3-7 11,-2 1-20,0-7-4,2-1-2,0-2 3,1 0-5,0-3-5,0-2-4,2-1 2,1-4-3,0 1-11,-3-4-55,3-2-47,0 0-63,0 0-69,4-10-72,3-5-311,3-9-672,-1-7 297</inkml:trace>
  <inkml:trace contextRef="#ctx0" brushRef="#br0" timeOffset="126669.8918">14320 7785 89,'0'-2'217,"0"2"-17,0 0-22,-11 13-18,2 3-14,-2 8-14,1 3-9,-4 5-12,1 1-6,-1 9-6,2-12 10,0-2 1,3 1-5,-3-1 7,5-3-3,2-9-4,-1-1-9,2-3-9,1-2-1,-1 0-9,1-4-2,1 1 8,0-1 9,2-2 13,0 1 16,-2-4 11,2-1 27,0 0 10,0 0-9,0 0-8,0 0-20,6-13-6,-1 2-9,3-7-22,0-7 4,0-3-11,4-5-7,3-16-2,-1 5-4,0-1-4,0 0-2,-1 1-3,-2 16 3,-2-5 2,2 4-4,-2 1 1,-1 5-4,-1 8-1,-3 4-11,1 0 2,-3 4-8,0 1-5,1 2-17,1 4 18,-4 0-11,13 12 0,-7 2-5,4 8-4,2 1 12,-3 4-14,4 2 5,-2 3-2,-1-3-11,3 3 2,-2-1-2,-1-2 1,0-1-1,-2-2 3,4 3-9,-4-7-2,-4-5-2,0 2-13,-1-7-10,0 0-24,-1-5-13,0 2-22,-2 0-26,3-3-24,-4-2-23,1 0-20,-2 0-32,0-1-33,-3 0-38,2-2-35,3-1-42,-8 0-265,0 0-669,-1-3 297</inkml:trace>
  <inkml:trace contextRef="#ctx0" brushRef="#br0" timeOffset="126938.3466">14171 8078 209,'-3'-3'287,"-1"1"-15,2-1-21,2 3-31,2-6-23,5 0-21,5-1-18,10 0-5,-1-1-24,5 1-12,1 1-14,1-2-6,3 4-52,-3-4-55,2 2-61,8-2-62,-10 1-62,2 4-140,-2-4-362,11 0 161</inkml:trace>
  <inkml:trace contextRef="#ctx0" brushRef="#br0" timeOffset="127367.1831">14875 8000 140,'-16'-2'326,"5"1"10,3-2-14,4 3 0,-4-3-25,6 2-27,2 1-37,0 0-19,0 0-27,0 0-16,0 0-13,21-4-20,1 4-8,2 3-7,3-3-12,3 0-11,12 1 1,-3 0-2,-1 1-15,-8-2-2,11 0-1,-12 0-10,0-2-5,0 1-4,-4 1 2,-1 3-18,0-6-8,-8 2 5,-1-2-18,-1 3 14,-7 0 9,3-3 13,-6 2 19,2 1 1,-2-2 10,1 1-10,-3-4-10,1 0-2,0-1-10,-3-1-18,0-3-7,-3-1-19,0-1 0,-4-4-10,0 0-7,0 0-6,-4 1-3,1 2-1,0 2 6,0-3-7,-1 4 3,0-1 3,1 5-2,3-3-5,0 5 9,1 0 4,2 1 2,1-1-8,-1 1-5,1 2-1,3 1-6,0 0 6,0 0-4,0 0 5,16 14 5,-6-2 1,2-2-1,3 9 8,1-1-18,-2 2 11,3 2 1,-3 0 3,0 5-3,-3-4 14,-2 3-12,-2 0 2,-3 0 5,-1 0 16,-6 0-18,-1-7 1,-3 4 5,3-3-2,-5 2 2,-2 0-6,1-8-1,-8 7-16,3-4-34,3-5-52,1 2-51,-6 1-65,4-5-61,6-2-72,-1-2-298,2 0-701,5-4 311</inkml:trace>
  <inkml:trace contextRef="#ctx0" brushRef="#br0" timeOffset="128051.3599">15997 7989 137,'3'-8'261,"0"1"-17,0-2-8,1-2-8,-1 2-15,1-3-9,1-5-8,0 0-9,-2 0-14,1 0-4,-4-1-15,3-2-6,-3 0-2,-3 5-3,3-2-13,-3 6-1,3-1-11,-4 1 10,-1 2-23,0 2-15,-2 0-5,0 2-14,-2 5 7,-4 5-24,-11 4-1,4 5-8,-5 6 2,-5 9-9,3 5-6,8-6 0,-7 7-4,12-8 1,-1-1-10,3-1 1,1-1-13,4-1 5,3-6 0,1 3 0,0-5-3,3-4 0,3 0-8,0-2 1,2-1 8,3-1-2,1-3 6,0-1-9,6-3 2,-1-2-5,2-1 5,-1-5-4,4 0 0,-1-3 12,-4 0 4,3-5-17,-3-3 3,-4 3 2,3-4-7,-5-2 9,2-1 0,-2 10 12,-3-7 3,0 2 12,-3 2 4,0 4 14,1 1 14,-1 3-8,-1 1-4,-1 3-5,0-1-17,2 1 3,-2 4-3,0 0-5,0 0-13,0 0 8,-7 22-5,4-5 4,-2 3-5,4 4-6,-2-7 9,0 3-5,3 5-8,3-7 5,-3-1-7,0 0 7,4 0-5,2-1 1,-2-4-2,4 1 0,-3-4-5,5 2-3,0-2-14,-2-2-26,6-2-43,0-2-38,2-2-44,-1 0-53,2-2-59,4-4-41,2 0-39,-2-3-229,-3-1-637,3-2 282</inkml:trace>
  <inkml:trace contextRef="#ctx0" brushRef="#br0" timeOffset="128707.8931">16417 7681 247,'1'-12'281,"1"3"4,-2 2-16,2 3-34,-2 0-24,0-1-29,0 5-9,0 0-20,-2 14-10,-1-1-14,-1 5-6,1 8-6,-4 3-11,6-1-1,-8 4-5,5-3-9,-3 0-2,0 4-2,0-6-3,-3 4-3,4-3-3,-1-6 4,3-3 10,0-2-10,1 0-2,0-2-4,-1-1-5,1-5-1,1 1-10,0-3 8,1-3 4,-1 0 2,0 1-1,1-1 16,1-4-4,-1 6 16,1-6 6,0 3 11,0-3 12,0 0 12,0 0 9,0 0 4,0 0-8,0 0-15,4-11-12,-1 0-14,0 0-3,0-8-16,2-1-6,0-9-7,0 0-12,2-4-7,0 1-5,3 0-11,-3-2 4,0 1-10,3-11-5,3-2-3,-5 10 3,2 4-8,-1 1-1,2 6-2,0-4 0,0 5-3,-2 8 1,-1-1-7,2 2-2,1 1-3,-1 5 2,4 0-3,-1 3-4,1 4 2,3 3-3,-4 3 3,2 4 0,-1 1-3,-1 3-4,-5 3 0,3 5-3,-5-3-3,-2 3-6,-4 1-1,-7 4-3,-1 0-9,2-9-14,-8 10-7,-1-2-5,1-2-4,-6-3-1,1-1 2,1 0 2,0-4 4,4-5 3,1-3 5,5 0 6,-1 0 4,2-2 2,2-3 10,1 2 0,2 0-6,-2-2-7,4-1 0,0 0 5,0 0 7,0 0 1,14-8 1,-2 4 1,-1 0 3,5 2 2,1-1-1,-3 3 3,2 3 2,4 2 0,-5 0-4,5 2 3,-5 0 1,-2 2-2,-2 1 8,1 3-4,-3-1 0,-1 0 9,0 4 2,-4-2-3,0 1-3,-1-1-1,-3-3 6,-3 3-1,-1 1 1,-6-1-1,0 0-3,-2-2 6,-5 1-12,3-1-1,-8 0-10,7-5-5,-5 1-21,5-4-12,-5-3-20,3 2-25,3-3-32,0-1-17,5-2-29,-2 1-39,3-6-51,1 4-36,3-1-57,1-4-189,1-2-601,2 3 266</inkml:trace>
  <inkml:trace contextRef="#ctx0" brushRef="#br0" timeOffset="129698.0795">16937 7750 46,'0'0'191,"0"0"-7,0 0-14,0 0-15,0 0-10,0 0-12,0 0-9,0 0-3,0-4-11,0 4-6,0 0-7,0 0 1,0 0-4,0 0 0,0 0 4,0 0 1,0 0 4,0 0 4,0 0-1,0 0 6,0 0-10,0 0-1,0 0 0,0 0 1,0 0-9,0 0 8,0 0-16,0 0-5,0 0-3,0 0-9,0 0-7,0 0-9,0 0 4,0 0-13,0 0 1,0 0-4,0 0-8,0 0-1,0 0-10,0 0-3,0 0 23,0 0-23,0 0 5,0 0-1,0 0 17,0 0-8,0 0 14,0 0-17,0 0-7,0 0 13,0 0-6,0 0 0,11 3-4,-7-6 0,2 3 0,4-6 0,4 3-6,0 2-3,10-3 7,-3-4-5,0 4-3,3 2-3,0-4-3,2 4 6,-1-2-11,3-2 13,-4 4-18,0-1 12,-1-3 2,-2 6-11,-6-3 5,-1 3 2,-4 0-11,4 0 8,-7 0 14,0 0-20,-1 0 6,-2 0-2,-4 0-6,7 0 2,-4 3-6,-3-3 3,0 4 1,0-4-4,-7 13 7,0-4-2,-3 4 1,-7 8 5,-1-2-6,-2 1 11,-1 3-9,1-1-3,-9 8-2,6-7 7,-1-1 0,1 3-1,1-2 18,1-1-14,4-1-3,-1 0-4,-2-5 2,10-1 1,-1-1 5,1-4-8,5 0 1,0-3 4,1 1-3,-2-1-3,2-2 0,1-2-1,3 1-5,0 1 12,0-5-1,3 6-1,1-3 2,2 0 8,5 0-2,3 2-8,3-5 10,4 3-13,3-3 16,0-1-8,-2-4-6,4 3 16,-5 2-8,5-3-7,-5 3 3,1-3-2,-6 5 11,-1-4-13,2 2 3,-3 2-2,0-4 4,-1 1 1,-3 1-4,0-1-1,-2 1 7,-1 0-6,0 0 21,-2 0-16,0-2 11,-1 2 5,-4 0-3,9 0 6,-9 0 6,6-1-3,-6 1 16,5 0-2,-5 0 11,0 0-3,0 0 5,4 0 1,-4 0 1,0 0 2,0 0-5,0 0-1,0 0-5,0 0-5,0 0-4,0 0 5,5-2-12,-5 2-2,0 0-12,0 0-36,0 0-81,0 0-81,0 0-124,1-4-181,-1 4-261,0 0-807,-3-9 357</inkml:trace>
  <inkml:trace contextRef="#ctx0" brushRef="#br0" timeOffset="130412.1252">17930 7374 79,'7'-14'278,"-3"3"-16,-1 2-24,0 3-21,-1 3-18,0 0-25,-2 3-13,2 15-7,-2 3-10,-2 14-11,-5 20-11,0-5-8,-3 7 1,0 4-14,-1-1-4,-4 0-10,5-8-7,-3 4-3,2-1-9,-2-6-1,6-11-3,-3-2-9,6 1 3,-6-2 4,7-3-5,-2-6-9,-1-2 0,3-3-8,-1-3-4,1 0 0,0-3-3,2-3-9,-2-2 2,3-1-2,-1 0-7,-1-1-6,2-2-19,0 1-21,0-4-23,0 7-42,0-7-48,0 0-70,0 0-78,0 0-174,9-11-502,-6 6 223</inkml:trace>
  <inkml:trace contextRef="#ctx0" brushRef="#br0" timeOffset="131425.8374">18175 7839 4,'0'-3'203,"0"3"-16,-3-4-16,3 4-21,0 0-10,0 0-10,-4 15-8,1-4-13,-1 5-8,1-1-11,-1 3-1,4-1-12,-3-1-1,3-3 0,3-2-2,-3-1 6,0-1 1,0-3 1,1 1 10,2-3 11,0-1 11,1-3 13,3 0 5,0-4-13,5-4-7,3-2-8,1-4-6,-2-4-3,4-3-4,-1 0-4,0-1-14,1-3 3,3 0-11,-1 0 3,7-10-11,-9 9 2,0 2-1,2 2-18,0 1-4,-3 4-4,1 4-6,-4 4-2,0 2 2,-4 2-4,1 2-3,-2 0-3,-1 6 1,0-3 2,0 6-2,-1 0-1,-2 6-1,2 1 1,-2 2-1,-2-1 3,1-2-3,-3 5-4,-1-4 1,2 0 0,-2-1-14,0-2 17,-2 2-1,2-2-6,0-3 18,0-1-7,-1-1-13,1-2-3,1 1 0,-1-4 2,-1 4 5,1 1-2,0-5 3,0 0 4,0 0-5,0 0 9,0 0-2,0 0-2,0 0-3,0 0 6,-2-21-9,2 10-9,0 0 7,-2-5 1,0-2 3,1 1-6,-1 2-1,-1 0 1,-1-8 2,0 7 0,1 1-2,-1 4-5,0-2 6,-2 4-9,3 1-3,-4 0 14,0 4-1,-1 3-9,-5 1 9,-1 4-12,-4 5 2,-1 6 6,-3 2 4,0 7-2,2 1 8,-3-1-11,6 3-1,-1 0 1,1 1-2,0-4 23,7 0-31,0 1-1,3-7 3,4-1-1,-1 1-6,1-5 18,3-1-14,3-1-12,1 0 12,-1-5 4,4 2 6,1-1 0,1-2-13,5-3 14,0-2 0,-1-3 0,3-1 2,-1-2-6,-1 0 2,0-4 7,-2-1-14,-1-5 27,1-3-21,1 1 6,1-6-3,-4 10-18,0-3 25,-6 1-9,3-1-8,0 3 33,-1-1-25,-3 7 11,-2-4 7,3 7 3,-2 0 14,2 1-18,-4 1-1,1 0-8,-1 3-4,0 0 3,0 0-5,0 0 2,-7 15 2,3-5 5,1 5-7,-1 3 3,-3-1-2,4 1-1,-1 0-10,1 0 21,-1-3-18,0 3 0,2 2 0,-1-3 11,3-5-9,3-2 0,-3 1 5,0 0-2,3-2 0,1-1 1,2 1 5,-2-4-10,2 2 19,2-5 2,5 5-9,0-3 9,2 1 8,0-4-12,8-3 5,-2 0-1,0-3-3,2 0 0,-9 1 3,0-1-6,2-3 8,-4 7-13,-4-5 3,1 4-2,-3-1 1,-2 0-3,2 1-3,-2 1 5,0 0-5,-2-2-9,-2 3 3,5-2-12,-5 2-18,3-2-36,-3 2-13,0 0-28,4 0-42,-4 0-57,0 0-80,-2-6-44,2 6-289,0-4-671,0 4 298</inkml:trace>
  <inkml:trace contextRef="#ctx0" brushRef="#br0" timeOffset="131790.5932">19235 7553 109,'5'-13'291,"-1"2"-6,-1 1-2,2-2-23,-2 4-16,0-2-13,1-1-9,-1 1-5,-3 6-5,0-2-10,0 1-18,0 1-13,0 0-12,-3 1-14,-1 0-20,-7 5 8,0 3-32,-8 2-9,-4 7-7,-1 3 7,-12 12-27,5-2-5,0 3-2,3 3-10,7-8 2,3 3-7,-2-3-7,3 0 3,3 1-10,4-1 8,0-1-4,6-6-2,1 1-5,3-1 4,2 2 0,-1-4-8,6 1 15,0-2-11,3-1-9,1 0-1,4-3 0,4-1-22,-2-2-22,8-4-42,-1 0-40,-1-1-59,-1-5-53,2 0-60,1-4-41,-2 1-241,-1-3-611,-1-1 270</inkml:trace>
  <inkml:trace contextRef="#ctx0" brushRef="#br0" timeOffset="132194.2513">19358 7689 28,'-4'-3'316,"1"2"1,-1-2-14,3 1-9,-1-1-16,2 3-30,-1-5-26,1 5-14,3-4-23,2 4-26,5-1-10,7-3-4,4 2-34,2-2-5,-1 1-12,1 3-8,-2-1-3,0 1-3,-5-1-12,-1 1-1,-1-1-7,0 1-6,-5 1 0,-1 0-6,-2-1-4,-1 1-2,0 1 4,0-1 6,-5-1-7,3 0 5,-3 0-11,0 5 7,-1 3-3,-1-4-8,-5 5 3,-1 4 2,-3 2-7,-1-3 1,-2 5-23,-3 4 14,0-4 1,6-2-3,-3 2-3,1 0-1,2-4-5,1 0 0,0-1-6,3-2-1,2 0-8,0-1 16,1-3-6,1 2 6,-1-1-4,3-3-7,-1 2 1,2-2 1,0 1-4,0-1 8,5-2 3,0 4 0,4-2 2,6 2-4,-2-2-3,2-2 0,2 0-11,-1 1 9,5-3-3,1 2 1,-9-3-23,3 1-38,0-1-44,1-1-45,-3 0-63,3-1-70,-1-1-87,3-2-217,-3 1-631,4-6 280</inkml:trace>
  <inkml:trace contextRef="#ctx0" brushRef="#br0" timeOffset="132995.1447">20110 7329 197,'6'-12'223,"-2"1"-14,-1 1-13,3-1 1,-2 3-9,-4 1-6,4 0-2,-1 5-7,-3-3-5,3 2-9,1-1-10,-4 4-10,0 0-17,0-3-8,0 3-15,0 0-7,0 0-6,0 17-4,-3-1 0,-1 1-11,1 10-6,-1 1-3,-2 7-3,-4 11-5,2 3-1,-2 9-5,0 2 2,-7 18-5,6-23 1,-3 1 1,0 26-6,1-34-7,3 4 6,-1-4-18,3-14 19,1 0 4,0 2 14,-2-5-4,2 2-1,4-6-6,-4 0-5,2-3-3,3-6 4,-2-3 1,2-6-7,1-1-1,-2-2 10,3-1 0,0 2 2,0-4 4,0-1 7,0-2 6,0 0-5,0 5-2,0-5-6,0 4 0,0-4-12,0 0-1,0 0-4,0 0 4,0 3-37,0-3-44,0 0-16,0 0-47,0 0-24,6-10-23,-2 3-29,-4 3-26,3-1-37,1 0-24,-1 0-13,1-2-32,-1 2-199,0-2-553,1-1 245</inkml:trace>
  <inkml:trace contextRef="#ctx0" brushRef="#br0" timeOffset="134914.8022">20544 7885 189,'-3'-6'247,"0"4"-15,-2-2-19,4 1-24,-3 1-29,4 2-5,0 0-12,-8 2-21,7 1-13,-2 3-5,0 2-14,-1 4-9,3-3-1,-1 1-18,-2 1-4,3-2-3,1 3-10,-2-5 3,2 3 4,0-5-6,0 2 3,2-4 1,-2 1 2,1-1 4,0 2 15,-1-5 14,5 2 10,-5-2 8,8-7-3,-1 0-9,4-5 6,1-1-4,3-4-4,4-5-13,0 3-3,-2-2-10,6-1-3,-1-2-9,7-8-8,-6 7 19,-3 4-23,5-1-4,-1 5-6,-1 0 2,-1 1-8,0 3-7,-2 1 1,-7 9-2,3 0 8,-3 1-13,2 2 1,-4 2-2,-1 1 0,-3 4 3,3-1-4,-2 4-2,-2-4-3,0 2 7,-3 3-12,2-2 4,-2 0 10,0 0 3,0 1-20,-2 0 12,2-5-1,-2 2-8,-1 0 9,0-2-11,0-3-1,-1 4 3,1-2 1,0-4 4,1 7-14,-1-4 9,0-3-1,0 0 6,0 4-4,0-4 8,0 0 0,0 0-1,0 0 1,0 0 10,-7-14-15,4 7-6,2-3 2,-3 0 3,0 1-8,1-8 5,-1 7 2,-1 0 8,0 1-11,-1-3 5,3 3-5,-1 1 1,-2 2-2,2-1-1,-3 2-2,0 3 21,-3 2-17,-2 6-6,-1 1-1,-5 4 9,-1 6 2,-1 3-7,-1 2 1,0 5 4,-4 5-1,2-6 3,7 1-3,1-1-1,1 1-3,3-4 6,4-3-4,1-4 0,2 1-2,3-4-2,-1-1 33,5-1-4,-1-2-4,2-3 1,3 0 1,1-1-9,2-3 1,6-2-10,-1-2 7,-1-3 8,7-6-7,-1 1 0,1-4 1,-5 0 3,-1-3-14,1-2 4,-7 3 1,4-3 4,-2 3-10,-4-1 8,-1 0 15,1 4 1,-3 2 14,-1 3 7,0-1-10,1 5 7,-4-1-7,3 3-2,-3-1-8,0 3-5,0 0 1,0 0-4,-3 11-1,-1 0-3,1-2 2,2 3-14,-1 0 11,2 5-5,0-7 1,-3 4 2,3-3-5,3 0-2,-3 1 2,2-2-5,2 0 6,-4 0-23,7-2 21,-3-3-8,-1 1 3,4 2-44,-1-5-34,1 0-23,0 0-29,3-2-28,3-2-38,-1-2-27,4-1-28,3-6-21,-5 0-4,-1-1-23,5-6-158,-1 1-496,0-2 220</inkml:trace>
  <inkml:trace contextRef="#ctx0" brushRef="#br0" timeOffset="135592.4363">21199 7781 19,'10'-24'83,"-5"6"18,1-8 19,1 2 5,-4 5 15,4-5 29,0-1 2,0 0 3,-4-1 5,4 2-5,0 2 8,-3 5 5,-1 5 0,0 0-9,1 3-8,-1 3-25,-3 2-8,2-2-28,-2 2-11,0 4-1,0 0-11,-2 19-9,-1 5-5,-2 3-8,-4 7 8,2 3-12,-7 8-7,4-11 5,0 14-12,-3-3-4,1 0 0,2-17-5,0 2-7,5 0 2,-3-1-4,0-5 1,1-5-3,4-2-1,-2-3 4,2-3 0,0-5-6,0 1-1,0-2 20,2-1 14,0 1 24,1-2 11,0-3 35,0 0 10,0 0 15,0 0 6,0 0-18,0 0-8,5-16-18,-1 0-10,1 0-9,2-10-17,-1 1 1,3-3-9,-2 0-5,2-1-8,-1 0-4,-1 0-5,3-2-4,-3 0 0,4-1-8,-1 2-2,0 1-4,0-2-1,5 7 4,-3-2-8,2 2-7,1 2 3,-5 7-8,7 0-2,-6 2 2,2 2-4,1 4 3,7-5-4,-7 7 0,2 0-3,-1 3-1,0 4-9,-4 3 5,1 0-7,-2-2-8,-6 3-5,4 4-4,-3 5 2,0-3 7,-4 3-7,-2 2 0,-2 0-6,-6 7-9,-1-2-10,-4 2-1,-1-2-23,-4-6-14,1 3-27,-2-1 6,-1-1-15,4-3 4,3-5 8,0 3-16,-1-4 1,5-1 0,0-2 2,1 0 12,5-3 2,-1-1 16,2 3 7,-3-2 3,6-2 3,0 0 1,0 0 17,0 0 4,13-11 3,-6 4 8,1 2 7,5-1 3,1 0 3,0 2 6,0 1 5,3 3-2,-3-1 7,0 1 4,-1 4-2,1 1 15,2 3 13,-2-1-3,-2 2 5,1 1 12,-2 1-10,7 6 2,-8-2 1,-2 0-2,-1 1 11,1 0-8,-4 1-4,-4 1 1,0 0-1,0 0 7,-7-1-8,0 0 1,-1-2 3,-5-2-9,3-3 1,-11 2 3,1-4-2,-1-4 3,0 1-11,-1-3 0,5-4 2,1 0-3,-1-4-7,3 1-1,1 1-13,4-2-15,2-2-15,2 1-26,-3-2-32,5 0-28,0-3-53,6 0-39,0 1-35,4-3-206,1-2-505,1 0 224</inkml:trace>
  <inkml:trace contextRef="#ctx0" brushRef="#br0" timeOffset="135994.6726">22037 7200 162,'7'-15'311,"-2"4"-16,0 0-5,-2 1-20,1 3-21,-1 0-15,-1 2-25,3 0-17,-5 1-22,3 3-15,-3 1-20,0 0-11,0 0-18,0 0-8,1 13-4,-5 6 1,2 10-22,-3 1-4,-2 17 1,-3 4-8,0 3-20,-5 2 13,-6 27-6,8-27 8,-2 2-4,0-1 15,-7 23-4,8-20-19,1-7 12,-4-4-4,7 9-9,-4-13 9,2-1 3,-1-13-13,3 3 1,-3-4 3,5-1-4,-2-1-19,2-4 12,1-5-3,-2 5-10,2-8 1,0-3-7,0-3 9,3-2 2,-2 0-5,3-3-6,-1 1-1,1-3-4,3-3 1,-7 4-17,7-4-25,0 0-33,0 0-23,0 0-20,-7-9-18,3 5-19,4-2-3,1-1-23,2-1-36,0-1-35,1-3-36,1 2-234,0-2-549,-2 1 244</inkml:trace>
  <inkml:trace contextRef="#ctx0" brushRef="#br0" timeOffset="136877.2192">22135 7861 5,'-2'-3'288,"-2"2"-31,4 1-23,-7 5-23,4 1-23,0-1-19,3 4-12,-3 3-17,3 0-16,-1-1-7,2 3-8,-1-2-7,3-3-3,0 1-1,0-2-9,1 0 1,0-3 0,1 1 6,0-1 8,1-2 9,-1 2 9,4-4 2,-1-2-2,2-1-9,3-4-4,5-7-7,-1-1 11,4 0-25,3-1-1,-3-6-3,3 3-10,0-7-3,7-4-9,0 4 5,-7 5 0,-3-1-11,0 0-5,1 4-4,-3 0 1,-2 4-8,-3 5-6,2 0-4,-4 3-3,-2 1-4,0 4-2,0 0-5,-2 4-12,0 2 8,1 4 7,0 2 0,-4-2-4,0 1 2,-3 0-17,3 5 19,-3 0-6,0-3 0,-2-2 1,0 2-2,1-5-4,1 1 0,-4-2 12,4-2-17,-2 0 22,0-1-22,0-4 2,-2 6 0,2-1 10,0-5-32,2 2 19,-2-2 5,0 0-12,0 0 17,0 0 0,-2-14-16,2 10 8,-1-4 3,1-3-6,-2-1 0,1 1 4,-2-6 2,-1-1-3,1 1-7,0 8-7,-4-8 13,3 5 3,-4-2 10,2 4-14,-2-3-6,0 8 9,-1 4-11,-7 4 8,-1 2-7,-4 1 8,-3 9-19,0 1 11,-8 11 10,12-8-9,-1 1 0,4 2 11,-3-3-7,2 4-1,5-3-9,-1 2 13,8-8 6,-2 3-9,4 3-1,1-9 0,2-2-13,2 3 4,-1-3-1,2-2 4,3-1 2,3 1 4,1-5 0,5 0-8,0-4-5,2 0 18,-1-4-11,5-5-9,-5 2 3,0-1-11,4-2 4,-2-6 3,-3 1 0,2-2-3,-5 0 4,3-1 4,-5 4 5,-1 0 16,-4 5-21,-2 1 36,3 1 4,-2 1 6,-3 3 6,4 0-4,-4 2-7,3-1-8,-3 4 8,0 0-13,0 0 1,-10 15-8,5-5 0,-1 6 4,0 0 1,-1 1-11,0 1 6,3-1-2,1 0 14,-1 2-32,1 1 15,3-2 12,0-2-12,-1-4 4,2 1-1,2 3-3,-2-6 8,5 1-7,-2-1 5,3-2 0,-1 0 2,5 1 1,3 0 0,2-4 2,-1-3-4,9 0-12,0 1 10,-1-6 0,-1 3 4,-2-6-7,-5 3-9,1-1-23,-2-5-35,0 0-35,-3-1-29,-2 3-43,1-5-39,-3 0-42,0-2-53,-4 4-53,0 0-254,2-2-659,-5 3 292</inkml:trace>
  <inkml:trace contextRef="#ctx0" brushRef="#br0" timeOffset="137379.9701">23392 7386 94,'1'-5'320,"5"-2"3,-6 1-13,2-1-12,-1-1-22,-1 1-18,0 0-11,-1-3-15,-1 4-6,2-2-28,0-2 7,-4 4-15,2-2 2,-3-1-18,2 6-20,-1-4-14,-3 0-14,1 4-15,-1 1-13,-4 3-7,-3 0-4,-7 7-18,-4 4 5,-1 2-9,-8 11 1,-1 4-9,4 4-7,-4 1 0,5 2-10,2 6-6,4-2 3,10-8 4,-7 12-4,7-15 2,3 2-6,6 4-7,0-8 6,2 7 0,3-4 1,1-3-4,2 2-5,6-3 6,1-1 4,-1-1-7,4-5-3,5-1 3,-2-2-1,-1-7 3,4 1 0,2 0-4,1-5-4,2-2-4,-3-3 1,3-3-9,-4 2-6,-3-6-8,4 3-19,-3-3-16,-3 1-29,0 2-22,-3-1-19,1-2-33,-1 0-31,-4 1-34,-1-1-42,0-1-57,0 2-58,-4 1-261,1 1-677,-1 1 300</inkml:trace>
  <inkml:trace contextRef="#ctx0" brushRef="#br0" timeOffset="139534.6181">13861 8994 52,'-4'-2'232,"-3"0"1,2 0-16,3 1-9,-3-1-14,5 2-18,-4-3-6,4 3-11,0 0-10,-4-1-11,4 1-15,0 0-6,0 0-10,0 0 5,17 1-1,-3-2 3,3 3-4,9-4-3,1 2 0,13-3-2,-12 3-4,0-2-16,3-1-6,-1 4-13,-2-4-1,0 2-3,-3 0-8,-2 1-3,-6 0-15,-2 1 7,-5-1-9,1 0 1,-4 1-3,-1-1-6,-2 2 11,2-1-1,-5 0 6,-1-1-6,6 6-5,-9-4 9,3 5-7,-6 1-7,-2 6 3,-5-1-3,-1 6-6,0 1 2,-7 1 11,3 0-22,-2-1 8,-1 3-7,0 0 1,1-2 4,-2-1-10,0 3 12,-3-2 6,5-2-14,3 0 1,1-4 5,0 1-9,3-4 0,2-3-4,4-2-2,-1 0 4,0 2-2,4-4-4,-3-2 1,4 4 7,1-4-7,-1 2 3,1-1 9,2 1-12,-1-1 6,1-4 4,1 8 0,2-2 6,0 0 3,1-1 0,3-1 8,3 1-10,0-2 13,2 1-1,11-2-2,-11 2-8,13-2 6,-1-3 1,1 1 9,3 1-12,-1-1-4,0-1 0,0 1-6,-2-1-7,0 1 2,4 2 4,-3-3-10,-2 0 10,0-2-19,-3 2-1,2 1-42,-6-2-42,-2-1-37,-1 2-41,-4-2-55,4-1-57,0-1-40,-5-2-283,-1 2-654,3-4 289</inkml:trace>
  <inkml:trace contextRef="#ctx0" brushRef="#br0" timeOffset="140028.8989">14697 9175 202,'-7'-3'289,"-1"0"5,1 1-10,1 0-17,4 1-29,-3-1-28,5 2-18,0 0-19,0 0-17,0 0-5,17 0 0,0 0-10,5 0 1,8 2-3,-2-4-13,10 0 1,3 2-15,-14-2 8,1 1-9,3 1-7,-3 0-2,2-3 0,-2 2-9,-3-2-7,-1 1-18,0 1 8,0-2-10,-4-3-2,-6 8-6,-1-4 1,-3 0-9,-1 1-1,1-3 13,-3 1 3,-2-1-1,0 1-4,-1-4-6,-1 2-12,0-3 1,-3 1-17,0-2-9,-3-1-8,-1-2-14,-6 0-3,5-1-11,0 0-10,-5 1 9,2 3-8,2 2 6,-1 0-14,0-1 18,0 1 6,2 1 12,0 1-4,2 2-13,1 2 4,-1-3 8,3 4-11,-3-3-2,3 3 0,0 0 6,0 0-5,0 0 2,0 0 9,13 13-1,-5-5-13,4 1 6,-3 3 6,-3 1 0,5 3 7,-4 2 2,-2-1 4,0 1 9,0 4 5,-3-1-1,-2 3-4,0-4 11,-2 5-8,-3-6 6,0-1-12,-2 5 1,-1-6 3,-3-1-10,3 1-29,-4-4-27,0 0-45,-1 0-46,2-1-47,-2-2-59,-1-2-73,1-1-305,-1-4-679,7-1 301</inkml:trace>
  <inkml:trace contextRef="#ctx0" brushRef="#br0" timeOffset="140844.2415">15855 9153 208,'3'-4'219,"1"0"0,-1-1-7,4-2-6,-3 0-12,-1-1 0,4 1-18,-1 0-9,-2-3-2,-1 1-11,1 0-8,0-4-2,-1 3-10,-1-2-5,2 0-9,-3 0-1,-1 3-10,0-1 7,0 2-15,-1 0-9,1 2-4,-4 1-6,-1 2-10,1 0-15,-3 4-1,-6 9-9,-1-4-12,-3 7 3,1 2 0,-3 5-7,2-2 0,-1 2-3,5 4-5,-4-5 1,6 3-7,1-5 1,3 0-16,0 0 13,3-7-1,1 6-8,-1-3 4,4-1-9,0-3 5,0-1-1,0-1 1,4-2 0,-1 1 4,1-3-2,2-3 1,-2 0 0,6-2 5,4-3-3,-1-4 1,5-5-4,0-2-6,-1-2 15,4-2-13,-1-2 7,1-5-1,-4 1 1,0-3-1,1-2-5,-2 2 6,3-11 2,-6 8 14,2-11 0,-6 14 2,1 2 17,-1-1-11,-4 3 6,-1 9 3,-1 1 11,0 6-3,-3 1-1,0 3-6,4 0-2,-4 4-10,0 1-2,-4 14-2,-2 0-4,-1 13-11,-4 4 11,1 1-10,-2 12 3,2-11-6,1 13 0,-1-10 2,2 8-3,3-13 12,0 1-8,2-3-4,1 0 2,4-2-4,-5-8 7,6 0-11,0-2 1,1 0 0,-1-5-1,4 1-7,-1-2 6,-1-3 3,4 1-8,-1-6 11,2 1-11,4-3-17,0-2-17,-1 0-24,4-3-40,-2-2-36,-2-1-36,2-1-47,-5-4-43,10-1-41,-2-3-47,-6 4-229,4-5-627,2-2 278</inkml:trace>
  <inkml:trace contextRef="#ctx0" brushRef="#br0" timeOffset="141463.2137">16400 8954 117,'-7'-1'283,"-4"-1"8,7 0-9,-2 2-13,4 0-22,2 0-25,-5-2-22,5 2-22,0 0-23,0 0-14,0 0-14,7-7-12,3 7-6,7-3-10,-1 2 6,10 0-4,-2-2 6,-1 3-9,1 0-10,-2-1 1,2 1-4,-1-1-10,-2-2-7,-6 2 12,2 2 1,-3-2-12,0 0-10,-6-1 1,1 2-3,-2 0-9,-4 0 0,4 0-6,-7 0 12,7 0-3,-7 0 0,0 0-18,7 0 13,-7 0 1,0 0-8,0 3-2,0-3-17,0 6 24,-4-1-7,1 2-6,-1 2 5,-6 4-3,0 3-4,-4 4-5,1 0-1,-6 1 12,1 4-18,-3-1-2,-1-2 1,-9 7 6,10-7-11,-1-1-3,0 2 8,3-4-2,-2 0-8,3-1-3,3-2 5,5-4-1,-4-2-1,7-3 4,0 0-8,2 0 8,0-2 5,3 0-18,-3 0 3,5-2-2,-3-2 2,3-1 5,0 5 1,0-5 6,3 6-8,-1-4 3,-2-2-2,8 3-3,2-1 1,0 0 6,1 0 0,6-2-1,-3 0-4,9 0 6,-3 0-5,3 0 2,1 3 0,0-3-7,-1-3 10,-1 3-25,-5 0 21,2 0-1,-3 0-11,1 0 8,-8-1 8,1 1-7,-1 0-4,1 0-6,-3-1 11,-4 1-1,4 1 0,-7-1 0,7-1-2,-7 1 2,3-3 5,-3 3-11,5 0 12,-5 0-2,0 0-4,0 0 3,6 3-13,-6-3-28,0 0-2,0 0-56,5 0-25,-5 0-34,0 0-20,5-4-25,-3 4-17,3-3-31,0 3-34,0-3-36,2-2-242,2 1-603,-1 2 267</inkml:trace>
  <inkml:trace contextRef="#ctx0" brushRef="#br0" timeOffset="141809.4619">17318 8673 64,'0'-16'260,"2"4"1,-2 2 2,0 2-15,0 1-32,-2 2-25,4 0-25,-2 5-14,0 0-10,0 0-6,-3 27-5,-1 1-8,1 5-7,-5 17-3,-2 1-5,-3 0 3,2 5 1,-2-1-8,2 0 1,-2 5 2,1-4-3,0 1 2,1-2-15,-3-1-2,4-4 0,-1-1-10,1-3-13,3-12 0,-3 12-6,3-14-2,4-4-7,-4-1-6,5-1 2,-1-9-17,-2 0 8,3-6-9,1 1-9,1-6-31,0 4-32,0-8-41,0 2-60,0-4-74,0 0-111,0 0-249,0 0-627,17-16 278</inkml:trace>
  <inkml:trace contextRef="#ctx0" brushRef="#br0" timeOffset="142488.1375">17723 9097 207,'4'-11'294,"-1"0"-2,-2 0-2,2 3-1,-3 0-13,2 3-22,-1 1-21,-1 1-24,0-3-12,0 6-24,0 0-23,0 0-13,0 0-7,-8 17-21,6-8-9,-2 0-11,1 4 0,3-2-16,0-1-7,-1 1-6,1 0-6,1-1-1,1-1-4,-1 3-10,3-7 0,-1 0 11,4-1-14,-1-1 11,0-3 2,3-2-6,5-1 10,-1-4 2,-1 0-2,3-3 0,-2 1-6,-1-4 18,-1 1 6,2-1-10,-6-3 21,0 0 5,1-2-5,-2 0-7,-4 3 2,0 3-3,-3 2-1,1-2-4,-1 0-6,-4 4-7,2-1-3,-3 1-8,-3 4-10,-1 1 1,-4 6-5,0 2-2,-6 6-5,-1 6-2,2 3-4,1 4 1,3 3-4,0-3-2,2 5-7,2-1 5,2-1 3,2 1-11,4 1 6,3-3-3,3 0-4,1-1 8,2-8 3,1 0-8,4-1 0,1-5-1,5 3 2,2-5-4,-3 1 1,5-4-3,1-2-3,-2-4-6,1-3-24,2-1-9,-2-1-26,-3-8-10,-4 7-20,1-4 3,3-3-29,-3-6-38,-4 6-18,6-5-43,-4-2-39,-3 6-42,5-6-42,-3-1-285,-2 6-683,1-2 301</inkml:trace>
  <inkml:trace contextRef="#ctx0" brushRef="#br0" timeOffset="143482.5913">18385 8719 197,'-4'-5'297,"1"1"-7,0 4 1,3 0-20,-5-5-15,5 5-17,-3-1-10,1-1-18,2 2-15,0 0-3,-3-6-8,3 6-20,0 0-6,0 0-4,0 0-29,0 0-5,0 0-18,10-1 3,-1 1-12,6 0-7,6 2-12,3-2-6,2 0 3,3 1-3,-2-1-8,1 5-9,0-6-8,-1 2 3,1 0-3,-4-1-4,-4 0-6,-3 0-9,-4 0 6,-4-2-12,0 3-1,-2-1 6,-1 0 1,-1 1 5,-2-1-1,-3 0 18,7 0-12,-7 0 5,0 0-4,7 0-8,-7 0 6,0 3-4,0-3-2,-3 13 0,-2 1-2,-7 5-1,-2 3-6,-3 4 5,-2 1 3,-5 9-10,-6 4-9,3-2 3,-1-2 4,1-2-13,1 0 9,3-12-3,0 12 5,1-8-1,5-1-2,0-2-3,0 0-1,3-1-10,3-7 4,-2 3 4,6-6 2,-1-2-1,3-3 5,3 2-6,-4-4 0,6 0-3,-3-2 1,3 2-2,-1-3 4,-2 2 6,3-4-7,0 3 7,0-3 2,0 0-1,0 5 1,0-5-1,0 0 8,7 2-4,3-2 3,4 0-5,6 0 5,7-1-4,1 3-4,1 2 5,11-2-7,-11-1 3,0 1-5,0 0 0,-1 1 10,-1-1-5,-3 3-6,-1 1-3,-8-2-1,1-3 6,-7-1-4,-3 1-4,2 2 4,-2-2 3,3-2-8,-4 1 4,-2-2 6,-3 2-11,6 3 12,-4-2-1,-2-1 6,0 0-10,6 0-2,-6 0-26,0 0-42,0 0-66,0 0-49,0 0-60,0 0-92,7-4-84,-7 4-298,2-5-773,-2 0 342</inkml:trace>
  <inkml:trace contextRef="#ctx0" brushRef="#br0" timeOffset="144196.144">19177 8724 80,'12'-29'229,"-2"-2"-4,0 2 2,-2-3-9,0 4-1,-1 0-5,-2 6 9,-1 5-3,-1 6 22,0 0-11,-3 6-14,3-3-4,-2 3-14,-1 0-22,0-1-12,1 2-11,-1 2-18,0 2-10,0 0-27,0 0-3,0 0-2,0 0-16,-5 19-6,2-4-5,-1 2-14,1 2-4,0 5 1,-1 2-5,-3 2-6,4 4-4,-2 1 0,-1 1 11,0 4-4,-6 8 3,3 0-6,1 2 4,-1-14 8,-2 16-9,-2-3 2,3-13 2,2 11 3,-5 1 6,2-1-1,0 0 0,1-10-2,-1 8-6,5-7 8,-4-4-10,2-1-3,-2 2-9,4 0 4,-1-5-1,0 6-5,2-7-4,0-3 2,1-7-6,-3 9-2,4-11 1,2-5-5,-2 2-2,3-5-1,-3 4-6,3-6 3,-2 2 1,0-3 5,2-2-8,0 3-3,-3-3-17,3-2-15,0 9-20,0-9-46,0 0-29,0 0-36,0 0-40,5 0-47,-5 0-56,5-11-33,2 5-47,0-4-227,0 2-660,6-4 291</inkml:trace>
  <inkml:trace contextRef="#ctx0" brushRef="#br0" timeOffset="145288.7178">19734 9265 41,'0'0'203,"7"-1"5,-7 1 2,3-3-8,-3 3-6,0 0 1,0 0-9,0 0 0,7-1-5,-7 1-12,3-3-8,1 2-8,-2-3-5,0 1-4,1-2-15,0 0 0,0 1-7,1-3 0,-1 2-5,1-7-10,-1 0-7,-1 2 3,0-2-2,-2 1-4,3 0-20,-3-1 8,0 1 0,-3-1-8,3 2-13,-2-1-11,0 1 5,-1-1 6,-4 1-12,2 2-8,0 4-13,-2-4 5,-4 4-9,1 4-2,0 3 3,-3 3-3,-6 5-11,1 3 5,-1 5-7,-1 3-2,2 2 13,1 2-10,1-1-4,0-1 22,3 1-31,2-2 6,4-4-1,0-2-4,1 0 11,1-2-25,3-3 13,1 0-7,-1-5 1,5 5 12,-3-4-11,2-1 1,1-2-3,1 0-1,1-1 1,1-1 1,1-5-12,4 1 23,1-4-7,1-2 2,7-5 1,-3 0-1,0-4-6,0-4-1,1-2 6,-1 0 1,0-7 3,-1 3 3,3-1-4,-2-1-5,-4 0-10,1-4 16,-3 1-4,2-2 17,-2-13-21,-1 14-8,0-2 8,-3 1 3,-1 3 2,-1 3-1,-1 1 6,-1 9 3,0 5 6,-3 0 4,2 6-4,-2 1-5,0-3 4,1 5-4,-1 3-10,-1-4 6,1 4-11,-5 12 1,0 1 7,-1 7 9,-5 7-15,4 2 4,-4 3 0,-1 14-3,-2 1 6,4-13-2,-1 9-4,4-8 18,1 9-9,0-13-7,1 3 4,4-6-4,-1 1-8,5-1 7,-1-2 6,1-6-22,-1 0 24,2-3-1,-1-5-9,0-3 9,4 4-5,0-5-1,0 5-2,0-8 5,3-1-8,-2-1 2,2-2 1,3-2 1,1-2 8,0 3-13,0-4 7,0-1 1,0 0-3,1 0 0,-2-2 2,-3-1 1,0 3 1,-1-2-2,-2 2 0,1 1-4,-1-3 0,-4 4-7,3-2 5,-2 0-11,0 0-16,-1 1-22,2 1-14,-3 0-13,2-1-5,-2 1-10,2 1-18,-1 0-22,-2-1-17,-1 3-30,3-5-34,-2 1-33,2 1-22,-3 3-261,2-3-576,-2 3 255</inkml:trace>
  <inkml:trace contextRef="#ctx0" brushRef="#br0" timeOffset="146248.9233">20482 8932 14,'0'-9'201,"0"-3"-3,1 2-6,1-1-11,-2-3-5,3 3-4,-2 1-3,1 0-4,0 1-10,0 1-7,-2 0-2,1 2-1,1 0-11,-2 2-13,0 1-12,0-1-10,0 4-9,1-6-13,-1 6-7,0 0-3,0 0-8,0 0-8,0 0-1,0 0-8,-5 15-5,0-1-3,-3 11 1,-2 4-13,3 3 1,-6 15 2,-1-2-5,4 4-4,-7 1 1,6 1 3,-1-5-6,0 4-3,-2-2 3,4-15 4,-2 13 1,2-14-1,1 2-5,-2-2 15,4 2 6,-3-6 1,3-2-3,3-1 5,-2-7-6,-1 1 3,3-2 3,1-2-12,0-3-6,-1-2 1,4-3-5,-3-2-6,3 3 4,0-4 3,-2-2-5,0 3 1,2-2 2,0-3-4,0 0 0,0 4 3,0-4-6,0 0-10,0 0-29,0 0-29,0 0-35,0 0-48,7-14-32,0 9-32,-4-6-38,4 0-235,0-3-521,-3-1 232</inkml:trace>
  <inkml:trace contextRef="#ctx0" brushRef="#br0" timeOffset="146911.9234">20799 9010 238,'0'-3'289,"0"3"-15,-1-7-17,1 7-23,0-3-25,0 3-20,-3-5-27,3 5-10,0 0-16,0 0-13,0 0-10,-7 15-15,7-8-7,-3 1-10,0 1-4,2 1-7,-2 2-11,0-4-5,3 3-5,0-1-3,3 0-1,1-1 1,-3 1 4,1-1 1,4-3 6,-2-1 1,3 0 12,0-1 4,2-1 7,0-1 4,1 0 6,0 0-5,2-6 20,-1 2-9,1-4 4,-2 2 6,1-4 0,-1 2 4,-3-2-2,3 1 4,-3-3-7,3 1-6,-6-3-2,3-2-14,-1 3 1,0-1-10,-4 0-4,1 0-15,-3 2 1,0-4-3,-1 4-12,-1 1-3,-3 1-11,2 1 1,-3 2-5,-1 3-7,-4 4 2,-3 3 1,-6 7-2,-4 3-4,1 1-8,1 6 5,1 0-2,0 1 2,1 2-7,6 0 6,0-3-5,4 0-2,2-4 7,2-1-9,3 3 0,3-3 1,3 0 1,3 0-1,2-3 3,2-2 1,4 0 1,-1 0-2,8-1 3,0 0 1,0-5-5,3-2 4,-3 0-3,3-1 6,-4-5-5,1 1-1,-4-2-1,4-1 1,-7 2-2,0-1-1,-2-4 1,-2 1-9,-1 2-7,3-2-21,-4-1-34,0 2-37,0-1-35,1-1-40,-5 4-34,1-2-40,-2 1-57,2-1-56,-2 0-327,1 1-753,-1-1 333</inkml:trace>
  <inkml:trace contextRef="#ctx0" brushRef="#br0" timeOffset="151912.479">1788 9068 376,'-11'8'-207</inkml:trace>
  <inkml:trace contextRef="#ctx0" brushRef="#br0" timeOffset="154703.6829">3219 10349 25,'-1'-10'234,"-2"2"-23,3 3-30,-3 3-8,3 2-20,0 0-14,0 25-11,-4 2-9,3 1-15,-1 8-5,1 0-12,-2 0-6,-3 12-7,4-14-8,0 0-2,2-2-3,-3-2-1,2-5 9,1-5-5,-3-4-1,3-5-1,-1-2 4,1 1 11,-2-3 15,2-2 31,-1-1 27,1-1 35,0-3 5,0 0-14,0 0-23,-4-16-11,4-4-21,1-5-6,-2-3-27,1-7 1,5-15-6,-2-1-10,0-5-11,11-26-9,-4 0 0,-2 23-6,9-25 4,-4 26-14,5 3-2,2 8-7,0 5-4,-2 12 14,-2 6-21,-2 4-6,3 5 2,-5 6-1,-2 7-9,1-1 6,3 7-5,-4 7-2,3 3 4,-3 9 18,-2 10-21,-2-1-6,-6 16 0,-7 2-26,-3 0-25,-3 2-16,-2-6-28,-5 3-23,-3 4-10,1-13-7,-2-1 1,4-12 9,6 0 13,-4-4 10,5-1 15,2-15 9,4-1 23,-3-2 6,5-6 15,0 1 3,5 1 3,-1-7 1,1 0 6,1 1 3,2 1 1,4-1-5,0 1 10,2 5 10,0 0 7,7 0 10,-2 4-12,0 4 14,9 3-2,-5 1 1,0 3 1,-1 1-12,0 1 9,-5-5-1,3 9-2,0-3 4,-1 3-8,-1 2-26,-2-7-20,-3-1-11,2-1-29,-2 2-37,0-2-31,-1-5-34,0 1-21,3-5-191,-3 1-429,0-3 190</inkml:trace>
  <inkml:trace contextRef="#ctx0" brushRef="#br0" timeOffset="155071.9499">3674 10610 38,'2'-5'314,"-1"1"-32,0 0-26,0 1-29,-1 3-26,2-4-26,-2 1-13,0 3-19,5-2-13,-5 2-12,8-3-6,-1 1-13,4 2-1,2-6-17,3 3-6,-4-4-2,8-4-9,-2 0-6,-2 3-8,1-7-4,1 6 2,-10-4-4,2 0 8,-5 5 11,0-1 9,-2 2 0,-3-1 4,1 3 3,-2 0-14,-5-2-11,2 5-1,-6 4-11,2 0 3,-12 8-12,7 0 1,-5 11 0,-2-2-7,3-1 0,2 3-6,1 1 2,4 0-8,3 3 1,0-6-3,6 1 9,1-3-12,2-1-16,4-1-24,1-1-23,6-2-18,2-5-17,6-2-30,5-2-30,-1-6-53,4-2-22,8-12-18,0-2-18,-13-1-142,-1 2-435,-1-2 193</inkml:trace>
  <inkml:trace contextRef="#ctx0" brushRef="#br0" timeOffset="155500.246">4071 10522 402,'9'-17'146,"-2"2"49,-5 5 18,0 1 1,0 2-4,-4 0-2,2 2-23,0 3-17,0 2-20,0 0-7,-8 10-24,2 4-2,-1 2-15,-1 9 9,-2 0-28,2 2-5,0 0-10,3-2-8,-1 1 2,-1-2-9,4-4-6,-2-6-5,2-3 0,0 0 2,0-4-6,3-2 4,-3 1 22,2-2 19,1-4 19,0 2-13,0-2-4,0 0-18,4-19-4,2 3-4,2-9-8,2-2-4,4 0 22,-1 2-34,1 0-1,0 3-4,2 4-9,-1 1 23,-4 8-24,3 1-2,-1 2 7,-3 6-1,3 2-20,-4 3 16,4 5 2,-3 3 2,-3 3-2,0 8-12,-2-2 8,0 5-4,-5 0 15,0-6-5,0 5-1,-3-9-10,0 1 3,-1-4-10,1-2 14,2-3 2,-3-4 21,2 0 14,4-2-17,-2-3 18,0 0-12,-2-17-3,4 0-3,6-10-3,-1 1-5,2-6-12,2 3-8,1-5 14,5 5-2,2 1-1,-4 1-6,2 2 5,1 7 2,-1 1-17,-3 9 7,-1 3-14,1 7 5,-4 0-6,-3 2-1,3 7 7,0 2-1,1 10-15,-7-5 5,3 7-4,-5 2 7,1 0-17,1 1-10,-3 0-31,2-1-41,-6-3-24,3 4-56,3-8-36,-2 5-66,2-6-57,4 5-271,0-9-663,0-5 294</inkml:trace>
  <inkml:trace contextRef="#ctx0" brushRef="#br0" timeOffset="156319.8279">4921 10464 5,'-3'-10'264,"-1"2"4,0 1-4,-1-2-7,1 2-17,-1 1-21,-1-1-11,0 0-17,2 4-15,-3-2-19,2 1-11,0 2-15,-2-1-13,0 6-9,-3 1-18,-1 4-4,-7 8-10,2 2-5,-3 6-4,0 2 0,2 3-1,0-1-3,2 2-2,-3 12-3,6-12-8,2-5 8,5 0-6,2 1-16,3-7-1,0 6 2,1-10 1,4-4-2,-1-1-9,4-5 0,2 0 4,3-4-3,1-7 0,1 1-13,5-12 11,0 1-3,-5-4 6,2-3-8,-3 4-8,-1-9-1,-3 1 2,-2-1 0,-2 0 1,-5 8 0,5 1 18,-6-1 17,1 4 21,-1-1 10,0 5 3,0 5 3,-1-2-4,-2 3-10,3 4-13,0 2-16,0 0-8,0 0 15,-10 17-9,6 1-5,1 0-6,-3 8 8,4 1-15,-1 0-2,0 0 0,5-2-1,-1 3-11,3-8 4,0-1 1,1-2 3,3-3-12,-1 1-10,3-3-8,0-7-9,0 0-4,5-1-16,-1-4-27,9-4-6,-1-9 1,-2-1-12,4-3 19,-6-7 6,2 5 5,-3-4 4,-3-2 24,2 0-14,-4 0 11,-2 3-1,0-1 15,-4 7 9,-4 4 31,4-4 13,-5 5 20,2 4 12,-1 1 0,-2 1-8,0 0-9,1 3 4,-1 2-13,0 0-7,-4 9-11,1 1 3,0 6-2,-2 1-1,0 6-1,1-6-7,3 9 0,-2-8-9,1 1 6,4 0-1,1-4-14,0-3-1,2 0-15,-1-6-10,3 4-5,2-4-7,5-3-26,0-3-7,3-1-18,4-6-7,0 0-8,-1-6 4,-2-4 3,-1 3 0,0-2 15,-4 3 11,-1-7 6,-3 3 11,-2 3 2,-3-1 24,0 4 26,0-2 25,-2 5 28,1-1 1,-2 4 18,-1-2 2,2 5-7,-2-1-11,0 3-1,0 0-11,0 0-7,0 0 5,-8 17-7,4-1 1,0-5-16,-3 0-7,1 0 5,2 0 4,-1 4 2,0-5-9,1-2 1,-2 1-14,1 0 4,3-5 9,1 1 16,-2-1-16,3 0 15,-1-1 24,1-3 2,0 0 3,0 0-6,0 0-6,7-17-7,-2 7 0,8-9-19,4 0 8,-3 1-1,3-1-4,0 2-1,-6 4-1,2 0-10,-2 5-2,-1 1 11,-2 3-10,1 2-5,-2 1 2,-1 1-2,2 2-9,-1 3 7,-3 6-5,2-5 3,-2 3 0,-1 1 7,1 3-11,-1-1 4,1 0-14,-1-1 16,0-5-1,1 4-1,0 1-5,-1-3-22,4 0 7,-4-2-33,4-3-45,-1 2-58,0-2-46,2-3-82,3 0-71,2-1-48,2-4-224,1-1-679,-3-2 302</inkml:trace>
  <inkml:trace contextRef="#ctx0" brushRef="#br0" timeOffset="156714.1343">5310 10188 137,'-11'2'265,"2"1"-12,3-1-14,-1 1-20,3-2-18,-2 2-18,4-3-22,2 0-9,-3 5-20,3-5-13,0 0-18,5 9-45,0-3-70,3-4-122,2 1-209,0 1-374,1-1 166</inkml:trace>
  <inkml:trace contextRef="#ctx0" brushRef="#br0" timeOffset="157094.3755">5698 10382 223,'0'0'354,"0"0"-37,0 0-26,0 0-24,-12 17-35,3-3-21,-2 8-17,2 3-24,-2 4 0,6-3-2,-4 3-25,2-1-7,4-3-21,-1 2-1,3-7-6,1 1-3,0-9-9,5 3 6,-2 0-13,3-5-7,-2-2-5,3-3-17,4-3 4,2-1-7,1-4-24,4-4-38,-1-8-32,6-1-55,-5-2-51,-1-5-36,0-2-40,0-2-40,0-2-249,-3 2-549,-3-5 242</inkml:trace>
  <inkml:trace contextRef="#ctx0" brushRef="#br0" timeOffset="157127.3999">5883 10277 84,'-3'-7'186,"0"2"-29,-1 2-14,0 1-7,1-2-9,-1 4-22,4 0-4,-7 0-18,7 0-22,-7 4-31,5 1-50,0 2-52,0 0-116,2-1-201,0 1 89</inkml:trace>
  <inkml:trace contextRef="#ctx0" brushRef="#br0" timeOffset="157506.6357">5965 10378 40,'4'-4'261,"2"-3"-4,1 2-5,-2 3-18,-1-1-21,1-2-12,0 5-17,5 5-10,-7 0-2,4 5-12,-3 3-3,-1 3-7,-3 12-2,0-3-15,-3-1-9,0 1 4,-1-6-19,-3-2-18,4 0-2,-1-6-1,0 1-2,0-4 10,2-1 29,-1-2 6,2-2 22,1-1-10,0-2-16,0 0-8,-2-19-5,5 2-19,0-1-10,4-8-17,3-3-3,0 1 8,4 0-21,0 2 1,0 2-4,2 2-14,2 4-1,-1 2-3,-6 5-4,0 5-18,-1 4 14,4 2-1,-5 0 1,-1 4-5,1 4-8,-1 6 8,0 3-5,0-2-6,-1 2 7,-4 7 1,1-7-3,-3 2-1,1 0-9,-1-1-15,1-1-35,0-1-56,1-3-50,0-2-39,4-3-31,1-1-43,5 0-47,4-5-57,-2-2-236,10 0-655,0 1 290</inkml:trace>
  <inkml:trace contextRef="#ctx0" brushRef="#br0" timeOffset="157895.3713">6727 10321 38,'5'-16'294,"-3"-1"-29,-2 4-16,-2 3-18,-3 1-13,-1-1-16,-5 8-19,-5 1-8,-6 7-2,-1 1-12,2 5-5,-4 5-11,4 4-11,-1 1-15,7 1-8,1-2-12,3 1-11,6-4-1,1 0-13,4 1-6,3-2-5,3-2-7,1-1-2,4-2-4,4-5-8,-2-3-2,8-4 11,0-4-23,-1-3-10,1-3-3,2-6-2,-2-1-10,-4-3 5,0-1 3,-3-1-3,-3 2 4,-1-4 0,-3 6 4,-3 1 18,0 1 17,-2 4 16,-1 3 6,-1-1 2,-1 3-20,1 4-8,-2 1 3,2 2-1,-10 7-11,2 10-5,1 10-2,-9 16 2,2 7 6,-2 4-10,-6 25-1,7 7-2,-13-7 26,1 6 32,2 0 24,-5 0 18,-1 1 20,5 3 19,1-7 25,5 2 10,-2 0-10,2-1-2,2-28-12,4-1-12,-13 21-17,9-31-11,5-15-10,-1-3-8,0-8 1,6-2 9,-1-11-5,2-2-18,-4-2 6,2-4-19,1-8-11,-2-14-14,0-11-17,3 4-24,6-30-24,8-21-17,1 30-36,6 0-16,5 2-36,10-24-24,-8 30-8,5 1-14,2 3-19,-1 9-19,4-6-37,-1 7-32,3 6-25,-9 6-42,1 2-46,9-6-62,-11 14-380,-1-5-878,-1 7 389</inkml:trace>
  <inkml:trace contextRef="#ctx0" brushRef="#br0" timeOffset="158267.4791">7972 10205 74,'3'-36'328,"1"6"-3,-1 11-5,-3 2-24,1 5-26,-1 5-34,0 4-28,0 3-5,0 0-29,-8 39-19,0 10-18,-4 9-8,-5 24-15,3 0-14,1-24-2,-1 27-7,-1-2-10,3-26-5,-4 1-12,-6 29 1,7-29-6,-8 18-15,9-26-2,-3-3-5,3-4-4,3-11-32,1-2-33,0-5-44,0 1-43,1-6-45,3-6-48,3-6-33,-1-1-241,3-7-526,-2 0 233</inkml:trace>
  <inkml:trace contextRef="#ctx0" brushRef="#br0" timeOffset="158627.4382">7777 10760 104,'12'-48'221,"-1"17"-3,0 0 2,2-2 3,2 6 1,0 2-7,3 2-14,-1 0-12,1 5-11,2 0-13,2 4-12,-1 2-1,2 5-25,-3 8-7,2-1-12,-5 4-12,-1 5-10,4 3-3,-7 6-9,4-1-2,-8-1-12,0 7-2,-1 1-2,-4-1-10,-4-3-9,-4 6-7,-1-7-8,-3 5-11,-5 1-9,-1-6 2,4-6-7,-1 3 0,-6-3-1,4-7 2,1-1-15,2-2-4,0-3-18,-1 0-8,2-2-20,1-1-38,2-2-36,2-4-29,1 1-18,5-8-31,1-3-42,0 1-133,2 1-423,5-7 187</inkml:trace>
  <inkml:trace contextRef="#ctx0" brushRef="#br0" timeOffset="159002.7101">8183 10464 46,'20'-12'148,"-6"7"4,1-3 3,-1 2 6,-1 3-2,1 3 3,1 0-6,-2 7 6,1 2-10,-1 1-10,3 7-8,-5 4-5,0 1-3,-2 2-16,-2-6-6,-2 11-12,-2-2-6,-2-1 2,1 1-17,-2-8-7,-3-2 0,3-2-9,-3-4-1,2-2-2,-1-3 8,2 0 15,0-5 6,0-1-4,0 0-22,5-14-8,2-3-9,1-5 4,2-4-5,3-1-1,2-1-7,-5-1 2,5 2-6,0 0 1,-1 4-1,0 2-7,3 3-2,-6 6-6,3 2 1,-5 4-4,3 1 1,-3 1-6,-1 4-4,-1 2-14,0 3-13,0 0-33,-1 4-39,-2-1-43,-1 2-50,3 5-39,-4-3-234,1-1-505,3 5 224</inkml:trace>
  <inkml:trace contextRef="#ctx0" brushRef="#br0" timeOffset="159042.7563">8983 10483 129,'-4'-16'293,"-3"1"-6,-1 2 11,-2 3-16,0-1-13,-3 5-17,-1 4-34,-9 3-21,9 2-18,-7 6-21,0 3-16,4 2-4,0 4-19,5-4 8,-1 6-25,1-6-23,6 4 5,-1 5-12,5-7 2,1 1-5,1 1-14,1-6 7,3 2-11,2 0-8,-1-6-1,5 1 3,0 1-13,3-3 5,2 1-8,0-7 2,0 1 9,-1-4-11,3-2-8,-3-4 5,0-1-9,0-3-6,-1 0 0,1-7 8,-4 5-6,-4-2 5,1-2-4,-3 0 5,-1 1 5,-1-2-10,-2 5-3,0 1-1,-2 1-6,-1 1-3,-3 1 2,1 3-12,-5 2-19,3 2-14,-4 1-21,-4 2-21,1 2-36,0 1-37,0 6-46,1-3-58,4-1-53,-4 6-190,4-5-545,4 2 242</inkml:trace>
  <inkml:trace contextRef="#ctx0" brushRef="#br0" timeOffset="159534.5786">9414 10428 111,'0'-20'264,"-2"5"-7,0-2-13,-8 1-11,3 1-19,-6 5-19,-1 3-16,-3 3-15,-4 6-19,-1 6-4,-2 3-8,0 5-5,-7 13 1,8-6-16,-4 11-6,11-8-10,1 2-3,4 2-1,1-4-15,3-3-1,3 2 2,4 0-2,4 0-6,1-11-2,2-1-4,0-1 2,4-3-3,2-4-1,2-3-3,7-5-10,-2-3-12,4-3 10,-2-7-12,1-3 1,-2-3-6,2 1 0,5-13 0,-10 7-5,5-11 16,-7 7-14,-2-11-4,4-5-8,-7 3-1,-4 7 12,3 4 14,-4 1 9,-3 5 19,0 7 19,-1 3 19,-2 8-3,2 1-11,-2 4-20,0-4-2,0 7-6,0 1-8,-10 17-11,0 5-9,-1 8 5,-7 14-5,3-1-4,1 1-1,0 0 1,4-11-8,0 1-2,6 1-6,-2-3 4,5-1-3,-2-1-2,3-13-2,3 10 0,0-10-4,2 2-1,0-4-1,0-1-3,2-4-5,0-1 4,6-1 3,0-3-1,1-3-1,-1-4-10,9-3 3,-4-3-5,-4 1-3,6-1-23,0-3-11,-9 1-26,3-2-20,-1 0-11,2-6-30,0 0-17,-1-2-24,0 2-29,-3 4-37,0-7-39,5-3-52,-6 2-291,-1-1-669,-3 5 296</inkml:trace>
  <inkml:trace contextRef="#ctx0" brushRef="#br0" timeOffset="159894.1091">9724 10205 173,'-2'-12'323,"0"1"-15,0 1-14,2 4-10,0 1-22,0-1-17,0 2-16,0 4-32,0-4-21,0 4-9,0 0-13,10 17-7,-6-5-15,-1-2 1,0 2-5,1 5-14,-1 2-7,-1 5-15,-1-7 1,-2-2 2,-1-4-12,2 2-11,0-5 4,-3 1-7,3-4 20,0 2 6,-1-3 6,0 1 8,1-5 4,-2 1 0,2-1 0,0 0-8,0 0-9,0-23-5,7 4-18,-4 2-8,7-6-7,1 1-7,2-1-8,1 4-3,-2-2-7,3 11-6,-3-2 5,2 3-9,-2 3-1,-3 1-3,1 5-4,-3 3-2,0 2 0,0 4-1,1-1 1,0 8-11,-4 5 8,-3-3 3,-2 8-2,1 1 2,-1 0-11,-3-1-15,1-1-56,-3-6-77,3 0-79,-4 6-95,2-10-108,-1-1-336,0 3-826,5-9 365</inkml:trace>
  <inkml:trace contextRef="#ctx0" brushRef="#br0" timeOffset="160279.9423">10275 10302 155,'1'-8'464,"-2"2"-72,-1-2-28,-1 5-50,-1-2-7,-4 3-28,-2 2-24,-4 1-21,-1 5-33,-4 2-13,-1 4-18,1 2-11,-1-2-21,7 0-16,-2 5-3,6-2-15,1 0-19,2 2-4,3-2 1,2 1-16,2 0-2,4 2-17,0-2 0,1-2 13,4-1-21,0 2-9,-3 2-8,2-6 7,1 3-6,-1-1-6,-5-5 8,0 4 3,-1-4 3,-2 1 16,-1 0 11,0 1 20,-1 1 0,-5-2-6,-1 3-6,-5 2-12,-2-4 3,-5 2-8,0-1-14,-4-1 8,2-2-4,1 0-22,-1-3-23,-3-1-59,2 1-64,0-3-62,-1 0-74,4-3-109,-6-2-360,9-2-796,-1 1 353</inkml:trace>
  <inkml:trace contextRef="#ctx0" brushRef="#br0" timeOffset="161074.8571">11601 10590 115,'0'-8'273,"-1"-3"-9,0 1-16,-2-2-13,0-6-13,0 2-8,-1-1-13,0 2 1,-2 1-15,-1 1-15,-1 3-22,1-1-3,-4 5-14,-1-1-12,-3 3-15,-1 7-3,-4 6-18,-2 7-8,-1 4-12,2 3-3,-7 10-13,8-5-3,-2 10 5,7-9-6,3-1-7,2-1 0,0 0-6,6-2-10,1-6-5,3-2 6,2-1-2,-1-3-5,5-1 12,-1-6-12,2 2-3,9-6 2,-1-8-6,7-4 4,-1-7-6,0 0-4,1 0 9,-3-4 3,-2-3-10,-1-2-1,-1-2 1,-4 0 0,-4-1-1,0 2-2,-1 3 6,-4-1 25,1 8 13,-3 5 25,0 3 8,0 2-12,0 0 1,-3 5-12,3 2-11,0 0-11,-12 10 19,5 4-16,-2 8-12,5-3 6,-5 7-17,5-1 7,1 1-16,2 1 17,5 0-13,0-1 2,1-7 0,3 4 9,0-9-14,0 1-1,7-3 5,-4 0-9,11-4-3,-8-4 2,7 0 4,-2-8-3,5-3 3,-1-3-4,-3 1 5,2-9-16,1-1 20,-3-1 1,-4-4-7,4-5 6,-3 5-10,6-17 4,-8 11 3,-4-1 3,-1 3-15,-1 3 17,-6 4-9,2 4 1,-5 6 7,1 0-9,-2 5 0,1-1-7,-1 3-9,-6 4 11,1 4-5,-3 4 7,1 4-5,0 2 6,1 3-14,2 10-8,3-10-7,0 2-10,2 1 17,4-3-20,2 9 4,1-8-3,-3-1-2,2 2-7,1-2-6,-1-1-7,-1 1-1,-1-2-13,1-2-8,-4-2-10,2-1-10,0-2-11,-3-2-15,1 0-2,0-2-16,1-2-19,-2-2-34,6-1-42,-6 1-206,12-10-486,-2-1 215</inkml:trace>
  <inkml:trace contextRef="#ctx0" brushRef="#br0" timeOffset="161447.1356">12138 10483 180,'2'0'290,"-2"0"-24,0 0-6,0 0 5,0 0-13,-12 15-4,8-8-28,4-1-8,-3 2-21,-1 2-14,4-4 7,-1 2 7,3-2-22,-2 0-11,6 0-8,-2-4-4,6 2-22,4-4 3,0-3-10,2 0-23,5-7 12,-7 4 7,1-3 4,0 0 3,-5-2 18,2 0-1,-4 6 4,-2-9 4,-2 4-5,-3-2-2,1 3-8,-4 1-17,-3 0-14,-2 2-10,-3 3 2,-2 3-21,-4 3-11,-6 10-7,2 1 1,-4 7-10,4 1-3,-1-1-4,4 5 8,-1-1-18,9 2-3,1 4-1,5-4-4,6-1-10,0-7 1,2-4-4,6 6-6,2-8 3,4 0-9,0-7-9,6-1-21,1-2-4,2-3-38,0-3-35,1-3-35,-1-4-59,0 0-57,-1-1-70,0-7-72,-1 0-375,-3-1-847,3-2 375</inkml:trace>
  <inkml:trace contextRef="#ctx0" brushRef="#br0" timeOffset="162364.4273">13117 10764 78,'4'3'186,"1"-2"19,0-2 7,-5 1 2,11-3 3,-3-4-4,1 1-10,1-7-2,4 0-13,-2-6-9,1-2-11,-1-2-16,1-4-11,-4-1-9,1-1-14,1 0-6,-8-1-10,3-1 21,-5 7-17,-1-8 2,-1 14-3,-2 2-4,-2 1-17,0 4 1,3 1-12,-3 1-20,-2 4-1,3 2-2,-2 5-6,6-2-7,-7 13-5,5-1-10,0 5 1,4 7-15,3 1 3,5 1-5,-4 0-8,4 2 8,4-3-4,-4 0-1,-1 1-1,0-1-4,-2 1-17,0 1-25,-4-7-25,-2-1-14,1-1-14,-4 0-13,1-1-2,-1-5-25,2-4 0,0-2-2,0 2 1,0-5-4,0-3-28,0 0 19,3-13 7,4 1 8,0-4 27,3-9 5,0 3 21,1-2 21,0-1 37,-2 6 33,4-2 27,-4-1 25,1 8 23,-3 1 10,3 0 7,-7 6-1,4 1-13,-3 0 5,1 3-7,0 2 5,2-2-11,-7 3-3,10 7-3,-3-2-5,1 4-1,-2-1-17,3-1 6,1 3-6,-2-4-7,0 0 3,2 0 5,0-2-2,1-1 4,1 0-1,0-2-2,0-3 3,0-1 11,2-2 9,-4-2-4,0 0 13,-1-3 10,-1-3-6,0-2 12,-3 5-4,-2-5 8,-1 5-2,0-3-4,-2 1-4,-2 1-1,-1 1-19,-1-1-6,-3 4-6,0 3-9,-4 4-1,-5 0-13,1 4 5,-5 5-14,0 4 0,2 5-3,1-1 1,2 3-1,2 1-10,5-7 9,1 9-13,4-6-12,0 0-9,4 9-22,2-9 0,4-2-3,0 0 5,3-6 3,3 2-1,2-5-5,5-1 13,3-1-18,-4-7 9,7-3 4,-4-4 0,4-2 5,-3-2 6,0-6-9,2-2 7,4-8 10,-2-2-3,-2-3-6,-8 4 20,2-10-8,1-2 20,-9 11 6,0 3 2,-1 0 21,-3 5 8,-1 6 13,-2 5 7,-1 3 6,-3 4-20,3 0-9,-6 3-5,3 3-6,0 0-5,-10 13-2,0 3-2,0 8 0,-4 0-4,3 6-6,0-2-3,-1 0 2,1 1-3,4-1 1,0 1-5,0-1-2,3-2 3,1-2-6,3-4-13,2 1-24,0-3-13,1-5-22,2-1-14,3 2-13,-1-3-29,1-5-15,1 0-28,5-1-28,0-4-23,4-2-30,2-3-34,1-7-26,0 1-268,-2-4-624,-2-1 277</inkml:trace>
  <inkml:trace contextRef="#ctx0" brushRef="#br0" timeOffset="162742.1843">13955 10486 48,'-4'2'256,"-2"-2"-5,2 0-13,4 0-12,-7 1-23,7-1-20,0 0-18,0 0-13,0 0-13,24 0-15,-10-1-14,0-3-10,5 4-29,0-4-20,2-2-31,0 3-32,3-2-27,-2 3-36,0-3-50,1 1-41,-4 4-154,-2 0-347,4 2 153</inkml:trace>
  <inkml:trace contextRef="#ctx0" brushRef="#br0" timeOffset="163479.751">14464 10488 168,'2'-10'283,"0"-1"-9,-1-2-1,1 3-7,-2-4-4,1 2-20,-1-1-11,-1 2-12,-1 0-15,2 2-5,-3 4-19,-1-3-17,-1 0-16,-1 7-9,-2 1-18,-4 1-2,-1 8-27,-9 6-3,0 4-18,-2 2-5,1 2-6,-2 10-5,7-5 2,-1-2-11,6 0-5,0 0-4,0-1-1,6 1 0,2-8-5,2-1-1,1-5-5,0 1-11,4-2 3,0-2 2,6-1 3,-1-4 14,3-1-30,4-3 1,1-5 7,6-3-12,-4-4 1,4-2-9,-2 0-2,-2-3 6,-2 0-3,3-4-3,-4-2 10,-1 1-9,-2-2 8,-1 8-6,-3-1 11,0 3 10,-3 2 16,0 4 9,-2 1 4,2 1-10,-2 2-1,-1-3 2,-1 6-16,0 1-2,0 0-5,-3 11 5,-1 2-8,-3 2 1,0 9 2,0 0-15,1-6 15,-1 6-7,3-5-3,-2 8 4,6-7-5,-1-2 7,1-1-1,1-3-14,2-3 7,0 0-10,1-3 5,3 3 0,2-5-1,1-3 3,2-2 6,5-3-15,4-1-2,0-6 1,1-3-1,0-1 2,-2-4 4,0-6 6,-1 3-8,0-2 8,-4-2 1,-1 7 14,0-4 18,-5 9 4,-1-1 19,-1 2 12,-3 3 13,-1 2 4,-1 0-13,0 4-5,-2-3-14,0 5 5,0 0-14,0 0-2,0 0-5,-8 19-11,0-3 10,-2 1-9,1 6-3,-1-1-1,3 2-4,0 1 0,0-7-5,5 2 1,-3-4-1,2-1 1,3-2-7,0-3-15,2 3-9,2-5-20,1 1-9,4-6-9,5 2-24,7-7-21,3-1-12,0-6-14,0-3 1,2-1 7,-2-4 7,2-1 10,-2-3 1,-3 2 8,3-4 14,-3 0 9,-4-1 7,0 5 16,-7 3 24,-1 3 21,-2 3 43,-4 4 14,3-1 5,-4 0-7,1 6 5,-1-1-19,-2 2-3,0 0-3,0 0-14,-11 18 3,6-4 12,-7 1-9,0 7 6,2-3-12,-1 1-9,1-4-2,1-1 6,2 2-3,-3-3 3,6-4-5,-1 0 2,0-2 9,2 0-21,1-3 11,0-2-1,-1 2 16,3-3-10,-2 0 3,2-2-10,0 0-2,15-11 9,-1-2 0,4-3-7,2-1 5,3 0-5,-1-3-1,-1 1 3,0 5-2,-1 4-1,-3-2-2,-4 5-11,-2 1 13,-1 1 0,-2 3-1,-2 2-5,-2 4 4,2 1 5,-2 1-1,-3-1-7,-1 7 16,2 0-10,-4 5 0,1-1 1,0-1-1,-1 1 12,-1-4-14,3-1-1,0 2-1,2 0 4,-1-5 4,1 1-4,0 1-3,3-2 4,0-1 2,0 0-3,0-2 1,1-3-11,2 1-2,-1 1-14,2-4-19,1-4-18,1-3-20,2 1-24,-2-3-17,0-5-23,-1 2-19,4-8-25,-4 5-29,-2 1-29,2-8-23,-2-1-54,-2-4-195,1 7-554,-1-5 246</inkml:trace>
  <inkml:trace contextRef="#ctx0" brushRef="#br0" timeOffset="163884.0363">15069 10316 254,'-11'1'262,"1"-2"-27,3-1-22,-3 2-20,6 0-36,0 2-58,4-2-70,-5 5-61,5-5-70,2 5-116,2-1-237,3-1 105</inkml:trace>
  <inkml:trace contextRef="#ctx0" brushRef="#br0" timeOffset="164412.6813">15498 10579 166,'0'0'397,"0"0"-38,1 3-45,-1-3-25,1 3-38,-1-3-12,3 4-24,1 1-24,5 0-16,1 5-17,2-5-16,2-2-9,2 1 0,-2-2-27,3 1-18,4-1-8,0-4-5,-1-3-6,-5 1-16,0-3-3,0-1-1,-1 2-11,-1-5 0,-5 1-3,-1 2 0,3-4-6,-6 1 5,-1 0 12,-3 0 1,0 0-2,-1 1-7,-3-1-2,-4 6-8,-3 1 7,-6 3-10,-2 5-3,-5 2-10,-2 6 4,-8 10-2,9-3-14,2 5 11,2-2-3,0 6 6,7-5-8,0 5 19,4-6-19,6 3-1,1 1 10,4-7-8,8 4 5,0-5-1,7-1 1,8-4-22,14 2-17,-8-8-26,15-4-29,-4-6-13,4 3-22,0-7-14,2 0-2,-4-8 3,1 1 14,-3-2 9,-3-6 13,-3 0 6,-8 7 14,-3-5 9,-2 3 23,-2 0 26,-5-3 29,-5 6 27,-3 1 12,-1 3 12,-5 0-6,-1 2-14,-2 2 5,-5 0-4,-2 2-19,-6 4 10,-6 4-3,-1 1-5,-1 5 2,1 0 0,-2 5-6,6 2-3,0 1 4,2-2 0,1 0-8,3 0 5,4-1 0,2 0 6,2-2 6,1-2-6,2-4-3,-1 3 22,5-5-2,-1 3-14,3-6-1,1 2 2,2-4 0,2 0-6,7-4 5,-3-1-2,6-7-16,1-5 9,0 2 8,-4-4-17,6-4 13,-4-3-5,2-3-6,5-6 0,-4-5 9,-5 9-20,0-10 6,-3 7-7,-1 0 7,-5 3 8,2 3 10,-4 5 26,-2 6 6,-1 7 8,-3-1-1,1 3-11,2 8-11,-3-5-6,0 5 0,-10 9-10,3 6-1,-4 12-3,-2-1 3,2 6-2,1-1-24,-1 1 18,1 1 3,3 1-4,-1 0 0,3 1 0,1-1-6,2-4 0,4-3 9,0-2-13,2-6-16,1-3 3,2-1-10,3-5-23,3 0-9,-2-8-23,5 3-20,1-4-20,2-5-14,-2 2-21,6-9-25,-1 3-41,-1-6-35,-1 4-32,-3-5-34,3-3-239,-2 1-597,-4-1 264</inkml:trace>
  <inkml:trace contextRef="#ctx0" brushRef="#br0" timeOffset="165222.711">17468 10661 109,'0'0'257,"-1"3"-1,1-3-8,0 0-28,0 0-18,0 0-22,7-13-8,0 7-3,-2-1-3,1-3 6,2 1 3,0-4-5,-3 4 4,-1-3 6,-1 1 7,-3 0-8,3-1 3,-1 1-6,-4 0-7,-1 1-17,-2 5 1,0-4-31,-6 5-18,1 1-9,-5 6-8,-8-1-5,3 9-11,-5 1-6,5 2 2,-1 4-21,-3 3-2,7-4-1,-1 1-1,5 1-8,3-4-5,0-6-11,5 3 1,2 1-1,-1-5-12,3 2-1,1-4 4,2 0-6,4-1 8,-2-4-4,5 1 10,3-5-2,8-3 2,1-5-12,0-3 0,-2 0 0,1-1 7,-2-2 1,-1 0-5,-2-1 2,-7 5 5,2 0-8,-3 2-2,-1 3 6,-2 1 7,-1 2 3,1 1-7,-4 2 2,3 0-11,-3 2-1,0 0-3,0 0 3,0 0 1,-3 15-9,2-3 12,-3 3-2,2 2-5,2-2 1,-2-3-9,4 5 9,-2-8 0,3 4-3,4-2 2,0-1-7,4 0 2,2-1 1,0-2 13,8-1-17,-7-2 5,7-8 0,0 0-4,-7 1 10,3-3-5,4-6-1,-1-2 5,-3-1 2,1-4-3,-2 0-1,-2-3 1,0-2-1,-1 1 13,-5-1-8,-2 5-4,2-6 5,-5 8-2,1 5 2,-4 1 1,4-1-1,-3 3 10,-1 1-3,-1 2-4,2-1-8,-2 3-6,1 4 10,1-4-9,-1 4-2,0 0 2,0 0 0,-1 16-11,1-2-8,1-4-4,1 1 4,5 6-3,1 0 7,0 0 8,0 0-5,1-2-4,-1 0 11,-1 0-4,0 1 3,-1-6 2,-1 1-6,-2 1 8,0-1-3,-3-1 3,2-3 11,-2 4-2,0-2 10,-2 0 6,-1-4 3,-1 2-13,-1 1 10,0-4-3,-6 1-3,1-3 3,0 1 1,0-1-10,1-4-13,-3 0-21,1 2-25,3-1-48,2-3-26,-2 0-37,1-2-33,2-2-51,2 2-56,3 1-44,2-7-284,3 2-682,3-1 302</inkml:trace>
  <inkml:trace contextRef="#ctx0" brushRef="#br0" timeOffset="165662.5641">18240 10382 188,'13'-8'258,"-5"0"10,1 3-3,-3 1-6,0-1-16,-2 4-13,2-1-29,-2 2-17,-4 0-11,0 11-4,-4 1-11,1 5 5,0-3-10,-4 12 4,0-3-12,0 3 1,3-7-22,0 6-16,1-5-16,-2-2 3,4-1-8,1-4-6,0-1-5,0 4-8,3 0 3,-1-6-3,0-3 3,3-3-6,-3 1-19,3-1 11,0-3-4,1 2-11,2-3-12,-1 0-28,4-4-68,1-3-48,-1 1-58,3-5-57,-3-3-66,5-5-56,1 0-211,-10 2-609,7-3 271</inkml:trace>
  <inkml:trace contextRef="#ctx0" brushRef="#br0" timeOffset="165694.5857">18479 10240 139,'0'-12'260,"-4"1"-21,1 1-13,1 3 5,-1 1-20,1-2-13,-1 4-24,2 0-18,1 0-45,0 4-55,-3-3-66,3 3-50,0 0-71,0 0-169,-4 11-325,4-11 143</inkml:trace>
  <inkml:trace contextRef="#ctx0" brushRef="#br0" timeOffset="166074.2977">18682 10181 213,'3'-3'334,"-3"-1"3,0 1 10,0 3-35,0-5-34,0 5-27,0 0-31,0 0-23,-3 16-23,-4 0-9,0 10-16,-3-1-18,-1 1 9,1 5-12,0-2-5,-2-2-10,1 2-26,-1 1 6,2-1-4,0-1-17,5-3-6,2 0 10,-2-5-29,0-4 0,5-3-4,0-2-13,-1 0-9,2-3-19,2 2-20,-2-4-17,2-3-19,4-3-20,1 4-18,2-8-38,0 2-31,4-4-36,-1 2-31,8-10-22,-3 2-46,-5-1-163,-3 0-497,3 0 221</inkml:trace>
  <inkml:trace contextRef="#ctx0" brushRef="#br0" timeOffset="166104.3443">18546 10401 203,'-3'0'279,"3"0"-13,0 0-23,-6-1-10,6 1-23,0 0-14,23-4-12,-8 2-26,9-3-17,1 0-10,2 2-19,11-4-24,-8 2-33,-3 0-64,0-2-58,3 2-75,-6 0-60,0 3-145,0 0-375,0 2 166</inkml:trace>
  <inkml:trace contextRef="#ctx0" brushRef="#br0" timeOffset="166487.9773">19474 10386 231,'0'-1'374,"0"1"-34,0 0-37,0 0-34,0 0-10,-3 13-24,-1-1-5,-2 3-13,-7 7-20,2 3-7,1-3-9,-1 3-1,1-2-14,0-1-3,3-6-29,3 3-4,1-1-11,-1-4-11,3 3-4,-1-8 6,2 2-5,2-2-7,-2-3-1,1 4-6,2-5 0,1-2-12,5-1-9,0 0-2,2-6-14,-2 4-5,5-5-46,3-2-64,0-8-37,4 1-55,-3-2-56,2 0-61,-3-6-55,1 3-331,-1-4-708,-1 1 313</inkml:trace>
  <inkml:trace contextRef="#ctx0" brushRef="#br0" timeOffset="166520.0016">19646 10249 46,'-6'-15'268,"0"5"-19,2 1-11,0 4-9,-2-3-12,2 3-18,-2 1-15,4 1-27,0-1-29,2 4-52,-3-4-49,3 4-49,0 0-43,0 0-42,0 0-62,6 12-108,5-6-298,-1-1 132</inkml:trace>
  <inkml:trace contextRef="#ctx0" brushRef="#br0" timeOffset="166938.7807">19858 10167 185,'7'-7'327,"-2"-1"3,-1 3 14,0 2 18,-1-3-24,-2 3-20,2 0-34,-3 3-28,0 0-38,0 0-18,-3 12-12,-2 5-27,-7 8-10,0 8-22,-7 6 3,4 3-11,-5 1-9,3-5-9,2-9-19,2 3 7,0-1-5,3-1-12,2 1-10,2-2-3,-1-4-7,3-1-1,0 2-1,4-9-11,0-3-1,0-1-1,0-3-2,4-1 3,-1-2-8,1 3-9,0-4-23,5-2-23,2-4-60,-2-1-47,6-6-37,2 2-46,-3-3-47,7 0-51,-1-8-64,-2 2-220,-2-3-644,-1 0 284</inkml:trace>
  <inkml:trace contextRef="#ctx0" brushRef="#br0" timeOffset="166972.9736">19753 10390 256,'-9'-1'369,"5"1"13,1-3 7,3 3-4,-7-1-25,7 1-26,0 0-16,11-3-29,4-1-10,8 0-22,4 2-9,1-1-20,2 1-12,8-1-18,-10 0-18,0 2-14,-2 1-24,-1-3-8,-2 1-18,-2 0-9,-9 2-8,1-1-11,-4 1-10,0 0-6,-4 0-30,0 0-50,-2-3-48,1 3-67,-4 0-83,7-2-72,-4 0-112,-3-3-389,4 3-843,-4 2 373</inkml:trace>
  <inkml:trace contextRef="#ctx0" brushRef="#br0" timeOffset="168817.7925">19558 10764 185,'0'0'227,"0"0"-14,0 0-15,0 0-13,0 0-12,5-12-8,0 6-4,-1 2-6,4-5-3,-3 1-4,2 1-2,4-6 0,3-6-5,-4 5-3,3-1-7,-3 2-11,4-9 2,0 1-3,-1-1-6,0-1 6,3-4-9,1 3 0,-3-3 3,5-1-4,-4 0 4,2 4 4,1-5 8,-4 0-5,-1 5-1,2 0-6,-2 0-3,-3 0 1,1 4-5,-2 3 0,-4 0-12,3 1-1,1 2 2,-6 1-13,1 1-2,1 0-7,-3 1-3,1 2-5,0-3-5,1 4-4,-4 1-9,0 0-2,0 0-4,3 2-5,-3 3-4,0-6 0,0 5-5,0 3-4,-3-6-6,3 1-2,0 5-1,-7-2-5,3 2 4,-2-3-5,-1 3 0,-4 3-2,1-3 0,0 1-1,-4 0-2,2 6 0,0-3-1,-3 1 3,2 3-3,0-4-1,-2 4-2,5 4-2,-3-2-1,2 0 2,1 6-1,1-4-2,4 3-2,2-4 3,-1 3-4,4 5 2,2 0-4,0-2 3,1 2 6,2-1-2,7 6-3,-2-3 5,1-4-3,3 5 1,-1-3 0,0-5 3,2 4 3,-1-1 0,0 0-4,-2-3 1,-1-2-2,0 3-4,-1-3 7,1 3-3,-1-2 9,-2 0-7,-2 2-2,1-1 0,0-4-4,-1 4 0,-2-3 5,-1 0 1,3 0 2,-5 0-1,3 1-3,-1-1 9,-3-2 1,0 3 0,0-3 21,0 0 3,-3 1 7,-1-4 5,1 3-1,-4-2 3,3 2-2,-6-3-4,2-1-3,0 2-3,-5 0-4,-2-4-4,1 1-3,-1-1-1,-1-2 1,-2 0-5,-2-2-15,-1 0-19,0-2-39,1-3-50,3 3-60,3-3-69,-1 0-73,-5-1-94,7-1-91,-1 1-291,3 2-848,-3-3 377</inkml:trace>
  <inkml:trace contextRef="#ctx0" brushRef="#br0" timeOffset="171874.7805">1539 12172 121,'1'-14'274,"-5"-1"-5,4 2-4,1 5-12,-2 0-17,1 3-29,1 1-19,1 0-25,-2 4-27,0 0-13,0 0-10,-5 22-9,2 2-17,-2 6-3,-2 2 9,0 17-19,-10-2-10,7 1 4,-1 0-9,0-15-5,-2 15 26,-1-3-5,3-11-8,1-2-9,-3-3-8,4 0-6,0 0-3,-1-6-21,2 2-6,0-4-40,2-4-41,0-3-47,3-2-29,-1-6-62,1 0-47,0-1-195,-1-1-483,0-2 215</inkml:trace>
  <inkml:trace contextRef="#ctx0" brushRef="#br0" timeOffset="172274.267">1408 12470 9,'0'-21'255,"0"2"-3,1 0-5,2 0-5,4-8-8,-5 8-8,6-7-9,2 9-16,1-6 1,2 1-8,1 0-20,3 5-6,1 2-14,-4 5-20,0 5-5,-1-2-12,1 5-15,3 3-5,-7 0 1,1 4-23,2 1 6,-3 2-18,-3-1-1,-3 3-14,0 2 8,-1 3-10,-3 0-11,-6 4 2,-1-2 2,-1-3-16,-2 1-20,0-1-29,0-2-2,-1 1-25,1-2-15,-4-1-21,-1-1-21,3-2-22,0 0-12,3-3-23,-2-2-33,4-2-37,1 0-224,2 0-500,1-3 221</inkml:trace>
  <inkml:trace contextRef="#ctx0" brushRef="#br0" timeOffset="172663.9471">2042 11846 267,'4'-8'371,"-1"3"-34,-2 1-51,2 1-29,-3 3-22,0 11-27,0 2-14,-7 12-25,-3 1-13,0 5-6,-2-1-25,-8 13-10,7-11-22,2-1 3,-3 1-4,0 14-15,-2-16-11,5 0 1,-3-1-20,3-2-37,1-2-33,0 1-48,2-9-48,1 0-55,2-8-57,0 1-236,0 0-506,4-6 225</inkml:trace>
  <inkml:trace contextRef="#ctx0" brushRef="#br0" timeOffset="173097.5008">2349 12408 54,'-5'3'350,"0"-2"-13,5-1-9,-5 2-17,3-2-28,2 0-37,-4 1-27,4-1-7,0 0-40,0 0-12,0 0-8,21 1 5,-7-1-36,9 0-5,3-1-8,1 0-13,-3 1-5,1 0-12,0 1-10,0-1-14,0-1-38,-12 1-40,2 1-42,-2-1-55,-3 2-57,-2 2-46,-2-3-21,-5 3-38,-4 0-148,-4 3-468,-7 2 208</inkml:trace>
  <inkml:trace contextRef="#ctx0" brushRef="#br0" timeOffset="173478.7826">2301 12649 69,'-7'5'243,"4"-1"-24,-1-1-16,3 1-11,-1-1 5,5 1 0,4 1 7,4-2-10,9 2-12,5 0-12,-1-1-10,3-1-13,11-3-18,-10 3-13,-1-1-8,0-1-21,-2 1-37,-1-2-44,0 2-63,-3 3-81,3-5-100,0-1-169,-8 2-441,5-2 196</inkml:trace>
  <inkml:trace contextRef="#ctx0" brushRef="#br0" timeOffset="174182.7345">3701 12114 144,'7'-4'204,"-3"-1"-12,2 1-1,-1 0-3,0 0-4,-2 3 8,-3-3 1,4 1-1,-3 1-11,-1 2-16,2-5-10,-2 5 3,0-5-11,0 5-26,-6-5-7,6 5-17,-7-4-10,-3 0-10,0 3-10,-1 0 0,1 4-11,-4 0-6,-1 1-3,1 1-8,-2 4-5,5 1-3,-3 1-12,1 0 7,3 1 3,3 3-12,-3-1-1,6 2 5,0-6-11,1 6-2,4 2 3,-1-5-2,2 6 2,5-2 0,-3-1-4,9 8 0,-2-2 0,6 0-1,-1-2 1,0 0-3,-2 3-3,3-2 3,-6 1 9,2-1-10,-3-7-3,-3 5-1,0-4 1,-1-1 3,-5 3-1,-2-1 0,-5 0-13,-1-1 8,-7 9-11,-1-8-3,3-3-1,-7-1 8,5-3-6,-5 1 5,5-3 4,0-5-4,-3 1 3,7-3-8,0 1 7,2 1 5,2-2 16,-1-2-3,3 2-1,4 0 0,-7 2-11,4 1 6,3-3-8,-4 6 8,0 0-6,4 5 9,-2 6-5,1 6 0,-2-2-6,0 2 8,-1 2-4,-2 2 2,-1-2-2,0 0 6,0 2-4,3-10 0,-3 11 0,4-8-1,-4 2 1,3-4-4,3-7 3,-1 5 9,2-3-12,-1-3 8,2 0-10,2 0 7,3-3-9,2-1 1,5-1-18,2-4-36,6-1-47,3 0-51,3-7-40,3 3-59,-2-7-195,13-7-487,-5 3 215</inkml:trace>
  <inkml:trace contextRef="#ctx0" brushRef="#br0" timeOffset="175183.962">4629 12310 101,'7'-5'245,"1"0"-11,1-2 2,0 2-7,-1-3-4,-1 0-2,0-2 1,-2 2-4,0-3-12,2 1-4,-4-1-1,0 3-5,-2-3-8,-1 0-22,-1 1-2,-1 0-1,-3 5-24,-1-4-24,-1 4-14,-3-2-20,-5 2 14,2 5-30,-5 2-3,-2 5-6,6 3-7,-3 5-7,0 1-4,3 7-8,0-2-1,4 4-4,3 1-3,4-2-4,3 3-21,5 0 15,3 1-6,0-5-5,2 5 11,0-5-5,2 0-4,3-2 29,-4 2 10,-1-6-9,-3-2 6,0 0-2,-1-4-21,-4-2 5,3 1-9,-4 0-2,1-4 0,-2 1-2,-5-1-26,0 1 7,-4 1 14,-1-4 11,-4-1-6,-1 1 0,-1-3-13,1 1 1,-8-2-23,4-3-1,3 2 5,2-3-8,4 2-8,-4-2-23,4-1-32,2 2-22,2-1-31,-1-1-37,4 1-51,5-3-41,3-2-45,0 0-219,4-6-582,7 1 257</inkml:trace>
  <inkml:trace contextRef="#ctx0" brushRef="#br0" timeOffset="175640.9688">4849 12426 50,'0'0'341,"7"-1"5,-7 1-1,0-4-1,0 4-30,4-2-12,-4 2-25,0 0-26,6-2-28,-6 2-34,7-1-11,3 4-14,5-1-45,8-2 22,2 1-10,6 2 3,12 3-8,-1-5 8,0 5-31,-3 2-10,4-6-12,-4-1-4,-10 3-16,-3-2 5,-1 1-5,-1-1-10,-4-2-5,-4 2-10,-5-2 7,-4 0 4,3-2-11,-5 2 4,0-2 3,-3-2-12,0-1-1,-1 2-3,-2-10-9,1 6-7,-6-5-1,3-2-6,-5-1 0,-2 1 1,3 7-3,-4-15-4,2 7 6,-2 3 20,4 2-30,1 9 15,-1-7 2,3 3 23,1-2-7,0 3-7,1 0 3,-1 1-12,3 0-2,0 3-1,0 0-2,0 0 3,7 21 16,1-8-21,-1-2-4,0 5 13,2 1-22,-1 6 15,-2-6-5,0 5 5,-1-1-2,-2 6-3,-3-1-1,0 0 4,0-8-3,-3 1-4,-2-2-11,0 0-9,0 0-22,-1-3-28,2-4-43,-2 1-30,2-3-34,-1 0-54,0-2-43,4-1-50,-1-1-46,2-2-222,0-2-644,0 0 285</inkml:trace>
  <inkml:trace contextRef="#ctx0" brushRef="#br0" timeOffset="176069.3433">5922 12271 126,'13'-11'378,"-7"5"-12,1 2-40,-4 1-38,-1 4-26,-2-1-24,-4 16-25,-3 8-7,-8 3-16,0 4-4,-4 10-1,-1 2-17,3 3-17,3-14-21,-4 8-4,5-8-8,3-2-13,2 2-5,-1-6-11,4-8-11,-1-2 2,0 1-11,2-3-2,1-3-28,2-6 37,-2 1 10,3-2 28,-3 0 26,3-1 19,0-3 21,-1 5-5,1-5-11,0 0-24,1-13-8,4 3-14,0-1-14,1-7-12,2-6-4,-1 0-1,3-3-29,0 0 7,1-4-15,3-12 4,-1 13-9,1-3-6,4-13-2,-5 23 2,0-3-13,2 0 2,0 1-3,-3 3 3,1 7-19,-3 5 7,1 3-2,-3 2 0,1 0-5,-1 5 4,2 3-3,1 6-5,3 12 1,1-2 3,-1 5-6,-3 1 0,-3 1 1,2 2 5,-3 2-3,1-3-2,-2 2 0,-1 2-1,-4-3 0,3 1 3,-2 2-4,-1-5-5,-1-5 8,0-3-12,0-2-14,-3 2-40,2-6-29,-1-3-65,-2 0-34,1-3-54,-1 0-43,1-2-46,-1-3-64,1 2-54,3-3-310,-8-4-823,2 1 364</inkml:trace>
  <inkml:trace contextRef="#ctx0" brushRef="#br0" timeOffset="176462.6327">5873 12621 318,'-4'0'384,"4"0"-30,-7-1-28,7 1-35,0-4-13,0 4-16,17-6-14,4-3-26,-1 4-5,6-3-34,1 2-17,0 0-17,-2-3-35,2 3-85,-3-2-56,-3 3-67,0 0-79,2-2-84,-8 4-242,-1-3-540,0 0 240</inkml:trace>
  <inkml:trace contextRef="#ctx0" brushRef="#br0" timeOffset="177522.2503">4498 13328 194,'3'-11'245,"-3"6"0,1 0-29,1 0-20,-2 3-23,0 2-15,0 0-14,0 0-21,-2 14-7,-2 5-3,-7 11-23,4 3-8,-10 11-5,9-11-11,-6 9 2,1-8-6,3 0-5,-1-6 3,1 2 0,-4-4-4,4 1 15,0-13-2,3 6-3,0-5-3,1-3-11,2-3 3,1-4 1,-2 3 9,5-2 15,-2-1 31,-1-3-2,2 4 15,1-6-16,0 0 2,0 0-4,0 0-14,6-25-11,-1 6 0,0 1-14,3-8-7,0 1 12,2-3 1,0-3-22,2 0 6,1 1-5,4-12 0,-1 12-6,-2 1 0,2 0-6,0 5-2,-1-1-11,0 9 9,-1 5-5,-3 0-5,1 5 0,-4 0-10,2 5 3,0 6-7,0 1 5,5 3 0,-8 4 5,7 8-10,-1 4 2,-5 1-4,1 3 2,-2 0-4,-3 0 3,2 1-11,-4 2 6,1 0 1,-4 0 6,1 0-11,-2-9-18,1 6-24,0-9-30,-1 6-35,1-9-24,-3-2-25,2-5-15,1 0-26,-2-1-24,1-1-30,-2-7-42,3 3-37,-5-1-195,6-3-565,0 0 250</inkml:trace>
  <inkml:trace contextRef="#ctx0" brushRef="#br0" timeOffset="177963.7148">4435 13668 22,'0'0'268,"-7"-1"-35,7 1-15,0 0-15,0 0-5,11-4-3,2 3-9,12-3-17,1 1-19,13 3-7,0-6-21,4 5-8,-2-3-15,1-2-9,0 2-35,2 1-53,-5 4-61,5-4-86,-2 0-68,0 0-129,-11 2-370,-2 0 164</inkml:trace>
  <inkml:trace contextRef="#ctx0" brushRef="#br0" timeOffset="178368.9835">5190 13609 5,'-14'-2'355,"0"-3"-14,1 3 20,3-1 14,4 0-10,1 2-34,0 0-37,5 1-30,-3-3-21,3 3-32,0 0-19,0 0-19,36 0-17,-8-1-7,12 1-12,-2 6-19,2-6-5,0 3-15,-12-3-6,0 3-8,2-3-11,-2 0-12,-5 0 0,-4-3-4,-2 3-3,-3 3-2,-5-3 5,-1-3-9,-2 3 1,-3-4-15,1-4 0,-4-1-9,-3-3-3,-1-5-7,-4 2-1,2-2-2,-7 1 10,2-2-16,1 4 1,-1 1-1,1 1 2,1 4 18,3 0-9,3 3-1,0 0-16,0 2-5,0 3 0,3 0 1,0 0-2,7 8-8,3 6 15,3 6 2,0 2-6,2 4 3,-5-1 6,1 2-12,-4 1 9,-1 0-4,-2 0-1,-4-2-10,-1 0-4,-2 1-16,-2-7-36,0-1-26,2-2-25,-4-1-40,0-1-43,0-4-61,2-2-72,0 0-315,-1-2-705,2-4 312</inkml:trace>
  <inkml:trace contextRef="#ctx0" brushRef="#br0" timeOffset="178803.1606">6141 13649 66,'3'-5'297,"2"-3"-7,0-1-3,0 3-20,-2-6-5,1 3-7,2-3-3,-5 1-7,1 0-8,0-4-4,0 1-7,-2 2-24,0-5-13,-4 5-12,2 4-9,-2-3-31,1 3 11,-1 1-15,-2 1-16,-1 2-7,-1 2-19,-1 4-18,-6 2-2,1 4-1,-5 7-9,0 0-12,-1 6-2,0 1-15,2 2 7,4-1-4,-2 2-5,4-5-3,6-1-6,0-2-3,2 1-1,1 0-3,3-5-3,0-4 3,3 3-18,1-1 16,-1-5 3,4-1 3,0 0-4,0-3 3,4-4 0,2 1-4,3-6 5,-2 0-2,7-7-12,-4-1 7,-2-2-2,0 0 3,1 0 7,-6 5 9,4-11 10,-1 3 7,-6 5 15,0 1 3,-1 2 8,-3 3 10,2-2 2,-5 6-1,3-2-9,0 5-10,1-1-14,-4 1-3,0 2-6,0 0-14,0 0 9,0 17 0,-3 0-10,0 0-2,-1 4-9,3 2 4,-5 5 0,6-4-4,0 1-12,-1-6-41,2 2-38,3 7-34,2-10-49,1-3-51,0-3-40,4-1-16,3-2-33,2-6-39,5-3-51,0-3-293,0-5-740,0-6 328</inkml:trace>
  <inkml:trace contextRef="#ctx0" brushRef="#br0" timeOffset="179284.4613">6508 13572 16,'9'-30'195,"-1"3"10,-1-5 14,-1 1 18,-3 4 15,2 2 25,-2 8 0,1 5 6,-4-1-10,2 5-18,-2 2-39,0 3-20,0 3-30,0 0-7,-2 16-15,-2 2-14,-1 11-12,-3 4-9,-4 9 4,2 7-7,0-14-6,0-1-12,3-2-7,-1 0 0,-1-4-16,2 4 7,0-2 1,2-5 1,0-5-18,3-11 1,0 3 6,-1-1-10,0 0 9,2-6 19,1 1 31,0-2 35,-3-1 18,3 1 16,0-4-5,0 0-21,0 0-14,3-28-12,-3 17-14,4-15-8,1 2-12,0-9-13,1 3-5,1-4-10,6-10-1,-1-2-7,2 2-7,3-1-6,3 3-7,1-2-4,-7 14-5,4 1-1,2 4-4,-3 4-3,1-1 6,1 7-14,-1 1-3,-3 6 0,1 3-1,-1 6 0,-2 0-7,-2 3-4,-4 3 9,8 5-9,-7 2-3,0 7 1,-2 4-5,-6-5-3,-1 6-11,-4 3-14,-3-2-21,-5 0-12,-1-1-13,-4-2-2,0-1-10,-3-4 3,1 0 9,-3-5 5,3 0 8,6-7 9,0-1 16,6-1-2,1 4 6,2-8 4,0 1 1,0-2 6,5 0-5,0 0 6,0 0 0,12-5 4,-1 3 9,3-1-10,7 6 5,-5-3-2,5 2 1,0 1 5,-5 1-1,-2 1 2,1 3 5,-2-1-4,2 10 0,-5-8-6,-2-2 11,-3 1-22,1 2 18,-5-6 9,-1 9-3,-3-2 7,-1 1 4,-4 3-8,-4-3 0,-4 5-5,1-7-9,-6-5-1,2 4-11,0-2-8,-2-2-15,3-1-17,5-4-34,-4-3-40,2 0-27,6-2-29,-3 0-39,3 2-45,5-8-77,1 1-304,4 0-720,5-6 319</inkml:trace>
  <inkml:trace contextRef="#ctx0" brushRef="#br0" timeOffset="179722.5768">7152 13464 191,'0'0'362,"-7"-5"10,3 2 0,1 2-15,-2-2-29,5 3-24,-2-2-37,2 2-24,0 0-22,0 0-27,7-5-12,3 5-5,4 0-28,8 2-19,1 1-9,2-3-8,1 5-12,-1-1-6,-1 2-7,-4 1-12,-6-3-6,-3 1 2,2 3-13,-5-3-2,-2 4-13,0 3 17,-5 3 10,-4 4-7,-3 7-2,-6-4-6,-5 0-2,-3 5-4,0-5-2,-1-3-7,-3 0 1,2 3 0,1-12 0,2 2 4,2 4-4,6-6-7,1 2-6,3-9-3,0 0 1,6 1-1,-2 1-1,3 0-5,0-5 3,4 4-3,3 1 1,3-1 0,4-2-2,6 3 0,1-1 5,3-2-12,1-2 1,-1 0-1,2-1 0,2-2-11,-1-2-42,-1 3-65,1-6-67,1 1-87,-1 0-107,1-5-451,-5 0-885,-1 1 391</inkml:trace>
  <inkml:trace contextRef="#ctx0" brushRef="#br0" timeOffset="180148.0607">7858 13084 341,'2'-18'374,"0"5"-11,-2 4-40,2 3-37,-2 1-28,0 5-29,0 0-7,0 28-20,0 19-7,-6 6-24,-1 6-3,-6 26 4,-4-1 10,0 1-9,6-27-16,-6-5-13,4 6-17,-5-3-8,1-5-17,0 0-5,2-7-14,6-11-7,-3-5-8,2 0-17,1-5-61,4-6-88,-1 0-73,2-8-86,2-2-67,1-4-314,1-3-690,0 0 306</inkml:trace>
  <inkml:trace contextRef="#ctx0" brushRef="#br0" timeOffset="180749.149">8135 13491 143,'0'0'307,"-11"5"-19,6-1-13,0 1-25,-1-2-19,1 12-12,1-6-29,2-2-6,1 4-17,-1-5-12,2 2-14,2 0-2,3 3-5,-2-6-1,6 1 8,-1 0 0,7-2-7,2-3 10,-3-6-5,9 2-7,-1-4-3,1-3-16,1-2 5,3-2-8,8-12-14,0-1 2,0 0-13,1-3 6,-1 2-3,-1-1-5,-10 13 4,1 2-6,-1 1 1,-6 2-7,-1 6-15,-4 1-1,-3 1-3,0 1-13,-3 0 3,0 6-5,1 1-4,-1 2-3,-3 3-4,1 1-4,-1 3 2,-3-2-5,1 2 2,-2-4 0,0 2-7,-2-1-5,2-5-4,0 0 5,-1-1-14,1-2 17,0 2 0,0-5 0,0 4 12,0-4 8,0 0 0,0 0-4,0 0-3,3-13-4,-3 8-2,0-7-1,-3 0-3,3-1-2,-2 1 10,0 2-1,-3 1-7,1 0 1,-1 1-10,-1 3 1,-4 0-1,-3 5-5,-8 5 6,-4 5-3,-2 4-3,3-2-3,-11 13 5,12-4-7,0-1 5,1 1-6,4-1-1,0 0-3,5 3 1,3-2-5,5-5-4,3 0-4,-1-6-4,6 2 0,0-7-3,3 5 4,3-5-3,4 1 7,4-5 0,5-3-9,1-3 0,1-3 10,-4-6 1,4 1 1,-5-1-1,1-3 4,0-5 5,-3-1-5,1 3 14,-6-2-7,-1 5 10,-4 2 17,1 1 19,-1 5 16,-5 4-9,0-2-5,0 2-5,1 2-10,-2 2 3,-1 1-13,0 0-1,3 10-2,-5-4 2,2 5-6,-2 1 0,0 0-2,1 4-4,1-1 4,0 2-6,3-1 4,-2-4-5,2 0-2,4 3 5,-2 2-4,1-8 4,1 0-3,0 2 1,6-2 2,-2 0-7,3-3-10,9-3-36,1 1-28,-2-3-68,5-4-53,-2 3-48,3-5-45,2 3-49,6-8-55,-7-2-67,-2 0-258,1-4-773,-6 0 342</inkml:trace>
  <inkml:trace contextRef="#ctx0" brushRef="#br0" timeOffset="181173.4043">9468 13161 87,'2'-6'386,"0"-1"5,2 1 0,-4 1-5,0 0-17,0 5-26,1-6-25,-1 6-41,0 0-30,0 0-25,-12-1-25,1 8-9,-8 4-26,-2 5-17,0 1-15,-2 5-13,2 0 1,-3 1-11,-4 7-3,3 6-6,4-9-5,5 2-7,2-3-3,4 4-4,0-4 3,6-1-9,-1-1-5,5-5-6,5-4-2,-2 4 9,4-4-24,3-3 3,1 2-6,7-2-2,2-2-19,1-1-50,1-3-59,3-6-84,2-3-73,-3-2-62,13-5-81,-11-2-364,2-2-812,0 2 359</inkml:trace>
  <inkml:trace contextRef="#ctx0" brushRef="#br0" timeOffset="181625.0688">9778 13233 112,'-9'-6'395,"5"-1"28,0 3 0,2 1-17,-1-2-31,3 5-37,-1-4-38,1 4-29,6-6-19,2 4-33,8-1-13,5 1-24,3 4-6,-3-2-14,4 0-8,-4 0-10,2 3-6,-9-1-14,0 4-15,-4-5-12,1 2-10,-3 1 0,-5-1-8,4 3-4,-4 0 1,-1 1-4,-2 4-1,-3 0 6,-4 4-5,-8 6-4,3 1-6,-6 0-5,-1 0-7,0 2-3,-4-5-4,2 1-5,1 4 1,1-8-4,2 0-5,3-2-1,1-2-4,2 0-2,1-2-1,2-1-5,3-4 0,2 2-2,-1-2-1,1-1-1,3 4 6,0-3-2,3-2 0,4 3 1,2 0 2,3-1-3,1-4-1,3 4-2,2-2 0,3 1-10,1-1 7,-1 0 0,-1-4-9,3 1 6,-11 3 3,2-5-7,2 1-7,-6 0-16,3 0-24,-4-3-30,-1 4-27,0-3-34,0 3-16,1-2-59,-4 1-29,-2 0-26,-3 1-26,9-1-45,-8-1-37,-1 2-18,0 0-266,0 0-708,0 0 313</inkml:trace>
  <inkml:trace contextRef="#ctx0" brushRef="#br0" timeOffset="182490.6269">4407 14642 81,'-6'0'283,"-2"0"-8,-1 0-4,2-1-9,0-2-13,-3 3-19,3 2-1,0-1-10,2 0-9,0-1-10,-2 0-4,3 1-20,4-1-12,-4 2-13,4-2-12,0 0 2,0 0-24,0 0-13,0 0 3,0 0-31,0 0 2,0 0-8,14-7-8,-5 5-6,14 0 1,-1-2-12,4 4-4,0-2-3,-2-1 5,1 2-10,-3 2 6,-6 0-19,1 1 4,-2 0-8,-5 4-2,0 3-6,-2-4 17,-2 2-21,-2-2 9,-1 7-12,-3 3 9,-8 10 10,-5 1-18,0 3-3,-12 10 3,-2 0 7,-1 0-5,-2-1 3,1 4-1,-2-6 0,0-5-4,1-1 0,1 0 4,8-8 3,1-4-18,0 1 27,5-1-14,2-7 0,3-5-4,4 1 6,2-1-6,0-2 4,-3-1 0,7-1-9,0 2 16,4-1 2,-4-3 5,14 4 11,-1 0 6,12-2-8,-5 1 0,10 1 0,-1-4-1,1 0-1,-1 0-7,12-1 2,-3-1-18,-8 1-34,0-4-46,9 2-40,-12-2-54,-2-3-64,0 1-81,5 1-75,-5-5-210,2 2-652,-3-5 288</inkml:trace>
  <inkml:trace contextRef="#ctx0" brushRef="#br0" timeOffset="182959.2675">4955 15030 371,'-9'-7'377,"5"4"12,-2 2 2,2 0-40,0-2-17,4 1-41,0 2-51,0 0 3,8-5-25,8 1-15,9 0-11,16 2-28,0 1-1,1 2-11,3-3-15,0 4-11,-1 4-18,-5-5-2,-9 2-17,-3-3-16,-2 0 0,-3 0-20,-9 0 5,0 1 5,-5-2-17,-2 1 13,-1 0 5,-1 0-16,-3-6-14,-1 0-21,-1 1-21,-4-3-15,-3-5-10,-1-2-4,0 2-7,-7-5 0,5 5 11,-5-2 1,8 2 3,-5 0 3,5 2 7,1 7 10,2-3 16,3 2-8,-3 3 1,2-2-8,1 3 0,2 1 5,0 0 0,7 7-11,4 5 6,6 5 7,-3 3-8,0 4 13,1 3 2,-2-3 5,-1 2 4,-1 1 10,-4 1-11,-5-3-3,2 2 2,-4-1 1,-2-1 2,-1 0-18,-4-1-32,3-8-47,-3-2-51,3-2-49,-3 0-51,0-4-78,1-4-86,-1-1-230,3-2-674,4-1 299</inkml:trace>
  <inkml:trace contextRef="#ctx0" brushRef="#br0" timeOffset="183418.8253">6072 15197 86,'0'-10'314,"0"10"-3,0-6-23,0 1-21,1-1-23,-1-1-37,0 2-14,0-5-18,1-1-21,-1-1-11,2-1-20,-1-4-9,1-2-8,-4 0-17,2-1 8,-1 8 4,-3-5 0,1 0 12,-1 2-4,-2 6-7,0 1-13,-2 3-6,-6 1-12,-3 6 16,-7 4-33,-1 11 2,-1-1-1,-5 11-5,7-5 0,-5 11-8,9-9 1,2 1 0,4 1 23,2 3-12,7-11-10,0 7 9,4-8 4,2 0 0,2-9 1,6 6 2,2-4 5,5-5-12,6-2 11,2-6-3,3-6-9,-3-3-1,0-3-9,-2-4 0,9-13 1,-11 9 0,-2-6-5,2-11 13,-3-3 0,-7 10 5,2-20 3,-5 0 8,-1 22 10,1-17 13,-1 13 6,-2 7 6,-3 11 11,1 5 3,-1 1-11,-1 4-17,0 2-5,0 0-17,0 5-10,0 0-8,-8 27 0,5 2-2,-7 8-10,3 12 3,-6-1-6,3 1-6,2 1 3,0-5-14,6-10-2,-3-3 7,5 2-4,-2 16-12,5-23-34,1-8-46,3 6-49,-1-8-41,1-2-55,4-2-52,-1 0-46,-2-9-69,8-1-81,-3-6-326,8-3-860,-1-5 381</inkml:trace>
  <inkml:trace contextRef="#ctx0" brushRef="#br0" timeOffset="183864.7883">6446 14966 198,'-4'-9'358,"0"2"29,1-1 31,2 2-14,-1 0-32,2 0-42,0-2-39,0 4-41,4 1-12,6 1-21,6-3-26,12 5-13,-3 0-27,2 2-8,-3 1-4,1 2-16,-5 2-8,-6 0-12,0 3-11,-1-1-7,-3 8-3,-3 0-3,-4 2 14,-6 9-10,-4 3-3,-3-2-2,-6-2-10,-9 11-3,4-13-3,-7 7-6,7-12-13,0-1 4,3 1-4,6-8-4,1-3-4,2-2-1,4-1-9,0-2 2,1 0 2,2-1-3,2-2 9,-1 4 2,4 0 12,3-3 6,4-1 1,4 0-5,8 1-5,1-2-6,2-2-10,2 0 4,12-1-19,-9-1-48,11-6-67,0-2-95,-2 4-87,3 7-92,-2-12-100,-2-2-338,-2 3-879,-9 1 390</inkml:trace>
  <inkml:trace contextRef="#ctx0" brushRef="#br0" timeOffset="184337.8331">7133 14787 133,'2'-35'294,"1"-10"26,-3 14 5,4 14 13,-1 0-6,-2 5-27,1 2-34,-1 6-22,2 0-34,-3 4-21,3 17-34,-3 11 0,0 8-6,-3 23-12,-8 26-6,1 3-23,-7-5 13,-4 4-11,8-34-8,2 6-11,-10 21-4,5-25-15,-2-2-7,0-5-2,6-15-10,-2 11-17,2-14 9,0-3-11,2-4-36,2-8-35,1 0-30,3-4-51,0-8-51,2 1-70,2-4-86,0 0-323,0-15-698,4 5 309</inkml:trace>
  <inkml:trace contextRef="#ctx0" brushRef="#br0" timeOffset="184796.3339">7513 14883 2300,'0'-3'282,"0"3"-161,-2-7-27,2 7-7,0-3-11,0 3-7,0 0-21,0 0-11,0 0 3,0 0 7,-4 11 7,4-5-7,-3 4 10,5-5-1,-1 6 3,3-3 20,-2 1-8,3-2 1,1-1 4,2 1 3,6-5 3,3 0-3,-1-2 1,4-2 13,1-3-24,-6 5-4,1-6 8,-4 1 23,0-5 9,-5 4 21,1 1 14,-2-2 12,-2-1-10,-3 2-10,1-1-4,-2-1-13,-3-1-21,-1 6-3,-2-1-8,-2 2-16,-5-2-4,-1 9 1,0 0-15,-6 3-4,2 7-6,2-1-10,-5 5 8,7 0-12,0 1-4,5-3-9,0 6-12,3-5-11,3-1-3,3 0-8,2 2-18,2-1-8,6 4-18,5-2-32,3-5-32,9 0-45,1-3-40,12-6-53,-1 0-50,5 1-35,-2-7-20,3 0 7,-1-10-259,-7 3-678,-11-2 300</inkml:trace>
  <inkml:trace contextRef="#ctx0" brushRef="#br0" timeOffset="184836.3613">8080 14950 3,'-4'-20'250,"0"2"-11,-2 2 3,-2-3 33,1 9 29,0-5 4,-2 0 8,5 7-7,0 3-30,2-3-14,1 4-42,-1-1-27,2-1-18,0 6-16,10-4-20,0 7-21,4-3-3,7 5-14,6-5-17,0 2-2,-4 3 5,2 1-18,-3 2-9,-1-2-8,-8-1-3,0 1 5,-6 4-9,1-1 0,-8 1 5,2 5 9,-10 10-10,-1-1 25,-5 2 5,-5 0 0,0-2 2,-4 0-11,2-2 6,1-4-3,-1 1-6,4-1-10,6-5-7,3-1-4,1-4-4,0 1-1,4-2-4,0 1-4,1-1-1,5-3 5,4 5 1,3-4 3,1 2-7,6-5-2,7 1 1,2-3-6,2 0-4,-1 0-3,2-3-9,2-2-8,7 1-30,-10-1-41,2-3-50,-2 3-48,9-8-81,-10 11-55,2-8-70,8-4-81,-12 5-291,2-3-803,0-1 355</inkml:trace>
  <inkml:trace contextRef="#ctx0" brushRef="#br0" timeOffset="185285.8326">8818 14553 271,'0'-31'354,"-3"4"19,6 11 17,-3 5-19,0 1-35,0 3-30,0 3-38,0 4-31,0 0-15,0 0-48,-6 33 8,1-1-8,-2 25-2,-8 24-18,2 6-4,-3-8 0,2 4-7,3-29-6,-1 5-5,-8 19-4,7-25-5,-1-4-13,3 4-5,-2-3-11,6-16-8,-4 11-12,5-12-8,-4-4-6,3-4-2,4-6-7,-1-8-15,1-2 1,0 2-29,2-3-36,0-3-47,1-3-64,0-2-73,0 0-68,9-14-92,4 4-82,3-9-242,2-2-753,13-9 333</inkml:trace>
  <inkml:trace contextRef="#ctx0" brushRef="#br0" timeOffset="185334.873">9589 14689 382,'-2'-20'409,"-5"1"20,3 3-14,-2 1-40,-2 3-26,-2 6-39,-1-1-25,-5 5-34,-5 6-21,-6 7-25,1 1-10,-9 19-6,-1 5-20,0 5-7,3 1-17,5 1-11,3-1-8,4 2-12,5-1-9,5-9-5,2-4-4,6 2 2,-2-3-6,8 0-3,-1-3-3,1-6-7,6 2 8,-2-6-18,0-1-3,2-1-5,6-3-5,-4-1-5,10-3-32,-4 0-47,-1-5-45,6-5-77,-1-2-61,0 4-61,-4-5-64,-4-1-84,0 0-337,2-5-819,-3 2 363</inkml:trace>
  <inkml:trace contextRef="#ctx0" brushRef="#br0" timeOffset="185777.1813">9252 14962 304,'-4'-3'337,"1"3"-16,3 0-16,0 0 10,0 0-11,24-2-11,-2 7-14,7-5-46,0 0-7,1 0-19,-2 3-26,3-2-20,-1 1-11,-4 0-21,-4-2-39,0 2-58,-8 0-45,-4-1-49,2 0-54,-6 2-59,0-3-57,-2 1-54,-3 3-212,-1-4-538,0 0 238</inkml:trace>
  <inkml:trace contextRef="#ctx0" brushRef="#br0" timeOffset="187053.8458">4377 16127 149,'0'-18'318,"3"8"-12,-3-1-7,0 7-16,0-3-31,0 2-29,0 0-26,0 1-26,0 4-18,0 0-16,-3 24-9,-7 1-20,2 8 3,-7 17-13,2-2-5,1 3-3,-2-4-13,3-1 1,1-12-3,6 0-3,-3 0 7,0-3 22,4 0-31,-4 2 1,3-17-2,1-1 9,-1-6-1,4 0-11,-2-1 7,2-3 3,0 0 17,-2 0 6,0 0 19,-1-3 18,3-2 2,0 0-19,3 7 9,-3-7 4,0 3 1,0-3-2,0 0-2,2 5-7,-2-5-8,0 0-16,0 0-3,0 0-16,2-17-9,-2 12 0,0-1-11,0 0-5,0 2-6,0-2-5,2 1-1,-2 0-11,0 4-3,0 1 2,0-7-6,0 7-14,1-4 10,-1 4-4,0 0 2,2-4-4,-2 4 2,0 0-11,0 0 2,0 0 2,0 0-9,0 0 3,0 0-7,0 0-6,-3-5-7,3 5 5,0 0-5,0 0-3,0 0-7,0 0-7,0 0-1,0 0 5,0 0-10,0 0-7,0 0 2,0 0-11,0 0 8,0 0-3,0 0 4,0 0-10,0 0 9,0 0 7,0 0-1,0 0 1,0 0-5,0 0 5,0 0 7,0 0-13,0 0 4,0 0-8,0 0-6,0 0-7,0 0-8,0 0-12,0 0-5,0 0 13,0 0-10,0 0 8,0 0-11,0 0-7,0 0-2,0 0-3,0 0-21,0 0-12,0 0-22,0 0-33,0 0-71,0 0-62,0-5-255,0 5-623,-2-9 276</inkml:trace>
  <inkml:trace contextRef="#ctx0" brushRef="#br0" timeOffset="187556.3589">4304 16257 187,'0'-3'263,"0"-8"-13,4 3-9,-1-2-8,0-2-28,2-7 2,8-3-11,1 0-12,0 3-8,0 0-18,5-1-3,-5 13-11,4-8-8,2 4-19,-8 3-4,4 5-10,-3 0-19,-1 4-9,-2 4 2,0 2-4,0 3-14,-3 9-9,-3-2-17,2 10 21,-9 2-18,-1-2 2,-6 2 0,-3-2-20,-1 2 6,-1-3-3,-2 0-3,0-9-6,1 4 19,4-10-16,2 3 1,0-7-5,2 0 14,1-2 11,5-1 4,-1 5 0,3-9-6,0 0 5,0 0-3,0 0 1,23-18-19,-5 16-4,2-5 1,5 7-11,-2 1 13,-1 3 2,2 1-16,0 4 3,-1 3 9,-2 1-7,-4 4 9,-5-5-19,-2-3 12,-1 8 1,-4-7-1,-3 5-3,-4 3 13,-3-3 2,-8 8-13,2-9-4,-8-2-1,1 2 4,-4-3-22,-2 3 11,1-10-8,-1 3-4,0-6-6,7 1-14,2-3-12,-1 1-13,2-5-22,0 1-30,6-1-26,1-2-51,4-2-53,3-8-57,4 2-220,3-2-562,4 2 250</inkml:trace>
  <inkml:trace contextRef="#ctx0" brushRef="#br0" timeOffset="188070.2436">4860 16415 349,'0'0'382,"0"0"-14,0 0-32,0 0-45,0 0-24,0 0-33,0 0-20,37-10 2,-12 7-32,13-6-16,2 4-18,2 2-10,0-5-30,2 6 8,-4 2-17,-10-2-5,0-3-9,-3 0-2,-2 0-17,-4 1-7,-7 0 12,-1-2-18,-5-1 1,1-1-9,-5-4-14,0 1-20,-4 0-1,-4-1-1,1-5 0,-1 6-6,-3-4 5,-3 3-8,0-1 0,-1 2-7,1 6 12,0-3 3,3 5-5,0-4 3,2 1 0,2 2-9,3 4 10,0 0-15,0 0 7,0 0-2,7 23-2,3-9 3,5 5-1,1 8 4,-1-7-7,-1 4 6,0-2-3,-2-1 7,-4-4-4,2 5 16,-6 3 7,-1-6-2,-2 6 4,-3 0 2,-4-1 14,-1-6-16,-6 6-2,-1-5-9,0-6-5,3 1 8,-2-6-27,-1 1-32,0-4-48,1 3-43,3-4-58,0-1-51,2-3-74,1 0-295,1-7-658,1-1 292</inkml:trace>
  <inkml:trace contextRef="#ctx0" brushRef="#br0" timeOffset="188662.5322">5927 15993 263,'5'-27'317,"-2"9"-18,1 1 1,-1 6-7,0 0-28,-3 5-34,1 2-19,-1 4-28,0 0-23,-4 17 3,0 1-10,-5 14-16,-3 17-9,3-6-1,-2 6-7,-2 2-6,1-4-23,-1 0 12,0 1-1,5-16-13,-2-1 12,2-1 18,0-3-16,3-11-5,1-3-26,0-1 24,2-4 11,1-3 5,-1 2 25,2-1 23,-1-2-12,1 0 2,0-4-12,4-11-18,0 0-17,3-6-7,5-3-7,0-6-10,2 0-7,0 3-9,0 0-3,2 2-11,-2-1 0,2 0-7,-1 6-13,-1 7 6,3-5 2,-3 7-12,0 2-3,3 3-9,-6 4 2,2-1 1,0 6-2,-5 0-5,2 8 1,0-1 0,-3 11-4,-3-6 8,-2-2-11,-4 2-3,-2 8-15,-7 0-9,-1-3-21,-3 1-4,-7-1-9,0-3-5,-2-3-3,-2-2 8,0-6-13,1-1 4,2-2-12,8-4-11,-3-1-4,6-5-37,2 6-39,3-8-12,3 2-46,3-8-54,2 3-39,8-6-52,0 0-308,8-3-737,2 0 327</inkml:trace>
  <inkml:trace contextRef="#ctx0" brushRef="#br0" timeOffset="189345.2455">6394 16058 323,'2'-5'321,"-1"1"-21,-1 4-26,2-6-22,-2 6-39,2-6-21,-2 6-25,0 0-8,0 0-25,0 0-5,0 0-7,-2 19-13,-1-9-2,0 5 4,-1 2-13,-1 7 2,0-5 0,-2 6-11,2-7 2,0 2 12,-1 9-2,-2-5 1,-1 0 14,1 0-5,-1-2-2,2 9 4,-1-9 1,-1 2-11,1-1-11,2-5-3,2-1-2,1-6-11,-1 2-11,1-4-3,2 1-3,-3 1-9,2-7-8,1-1 8,1-3 10,-3 7 8,3-2 17,0-5 18,-1 3 16,1-3 17,0 0-1,0 0-13,0 0-15,0 0-2,0 0-11,4-32-10,-1 7-6,4 0-8,1-3-12,-2 0 4,2-7-12,1 1-10,-1-11-8,-1 13 3,3-16 6,3 14-13,-3 1-1,1 0-13,0 3 9,3 0-6,-3 4-3,5 1-3,-3 1 8,2 5-13,-3 5 1,1 2 0,0 3-5,4 4 10,-3-1-11,2 6-4,-2-1 4,1 4-7,-1 2-4,-1 4-1,-2 1-3,-2 6-8,-1-1-6,-4 1-15,-1 3 1,-3-1-13,-1 9-2,-8 3-24,-3-3-13,-2 1-8,-2-2-11,-2-3 18,-2-7-5,2 6 9,2-12 11,2-1 5,1-3 2,5-2 19,3-3 3,0 4 22,0-4-3,5-1-8,0 0 10,0 0 3,0 0 3,0 0 3,21-11-2,-1 6 2,-1-5 1,2 8 1,-4 2 4,-1 2-2,3-1-1,-2 1-5,-3 3 9,0 2 3,-2 1 2,-4-2-3,-1 2 4,-2 2 7,3 4 5,-8 2-5,0-1-7,-3 4 5,-4-1 0,-4 3 5,-2 4-4,-2-9-7,-2 1 12,-1-5 3,-1 1-6,1 2 3,-3-6 2,-2-4-4,9-1-2,0-1-9,-1-6 3,0 3-17,1-3-29,3-4-27,2 3-39,3-3-49,0-1-68,3-1-56,3-1-69,0-2-280,6-7-693,-1 1 307</inkml:trace>
  <inkml:trace contextRef="#ctx0" brushRef="#br0" timeOffset="189797.8289">7324 16087 213,'3'-11'355,"2"2"-14,-5-3-12,3 6-3,0 1-7,-3 5-7,1-6-44,-1 0-23,0 6-26,0 0-32,0 0-3,0 0-30,-28 14-17,8 2-19,-2 6-4,-11 14-6,8-2-14,-2 0-10,9-7-13,-2-1 3,5-1-7,1 3-4,5-6 3,1 3-19,4-8 10,4 4-2,1-3 0,3 0-2,6-2-19,0-2 10,11 6-5,-1-8-16,2-7-47,1-3-64,1-3-66,-1 0-61,2-4-87,0-5-59,-1-2-258,3 2-670,-3-4 296</inkml:trace>
  <inkml:trace contextRef="#ctx0" brushRef="#br0" timeOffset="190266.0699">7869 15954 170,'1'-7'411,"1"-3"28,-1 3-9,-1 0-43,2 2-39,-2 5-34,0-5-33,0 5-29,0 0-15,-6 13-32,-1 10-10,-2 2-11,0 3-10,-1 4-5,-3 17-4,-1-5 0,0 4-13,-2 2 5,-3 1-11,5-3-6,0-2 1,-3 0-7,7-14 3,-7 19-9,6-20-12,1-2-14,0 0-9,-3-1-5,6-11-12,-3 6-4,3-6-5,1-2-15,1-4-12,1 0-52,0-2-62,2 0-63,-1-3-52,3-6-67,0 5-46,0-5-77,12-1-92,-1-6-288,10-3-820,4-1 363</inkml:trace>
  <inkml:trace contextRef="#ctx0" brushRef="#br0" timeOffset="190759.4137">8211 16081 296,'6'-26'398,"-3"7"18,2 2-12,-3 6-1,-1 1-32,1 3-41,-2 2-33,2-2-28,-2 2-39,0 5-23,0 0-25,-2 21-9,-4 3-13,-3 0-18,2 3-7,-4 25 4,1-3-15,-1 0-7,-3 4-3,-2 3-5,1-5-12,1 0 0,0-5-6,-1-1-5,0 2-3,8-16-14,-3 1 9,0-6-3,3 0-6,1-8-5,5-1-7,-4-2-4,5-4-1,-3-1-2,3-3 0,0 1 9,1-4-9,1 5 1,3-6 0,-2-2-7,4 1 0,7-7-4,-1-2-2,2 0-4,-2-3-3,4-6-13,1-2-15,-5-6-8,1 1-11,-1-3-12,-6 9-6,1-14-6,-2-1-1,-5 3-4,1 1-7,-2 0-6,-3 5-7,-3 3 6,-2 3 8,1 4-2,-7-12 5,4 10 4,-3 5 8,5 3 7,-1-1-2,2 2 8,0-1 11,2 2 7,0 2-3,1 1 7,4 2-9,0 0 3,6-10 7,9 5 12,6-1 6,5 2 3,3 0-8,-1 1 3,13-3 0,-11 3-2,1 0 0,8 1 3,-12 0-3,-1 4-2,-3-9-12,-1 6 11,-7 0 1,-5 0-7,0 3 3,-2-3-2,-2 1 1,-6 0-5,8 2-29,-8-2-30,0 0-46,9 0-35,-9 0-36,0 0-41,0 0-38,0 0-33,0 0-58,-17 12-53,6-4-266,-2-2-717,-3 2 318</inkml:trace>
  <inkml:trace contextRef="#ctx0" brushRef="#br0" timeOffset="192384.4353">4525 17283 244,'4'-10'288,"0"-2"0,-1-4-32,0 11 5,0-8-10,-3 1 4,3 3-2,-3 1-8,0-2-9,0 5-28,0 5 7,0 0-27,-6-5-23,0 1-13,6 4-21,-25 15-14,4 8-3,-6 9-21,-1 8-16,0-1-3,4 3-4,-4-1-2,7-1-9,-2 0-6,6 3-27,6-16 21,3 4-7,3-4 6,3-2-13,2 4-1,2-3 3,9 0-11,-5-9 18,11 4-9,0-5-16,3 0 7,2 2-6,5-9-27,1-6-22,14 4-39,-3-10-29,-10 6-45,2-10-52,7-5-51,0-1-59,-10-1-307,10-9-664,-1 5 294</inkml:trace>
  <inkml:trace contextRef="#ctx0" brushRef="#br0" timeOffset="192878.3523">4928 17501 159,'-17'5'318,"7"-5"-6,2-1-12,-2 2-13,4 1-21,6-2-25,0 0-21,-11 2-23,11-2-23,0 0-13,0 0-15,0 0-2,0 0-18,35-7 1,-11 5-4,0 1-9,4-1-6,0 1-7,12 4-4,-15-5-3,3 1 3,-3-3 12,4 1-21,-1 3-9,-4-1 7,0-2-16,-9 0 4,1 1-16,-8 2-7,2-1 3,-10 1-4,13 0 30,-9-2-5,-4 2-10,4-6-14,-4 6-1,1-11-10,-6 1-11,1 3-8,-5-4-17,0 1 10,-3 0-6,1 1 0,-2-5-2,1 3 3,2 4-1,0 0-4,3 0 14,3 2 9,-3 3-20,4-2 2,3 4-3,-3-6 7,3 6-5,0 0-26,0 0 21,0 0 1,18 16 2,-5-8-3,0 4 16,5 5-21,0 9-1,-5-6 7,-2 1-2,-2-6 0,-2 1-1,-2 9 4,-2-6 1,-3 3-6,-4-6-3,1 2 0,0-1 1,-4 0-10,0 2-11,0-6-50,-1 1 2,1 0-30,0-6-38,1 0-29,0-2-34,2-6-68,4 0-54,0 0-315,0 0-692,0 0 306</inkml:trace>
  <inkml:trace contextRef="#ctx0" brushRef="#br0" timeOffset="193458.4462">6074 17466 228,'2'-14'349,"-2"-1"-14,0 2-27,-3-3-17,0-10-29,-1 9-16,0 2-21,0-4-4,-1 7-26,0 2-10,0 0 11,0 3-38,-2 2-19,-2 1-17,-2 4-10,-3 0-22,-5 7 4,-1 8-11,-3 3-18,2 6-2,-6 8-29,9-5 25,2-5-5,2 8-11,3-7 0,4 2-26,3 3 17,2-11-9,4 1-1,1 0 3,-2-6 7,6 2-18,-3 3 9,6-9 17,-3-3-18,6-1-6,-2-3 4,3 1 1,0-4 9,0-5-17,1-1-6,-3 0 9,1-1 0,-3-1-9,2-4 12,-5 0-6,2-1 3,-1-3 12,-2 2-2,1-1-5,0-9 12,-5 9 5,3-3-6,-1 4 27,-1 0-14,0 5 7,0-4 6,-3 6 7,0 1-15,2 3 1,0 1-16,-2 4-6,0 0-1,0 0 9,0 0-14,0 0-10,-4 43-1,-2-17 7,-1 7-9,-4 15 28,-2 0-2,3 5-2,-2-1 9,-1 4 6,0 1 5,-8 30 3,8-32 6,-1-1-3,-11 21 3,8-26 6,0-3 5,6-15-6,-10 10 7,1 5 6,6-21 6,-2-7-6,2 1-11,0 2 17,4 6 7,-4-21 13,14-6 7,-11 4-1,11-4 12,0 0-7,0 0-23,0 0-4,-26-20 11,21 4-39,-1-10-7,4 0 1,0-4-8,2-2 5,4-1-19,9-13 6,0 14-21,8-13 6,3-2-22,3 9-23,4 9-15,2-5-21,3 7-27,-1 0-3,0 4-34,-10 9-36,-2 1-31,2-1-28,-2 3-32,-2 4-41,-4 4-33,1-8-47,-4 6-40,0-2-62,0 0-385,1-1-922,0-1 408</inkml:trace>
  <inkml:trace contextRef="#ctx0" brushRef="#br0" timeOffset="194729.6316">10476 12318 139,'4'-13'184,"-1"-1"0,4-1 2,-4-1-10,3 1 4,-1 0-5,2-1-17,2 0-9,-2 2-2,8-6-18,-1 2-8,5 1-4,1 0-22,-1-2-8,7 6-6,12-2-8,-10 4-8,15 0 2,1 4-5,0 3-8,1 4-5,-2 4 6,5 1-5,-4 7-14,-5 3 0,-2 4-5,-5 4-4,-1 5-4,-8-6-3,0 19 6,-7 2-5,-3 4-5,-2 3 2,-6 4-4,-3 2-6,-2 2 20,-6 24-3,0-30-1,-7 3 0,-1-2-7,-4 4 7,-8 21-8,4-30-9,-1 5 12,-11 20 2,9-29 0,0-5 0,-2 2 4,2 8-4,-4-10-3,10 5 2,0-2 1,8-11-4,1 1-1,3-3-5,2 0 2,5 0-2,4-3 4,0 2-6,6-6-3,3 0 4,2-1 4,3-2-12,1-7 3,3 5 1,-1-5-9,-2 2 13,-3 1-15,-3-10 3,-4 3 6,-2-4-7,-3 1 3,2-1-2,-4-2 0,3 0 5,-5 2-3,1-2 1,-2 5 3,-2 6 6,-1-4-6,-10 13 2,1 0-2,-1-1 0,-2 8 9,-1-2-8,-2 12-7,-2 2 4,8-10-1,-4 13-21,9-10 6,-2 15-2,3 2-2,2-1 12,4 1 1,0 2 2,1 31 2,1-23 8,-2 26 7,1 7 8,0-13-6,-2 8 4,-2 0 9,-1 3-5,0-2 1,-2 2-3,-2 2-3,-3-1 15,-1-1-3,1 4 2,4-6-7,-8-1 5,6 1-1,-6-8-3,3 3 3,-5-2-4,-1 3 7,7-4-1,-10-3 2,1 4 43,5-30-8,-6 1-7,2-3 5,-1 1-4,-5-3-1,-5-2 9,0 0 1,0-1 1,-4-11 4,-4-7 1,-1 2 6,-2-5-13,0-2-5,-5-8-11,-1-6-2,0-4 4,3-1-12,2-3-6,1-11-8,3-8-28,11 9-34,4-6-35,5-4-58,3-6-71,6-2-83,4-18-84,4 1-355,9-12-776,8-23 343</inkml:trace>
  <inkml:trace contextRef="#ctx0" brushRef="#br0" timeOffset="196414.59">12816 10360 153,'0'0'232,"-2"-7"-12,2 7-14,0 0-15,-3-1-12,3 1-14,0 0-10,0 0-15,0 0-8,0 0-14,6-5-3,-6 5-1,0 0-19,0 0-4,0 0-4,0 0-4,0 0-9,0 0 0,0 0-5,0 0 3,0 0-2,0 0-2,-1 13 2,-1-6 8,2 3-2,-3 2 1,2 0-1,0 4-8,-1 2-4,-1-1 12,2 4-8,-2 7-6,0-10 2,1 11 0,0-2-1,-1 2 5,-1 1-10,2 4-1,1-3-9,1 2-7,-3-1 1,2 2 17,-2 2-14,0 10-2,-4 0 5,5-11 4,-3 11-14,-2 3 9,2-4-10,-1 5 8,-1-5-2,4-12-6,-1 2 1,-4 11 7,5-10 2,-2-1 1,-3 13-6,2-2 3,1 4-7,-1-3-2,1-14-12,-4 2 4,5-2 1,-6 16-7,3 1 7,-2-3 4,1 1 6,-2-1 1,5 1 5,-4 0 0,-2 1-2,2 0-1,-1 3-5,1-4 4,3 4-1,-2 1-1,0-1-5,3-5 6,-4 5-7,2 0-2,0-4 0,0 5-3,0 1 0,3-5-3,-3 3 3,1-3 3,2-1 1,-2-1 5,-2-2 11,2 5-12,2-1 9,-2-3 7,2 3-6,0 0-6,-2 1-3,2 2-3,-3 0 9,-3 3 19,3 1-5,2-2-6,-2 3 0,-3 1-5,4 1 0,-1-1-8,1-1-14,1-1 11,0 2-3,0-5 0,0 5-16,0-4 28,2 2-15,-1 3-1,1-5-2,-2-2-1,0-2-1,0 5-1,-1-3-1,5 2-9,-4 0 0,-1-1 9,1 1-5,2-1 1,1-2-1,-5 0-7,2 0 2,-1-1 3,1-15-2,4 19-2,-4-1 1,4-3-2,-5 5 2,4 0 2,-1-3 4,-2 2-8,3-7-4,0 5-27,-3 0 5,-1 3 2,1-1 1,2-1 2,-2-2-8,0-1 9,2 4 1,-1-8 1,-5 3-2,4-13 5,0 12 6,0 1-3,-1 0-6,1-14 7,-3 11-7,3 5 1,-1 2 8,-1-2 2,0 2-2,-3-2 10,3-1-3,-3 7 7,0-8-25,1 3 23,-4-3-4,2-5 1,-2 9-6,-1-3-16,2-3 24,-4 5-3,10-8-8,-2-12 0,-4 12 13,2 4-14,1-15 3,0-1-2,1 16-2,-1 0 17,-1-16-29,1 16 2,2-19-2,-1 5-4,-2 21 10,4-23-2,-3-5 4,-1 21-14,0-1 12,2 1 2,-2-16-1,-3 15-5,2 0 7,-2-2-6,2 1 3,3-14-6,2 4 7,-7 11-5,5-12 8,-1-5 3,0 17-8,-1-12 8,-1 8-6,2-8-2,-1 14 8,2-21-3,-1 4 2,-2 18-1,3-16 0,-2 11 4,1-14-16,2 3 9,-7 15 7,6-17-7,-4 11 15,4-11-3,0 3-4,-2-4 3,4 2-3,-2-3 0,-2 4-2,3-4 7,-2 2-7,-2-3-4,4 1 4,-3-3 4,0-2-2,3-1-5,-3-10 4,10-14 2,-17 0-5</inkml:trace>
  <inkml:trace contextRef="#ctx0" brushRef="#br0" timeOffset="197790.237">9004 7115 170,'-22'0'250,"-1"2"-1,9-2-1,0 0-1,6 3-13,-1-3-13,6 3-21,-1-3-18,4 0-24,-4 2-15,4-2-7,0 0 5,0 0-2,22-2 17,4-1-12,2-4-3,21 4-9,20-12-4,4 2-2,1-1-14,-1-1-3,3 2 6,10-2-19,5 3 9,6-2-13,1-1-9,3 9-10,3-9-9,2 5 2,-6-2-7,4-2-9,-1 3-12,-6 2-5,-8 3 9,-6 0-8,-7 1-6,-7-1-20,-21 0-34,-11 3 0,2-1-17,-15 1-11,-1 1-4,-12 3-9,-3-2 9,2-4-24,-7 3-22,-3-1-34,0 3-39,-14-6-50,-1 2-37,-13 0-51,-13 1-205,-6 6-561,-4-2 249</inkml:trace>
  <inkml:trace contextRef="#ctx0" brushRef="#br0" timeOffset="198304.4589">9045 7313 34,'-36'15'180,"12"-8"16,3-2 10,6 1 17,1-1 1,4-3 2,2 1-1,2-2-8,1 2-4,2-3 1,-1 2-27,4-2-10,0 0-9,0 0 10,0 0 11,22-10 8,2 1-1,16-2-8,7-6-8,27-2-14,0 0-9,10-1-8,1 1-15,4-1-10,8 3-7,5 1-13,6 3-4,-2 2-8,5 0-10,0-1-9,6 1-6,-1 4-5,-4-3-8,0-2-6,-7 2-1,-3 3-7,-1 0-4,-8-2-2,-7 1-6,-14 3-10,-23 0 4,-2-2-8,-8 4-10,-11-2-8,-4-2-6,-13 5 13,3-4-5,-4 4-14,-4 0-5,-2-3-29,-1 0-24,0 1-30,0-3-32,-3 1-37,-1-1-27,-3 5-57,0-4-55,1-2-65,-1 6-267,1-3-695,1-1 307</inkml:trace>
  <inkml:trace contextRef="#ctx0" brushRef="#br0" timeOffset="198896.5226">15437 6687 143,'-41'7'263,"11"-2"5,3-2-6,7 1-4,4-1-8,6-3 1,2 0-21,2 1-11,1 0-21,5-1-18,0 0-7,0 0-8,0 0 25,33-5 6,7-1-23,30-2 2,6-2-13,9-5-5,2 10-14,13-4-15,4-4-2,10 2-5,6 4-18,4-4-3,4 7-10,-1-6-9,10 2-10,-5 0-7,-4 0-6,8 0-8,-8 3-2,-3-2-4,-7 0-32,-5 3-22,-10 0-22,-9 2-18,-11-5-15,-11 5-20,-28-1-8,-5 0-8,-15 2 19,0-4-1,-10 2 9,-4-1-14,-3-1-4,-3 0-4,-2 1-11,-8-2-6,-1 4-31,-7-7-24,-8 6-33,-7-4-23,-16 1-21,0 2-27,-6 4-183,-20-1-492,0 1 218</inkml:trace>
  <inkml:trace contextRef="#ctx0" brushRef="#br0" timeOffset="199413.54">15431 6827 243,'-21'-2'284,"10"-1"-11,2 3-6,2 0-22,3-1-15,-1 1-19,5 0-18,-10 1-7,10-1-26,-6 5-14,3-4-14,3-1-4,0 0-10,0 0 9,0 0 0,0 0 3,11 6 23,2-2-2,4 2 3,6-4 11,5 1-13,14-2 6,27 3 0,-22-8 0,29 0-7,5-3-8,2 7-5,6-7-8,8-1-3,3 1-14,6 1-9,5 0-11,1 4-6,6-1-16,3-1 4,-5 4-7,5 4-3,-2-6-12,-2 0 7,3 4-18,-2-6-3,-3 1 2,-7 3-11,-8-1 1,-11 0-2,-3-6-5,-10 6-8,-5-3 5,-23 1-2,-7-4-1,-10 2-2,-4 0-2,-5 2 2,-5-3-5,-4 1 10,-5 2-3,2-2 2,0 0-8,-3 2 0,0-2 2,1 0-8,-5 3-12,2-2-9,-2 2-12,-2-1-13,3 1-13,-4 2-12,3-4-22,-3 4-23,4-1-15,-4 1-31,6-3-27,-6 3-29,1-2-32,-1 2-39,0 0-51,0 0-68,0 0-275,0 0-731,-11-3 324</inkml:trace>
  <inkml:trace contextRef="#ctx0" brushRef="#br0" timeOffset="200422.1913">13673 11817 151,'3'-16'325,"-3"4"6,3-3-8,-3 12-31,0-4-29,2 2-31,-2 3-21,0 2-20,0 0-20,-2 17-19,-3 1-7,3 11-10,-2 1 7,-2 5-16,-1 11-11,0-2-10,3-10-4,-5 12-6,5-10-22,-3 11 8,0-1-6,1-13-1,-1 0-8,0 3-2,0-5-11,0-1-12,0 2-3,0-1 3,-3-5-6,3-1 2,2-7-14,-1 0-20,0-3-19,4-5-30,-3 0-26,3-3-8,0 0-21,1-4-26,-1-1-47,2-2-72,0 0-55,-2-10-224,3-4-568,-2-4 251</inkml:trace>
  <inkml:trace contextRef="#ctx0" brushRef="#br0" timeOffset="200921.6917">13472 12077 217,'-4'-8'354,"2"3"7,1-5-3,1 0-19,-3 1-27,6-4-31,1 1-26,3-5-4,7-5-27,3 2-10,6-6-16,10-1-10,1 4-24,4-2-19,-2 4-17,0 10-7,-8 2-19,2 3-16,-5 4 2,-1 5-9,-4 2 0,-3 3-20,-3 0-5,-1 1-9,-3 5-5,-3 1-4,-6 1-5,-1 3 3,-6-1-2,-2 6-7,-5-2-9,-5 2 8,-2-5-24,-1 1 2,-1-2-5,-1 3-17,0-5-25,-3-4-15,5 0-17,-2-4-27,8 1-19,-1-5-20,4-3-26,2 2-23,1-3-48,3-3-38,2-1-51,1-3-198,6 0-570,0-4 252</inkml:trace>
  <inkml:trace contextRef="#ctx0" brushRef="#br0" timeOffset="200962.7053">14276 11628 322,'6'-6'414,"-3"-1"-9,-2 0-39,2 6-35,0 0-44,-3 1-18,-6 15-27,1-1-21,-7 11-12,-2 7-32,-2 11-1,-4 2-13,-3 0-7,1-3-22,3 0-12,-2 2-11,7-17-10,1 1-23,-1-2-68,4-1-41,3-2-75,0-5-58,0-1-81,7-5-79,-5 0-247,3-2-618,2-3 273</inkml:trace>
  <inkml:trace contextRef="#ctx0" brushRef="#br0" timeOffset="201456.5846">14641 12073 157,'-5'1'336,"5"-1"-13,-6 2-16,6-2-19,0 0-24,0 0-31,0 0-18,0 0-19,0 0-12,0 0-2,0 0 16,27-3-11,-5-2-8,4 3-21,0 0 8,14-1-30,-11 1-9,-1 3-14,2-1-11,-2 1-12,-4-3-21,0 3-39,-1 2-48,-8-1-42,-5 1-48,0-2-38,-3 2-36,-1-1-25,-5 4-10,0-1-22,-3 1-34,-7 0-192,-6 5-504,-4 4 223</inkml:trace>
  <inkml:trace contextRef="#ctx0" brushRef="#br0" timeOffset="201998.1412">14743 12247 100,'-25'15'121,"0"-5"17,3 2 4,8-3 13,1 3 7,3-7 13,0-2 4,6-1-6,0 3-11,3-4-2,1-1 17,0 0 14,19 0 3,2-1 1,7-1-5,1-6-25,17-1-6,-2 1-8,5-1-21,-2 0-13,2 1-13,-7 5-52,-2-1-53,-10-1-62,0 2-76,-2-2-77,2 2-79,-2 0-168,0-3-503,3 4 223</inkml:trace>
  <inkml:trace contextRef="#ctx0" brushRef="#br0" timeOffset="202047.4161">15834 11876 40,'7'-24'374,"-4"6"-37,0 1 11,-2 0 5,-1 2-3,-1 2-34,1-1-23,-2 4-23,-2 1-29,1 0-26,-5 1-21,0 3-26,-5 1-17,-3 5-18,-1 3-8,-4 3-14,-1 4-11,-1 4-12,4 3-6,2 5-9,3-1-20,2 1 0,5-5-22,4 2 15,4-1-13,5 9-5,3-3 5,2 1-6,3-1-2,3-1-3,0 2-16,0-2 15,-6-3-11,6 1 4,-3-1-7,-4 1 17,-3-5-19,-3 0 3,-6 4 6,-4 2 1,-4 3-7,-7 0-8,-3-2-5,-1-2-10,-5-3 4,-8 3 2,8-11-4,2 3-2,0-3 1,3-7 8,7 0 3,4-1 1,1 0 0,4-2 12,1 2-20,0-2-1,3 0-2,1-1-3,2 8 2,2-4 0,2 2 11,1 7-1,2 0-14,-4 5 18,2 4-4,-1-2 2,-5 6 9,2-1-5,-6 2 0,-1 1 8,-2-3 6,2 1-18,-3-2 16,0-6-5,4 3-8,-1-4 14,1-2-6,0-5 2,2 2-3,2 0-11,-1-3 9,2-1-4,2-1 7,2 0-9,2-2 4,2-3-34,0 3-31,2-5-30,4 0-28,5-3-12,-7 1-38,7-5-43,-1-1-54,4-3-41,-3 3-258,3-7-610,2-3 270</inkml:trace>
  <inkml:trace contextRef="#ctx0" brushRef="#br0" timeOffset="202649.8609">16707 11942 50,'6'-12'307,"1"-3"-3,-3 5-1,0-2-12,-3 3-14,0 0 3,0-2-14,-2 5-6,-1-5-28,-3 4-26,-1 0-17,-2 3-29,-2 1-10,-7 3-14,3 4-26,-6 5-5,-2 4-9,1-1-12,-2 6-1,6 1-6,3 4-22,2-3 0,3 5-2,3-6-12,2 5-5,4-5 1,0 1-13,7 3 5,0 0 8,4 2-17,2-4-1,1 0 15,0 2-14,-3-2-2,5 3-11,-2-2 7,0 0-16,0-1 13,-4-4-1,-3 1 9,-1-2-14,-2 0 12,-2-2-9,-2 0 12,-2 1 2,-5-1-5,-3-2 7,-1 3 8,-2-5-12,-8 3 5,0-3 1,1-2-6,-2-3 0,2-1 1,3-1-9,-4-3 2,4-2 1,3 2-15,1-1 5,-1 0-18,6-2-42,1-2-30,-1 1-42,5-1-37,1-3-55,2-2-51,5-4-37,5-2-291,-1 0-647,7-5 285</inkml:trace>
  <inkml:trace contextRef="#ctx0" brushRef="#br0" timeOffset="203205.0134">16948 12139 157,'5'-2'334,"-3"-1"-1,1-1 9,1 3 12,-1 1-16,-3 0-6,5-3-34,-3 2-28,-2 1-24,7-4-14,3 0-44,4 1-8,7-2-15,2 3-7,5-4-8,0 2-6,2 0-10,9-1-1,-1 2-12,-11 1-8,4-1-18,7-4 5,-10 6-5,-1-3-11,0 2-7,-3 0 1,-7-2-8,-2 3 1,-5 0-1,-2 1 3,2-2 8,-7 2 1,1 0 3,2-1-14,-5-3-7,2 1-33,-3-1-26,0 4-23,-7-10-18,2 2-19,-4 0-13,-1-2-16,-2-2-16,-1 3 14,0-3 3,-3-3-4,4 3 10,1 1 3,-2 2 22,6 4-2,1 0 19,2 1 21,1-1-3,-1 1 1,1 2 1,3 2-6,0 0 15,0 0-9,0 0 5,20 7 0,-10 1 1,1 4 0,0 1 11,5 8 9,-2 2 1,-3 0 0,-1-1 5,-3-3 1,0 4 2,-3-4 0,-4 0 2,0-1-10,0 7 7,-2 1-3,-4-1 6,-1-6-7,-2 6 19,-2-3-22,1-6-1,-3 1-17,1-4-28,1 1-28,1-3-36,-3-1-32,3 0-42,3-2-42,0-2-45,2-3-53,0 2-57,1 2-218,1-5-637,3 1 282</inkml:trace>
  <inkml:trace contextRef="#ctx0" brushRef="#br0" timeOffset="203783.9141">18113 12211 163,'9'-6'254,"-1"-1"-13,3-4-15,2 0-2,1-2-6,-4 0-11,4-4 1,0-2 3,-4 3-7,1-5 6,-5 3-22,1-7 3,-3 6-5,-2 1-4,-2-3-1,-2 5-22,-3-2-17,-3 0-1,0 4-14,-6 2-17,-10 3-10,0 6-11,-3 6-14,-2 6 1,-8 7-12,-1 8-7,0 0-13,8 10 2,1-5-10,9-6 10,2 7-6,1-5-4,4 1-4,2 5-4,7-4 5,2 1-8,2-2-10,3-9 14,3 0 9,2-3-10,2 0-3,4-7-4,0-3 11,3-3-6,4-1 0,2-5 5,-3-5-1,2-1 0,-5-3 8,4-4 8,-3-4 11,0 2 6,-2-6 5,0-3 2,-2 6 2,-3-2 3,3 1 13,-10 5 7,2 4 14,-2 5-2,-1 0 3,1 5-14,-1-2-14,-3 3-12,3-1-13,-2 4-6,-1 1-4,0 0-5,-1 18-3,1-2 1,-3-1-8,3 1-7,0 4 0,-3 0-1,6 4-3,3 0 2,-2 0-6,3 1 2,4-3-4,2-1 1,-5-6-2,4-3 0,3-3 3,4 3-7,0-3 5,2-3-5,-1-4-11,4-2-16,-8 0-17,0 0-14,1-7-20,0-3-16,4-8-23,-4 3-26,0-2-29,-6 5-22,2-1-39,-3-2-16,1 4-24,-4 3-25,0 1-32,-4 0-24,1-3-17,-4 9-318,0 1-737,-7-4 326</inkml:trace>
  <inkml:trace contextRef="#ctx0" brushRef="#br0" timeOffset="204514.8983">16093 13314 149,'3'-24'276,"0"6"3,0-3 7,0 4 5,-2 5 0,0 3 1,1 1-22,-2 3-49,0 1-35,0 4-5,0 0-18,0 0-16,-4 31-17,-4-4 5,0 6-18,-2 1-10,1 12-22,-3 0 16,7-12-16,-4-2-3,2-3-4,1-3 12,-3 3-7,4-5 9,-2-2 5,3-5-2,1-4-5,0-4-3,-1 0-14,2 0 9,2-2 19,-2-2 23,1 0 14,-1-4 20,2-1 14,0 5 19,0-2 11,0-3-24,0 0 0,0 0-19,5-17-18,0 0-19,2-7-6,4-5-11,3-5 4,0-10-24,3-7-6,3 1-17,1 2-4,4-1-5,0 3-4,1-3-5,1 11 11,1 1-30,-8 16 5,-2-1-6,2 5-1,-9 2-1,1 10-21,-1 5 4,0 4-13,2 6 20,-3 6-9,2 8 0,-2 2 2,1 8-12,-5 12 7,1 8 9,0-7-10,-7-12 3,-3 15 1,3-16-8,0-2-9,-1 2-17,-2 2-28,-1-7-41,-2 2-29,3-3-29,-4-9-37,3-3-43,1 0-42,-1-8-38,1 2-30,-4 0-30,4-8-49,-1 2-389,-2-5-883,-1 1 392</inkml:trace>
  <inkml:trace contextRef="#ctx0" brushRef="#br0" timeOffset="205029.1986">16200 13489 165,'-9'-6'241,"4"4"-14,0 0-2,0 0-5,2-1-12,-1 1-21,4 2-22,0 0-9,0 0 10,0 0 7,13 5 0,1-3 7,6 3 3,2-3-6,5 0-8,2-4-20,1 0-16,11 1-6,-13 0-9,2 0-41,10-4-37,-10 0-54,-2 1-61,2-1-66,13-1-94,-15 0-298,2-1-576,7-3 255</inkml:trace>
  <inkml:trace contextRef="#ctx0" brushRef="#br0" timeOffset="205566.3903">16986 13427 278,'-8'1'335,"2"1"-16,1 2-15,0-3 4,3 1-43,2-2-33,-3 3-25,3-3 0,5 10 4,1-9 7,5 0 3,3 2-14,8 3-4,4-5-13,1-1-17,15 2-14,-3-4-12,-9 2-12,11-3-12,-3 0-14,2 3-7,-10-4-16,-3-1-6,4 1-9,-7-2-1,-4-5-4,-4 8-7,-2-6-9,-2-1-3,1 2-20,-6-5-12,0-2-14,-6 4-20,2-7-15,-6 1-4,2 0-6,-6 1 5,1 3-6,-5 1 0,1-2 14,0 3-6,-2 1 9,3 2-11,-1 2 2,3 2 2,2 1 5,2-1-1,0 1-5,2 1-4,1 2 7,0 0 5,5 13 18,4-3-8,1 2 2,5 8 11,-1-1-2,0 3 9,-1-1 16,-6 2 7,1-1 1,0 4-2,-6 3 1,-2-3-5,-3-1 6,-1-2-1,-7 3-6,-2-3-5,-2 2-11,0-4-54,-4-4-64,-1 3-59,1-1-69,3-11-92,-1 3-301,3-6-687,4-3 305</inkml:trace>
  <inkml:trace contextRef="#ctx0" brushRef="#br0" timeOffset="206261.7397">18370 13479 15,'8'-7'270,"-1"-3"1,0 2-8,0-2-4,2-4-7,-2 0-8,-2-1-13,0-2 2,-3 5-5,-2-2-17,3 2 1,-6-2-27,1 4 2,-1 0-30,-3-1-9,-4 3-19,-4 2-9,0 4-19,-7 7-11,-3 5-6,-3 6-16,-9 14 8,6-1-13,0 4-11,9-8 0,0 1-7,7-1-8,-1 2 0,2-1-4,4-1 15,5-7-23,3 2 1,1-4-6,1-3 4,6-1 4,0-2-7,3 0-2,7-4-6,-3-3 15,9-5-4,-1-4-2,1-3-2,0-4 10,-4-1 13,2 0-9,-4 2-9,4-5 30,-6-3 8,1-1 22,-3 2 9,-3 4 7,-2 3 28,-4 2 6,1 3 4,-3 2-6,1 0-23,-1 0-10,-2 5-12,4-2-13,-4 2-9,0 0-15,0 0-3,-4 15 3,2-4-7,-3 2-6,0 3 3,1 0-11,0 0-18,1-7-35,0 4-30,3 0-30,0 0-31,2-3-44,-2 0-36,4-1-10,2 1-4,3-2-5,4-4-17,2-2-29,5-2-9,4-2-27,0-5-17,0-2-1,-1-1 13,-1-6 15,-1-3 26,0 0 39,-4-7 48,0 0 51,0-4 42,-3-2 52,3-12 49,-6 13 24,2-19 30,-3 21 26,-2 0 23,1 3 26,-5 9 16,3 0 18,-5 4 2,0 5-18,-2 1-32,2 3-7,-2 4 2,0 0-25,0 0-25,-6 26 3,2 3-7,-5 3-1,2 2 3,-4 12-22,0 2 2,2-14-1,-2-1-6,3 2-24,-1-4 17,2 0 1,-3-2-2,3-4-7,3-6 3,1-4-5,-1-3-10,1 0-10,0-4 28,2-2 31,-2 0 39,3-1 43,0 0 32,0-4 24,0-1 10,0 0-20,0 0-15,4-14-18,-1 0-21,0-2-14,1-12-27,3-1-5,2 0 4,2-17-28,3-3-3,2 3-5,1 0-15,1 5-3,6 2-4,-2 1-8,5 4 6,-6 13-20,-1 6-3,1-2-2,0 2 0,2 6-1,-8 4-10,0 2-2,-2 3-19,0 3-5,-2 6-10,-1 3-4,-1-1-11,-5 6-10,0 1-1,-7 10-11,-4-2-12,0 1-23,-10 1-25,0-1-7,-14 9-10,2-4-22,6-13 11,-10 6 5,11-9 10,1-6 16,6-2 17,3 1 0,3 1 15,2-6 9,2-3 10,5 1-11,0-2 17,0 0 4,14-8 3,3 6 11,4-5-16,3 2 18,1 3 5,-2 2 21,0 2-14,-3 3 3,2 2-4,-1-5 6,0 6 14,-7 1-7,-1-4 4,-6 6 7,-2-5-5,0 6 3,-4 0 12,-3 5 8,-3-2-9,-3 0 13,-6 4 8,-2-2-6,-3-1 1,0-3 5,-5 1-12,3 1-8,-3-6-9,0-1-12,3 0-49,0-4-46,4-2-57,3 0-63,2-1-74,4-4-79,1 1-244,3-4-682,4-1 302</inkml:trace>
  <inkml:trace contextRef="#ctx0" brushRef="#br0" timeOffset="206828.0366">19328 13346 3671,'8'-6'166,"-4"-2"-92,2 0 52,-5 1-10,3 2 71,-2 0 1,-1 0-25,3 0-26,-1 3-40,0 0-5,1-2-17,3-1-8,9-1 2,-3 1-11,10-2-7,1 5-8,0-3 0,4 0-1,-4 5-9,3 2 0,-3 1-7,-3 1 14,-4 1-3,-3-1-3,-4 0 2,0 3-7,-3-2-1,-1 4-4,-2-1 8,-1 2 0,-2 3 6,-2 0-6,-5 3 1,0-1-3,-5 9-1,2 1 5,-6-4-3,0-4 1,-1 3-2,1 0-3,0 2-2,-6-4-1,3 4-8,1-6 7,2 2-4,-1-1-4,6-3-3,4-6 3,-6 1-3,6-3 0,2 0-5,1-1 0,0 1 2,1 0 3,0-3-3,2 1 0,0 0 6,2 0-4,0-2 3,4 3-3,4-2 6,2 1-1,4-4-4,8-2 2,0 2-2,0-5-1,6 1-3,-4 1-11,5-1-18,-8-2-32,-2-1-16,2-1-27,-2 1-33,3-4-40,-9 5-43,2-1-55,-3 0-66,0-3-83,-1 2-378,0-1-861,-2-3 381</inkml:trace>
  <inkml:trace contextRef="#ctx0" brushRef="#br0" timeOffset="207632.7794">20241 12958 123,'6'-9'209,"1"-3"4,0-3-4,0 1 0,0-1 18,0 0-8,0-1 9,2-2 0,-5 4-7,2 2 8,-2 4 17,-3 2-11,2-1-12,0 1-39,-2 2-10,-1 4-24,0 0-20,0 0-15,-7 29 3,0 0-21,-7 22-7,4 3-11,-1 5-5,-2 24-6,2-25-11,-6 24-4,7-25-7,-2 22-13,2-26 15,-1 0-16,1-2-4,-2-1 3,3 1-5,-3-5-4,-2 0 0,7-13-6,-3 0 3,6-4 11,-6 2-18,0-4-2,5-1 4,-1-9-2,3-5-29,0 0-17,3-4-39,-4-1-20,1-2-18,3-2-52,0 2-42,0-5-66,0 0-52,7-11-264,-4 0-635,7-11 281</inkml:trace>
  <inkml:trace contextRef="#ctx0" brushRef="#br0" timeOffset="208467.0169">20430 13600 7,'0'0'305,"-3"-5"-12,3 5-23,0 0-29,-4-1-22,4 1-24,0 0-19,0 0-16,0 0-17,0 0-9,0 0-19,0 0-10,0 0 1,7-4-1,-4 1 16,7 0 7,1-1 13,2-5-12,2 1 1,5-6-8,1-1-6,0-1-9,3-3 0,7-8-8,-8 5-5,8-10-6,-9 9 1,5-9-12,-4 9-10,-1 0 1,-1 3-14,-1-1 9,1 5-16,-4 1-11,-4 4 0,-1 6-5,-4 1-15,1 4 7,-2 4-6,2 0-3,-1 0 1,-2 4-4,2 1-1,-1 8-1,0-4-21,-1 3 34,-2 1-15,-1-1 2,-3-5-2,4 3 6,-4-1-15,0 0 9,3-3-4,-3-4 11,0-2-16,0 2 6,0-3 8,0 0 1,3 2-1,-3-5 11,0 0-4,0 0-1,0 0 0,0 0 0,0 0-10,-3-21 4,0 8-1,3-2-19,0-2 20,-4 2 1,-3-3-4,3 0-5,-2-1 12,-1 5-15,-3-10 2,3 11-11,-1 7 6,-2-1 8,0 4-6,-3 2 2,-6 11-5,-4 0 1,2 9 7,-3 2-9,4 3 0,2 1-1,-2 3 7,1 13-7,4-15 1,4 0-4,1 0-12,5-3 8,0-3-1,4-2 7,1-1 0,4-2-10,-1-4 13,0-3-6,3 2 4,0-4 0,2-1 1,0-4 6,6-1 2,0-5 4,0 0-7,6-8-6,-2 0 10,-5-2-1,1-2-6,2-1 6,-1-2-4,-1-4-10,-1-1 15,-2 3 2,-1 1 3,-2 7 20,-2 3-12,0 2 23,-1-1-8,-2 5 7,-3 0-17,4 0-23,-4 4-1,0 1 16,0 0-10,6 8 5,-6 0 3,4-1-2,-2 5-2,1 5 4,2-2 7,-1 2-13,-1-3 0,4 3-1,0-2 8,2 0-8,-1-2-4,2 1 5,1-1 1,2 0-8,-2-4 3,3 1-21,-2-4-30,1 2-33,3-1-32,-2-5-19,3-1-20,-1 2-33,6-3-20,1 0-36,-2-5-32,0-3-39,-1-1-257,-1-7-614,-2 0 272</inkml:trace>
  <inkml:trace contextRef="#ctx0" brushRef="#br0" timeOffset="208993.8099">21753 12901 13,'1'-5'316,"4"2"5,-3-3-11,1 1 13,0 2-33,-2 0-26,-1-2-31,0 5-29,0 0-14,0 0-19,-17 11-16,-4 7-14,0-1-9,-8 13-8,-1 3 3,-1 1-17,0 13 4,0-7 1,1 6-18,-2-2-2,5 2-1,6-3-13,0 3 12,4-5-26,7-9-5,3-4 16,0 2-11,5-5 6,2 1-18,4-9-1,-2 4-17,5-3 8,1-3-3,1-2-2,7 4-12,-2-7 3,7-3-21,2-4-35,1-3-36,2 0-43,-1-6-39,4-3-43,-2 0-53,11-8-58,1-5-40,-15 6-232,14-12-615,-3 0 272</inkml:trace>
  <inkml:trace contextRef="#ctx0" brushRef="#br0" timeOffset="209531.7258">21996 13066 126,'-8'-5'297,"0"-1"6,2 5-2,0-4-11,4 2-12,-1 3-21,0-7-24,0 5-18,3 2-17,-1-4-23,1 4-7,0 0 3,12-7-1,2 7 2,3-2 2,7 4 0,4-4-15,-2-2 0,3 3-3,0-2-9,-3 1-7,1 2-13,-2 0-4,-1 0-5,-4 1-5,-3-2-5,-2 2-2,-5 0-18,0-1-10,-3 0-4,-1 3-3,-2-2 0,0-1-5,1-4 1,-5 4-10,0 0-1,5 3-8,-5-3-6,3 3 0,-3-3-1,-3 11-3,-2 5 2,-4 7 2,-4-1-3,-1 2-1,0 5 0,-4 0-4,-5 7 3,-2 2-1,-1-1-2,1-1-6,7-10 3,-2 3-5,-5 7-1,5-12-7,3 0 3,0-4 0,6-6 0,0 0-9,2-2 2,2-1-2,3-5 1,1 1 1,-1-2 0,1-2 0,3-1 3,-1 4 1,1-6 11,4 6-5,2-3 4,4-2-2,5 4 1,9-5 1,0 3-8,3-4 0,-2 2-6,3-1 4,2-1-9,-1-2-25,12-2-32,-13 5-50,-1 0-35,4-3-55,-7 1-52,3-1-58,-2 2-54,-5-3-83,-6 1-414,1-1-918,-2 0 406</inkml:trace>
  <inkml:trace contextRef="#ctx0" brushRef="#br0" timeOffset="210310.0606">22906 12711 96,'10'-48'278,"-3"14"-18,0 3-7,0 4-7,-4 8-5,0 2-15,-2 7-18,2 0-22,-3 1-26,2 7-23,-1-1-11,-1 3-8,0 24-14,-3 6-7,-4 23-5,-1 7-32,-2 37 5,-7-9-8,-3 10 7,3-1 7,-1 2-3,-2-1-1,1-4 0,3-6 4,-2 0-14,2-9 12,5-29 1,-2 5-7,6-2 8,-4 3-1,1-10-11,0 0 1,3-12-5,0-5-10,0-1-2,4-8-7,-1-3 0,1-5-10,2-2 7,0 2-7,-1-8 2,1-1-19,2 2-20,-1-3-32,0-2-50,0 0-49,2-12-32,2 2-50,1-5-45,2-3-45,-1 1-187,5-9-543,-1 1 240</inkml:trace>
  <inkml:trace contextRef="#ctx0" brushRef="#br0" timeOffset="210878.2455">23187 13314 219,'9'-13'229,"1"-1"-7,0-7-9,3 1-6,-2-4 3,-1 1-15,0-4-1,-3-1-8,-2 2 3,0 0-11,-1 6 12,-3 1-12,-1 7-7,-1-3 7,-3 4-18,1 1-16,-4 2-16,-3 5-10,-4 3-15,-10 6-13,0 3 7,-3 11-33,-4 13 6,-1 2-9,1 1-6,-3 2-16,10 2 6,0-2 1,10-11 1,3 3-13,1-3 5,4 0-13,2-7 13,1 4 2,3-7-5,3-5-2,0 0-6,3-3-1,1-1 15,5-2-14,3-5 1,1-2 5,8-5-4,-4-4-11,4-3 8,0-3-2,-3-3-1,-3-2 8,2-4-13,0-2 25,2-10-2,-5 9-6,0-13 20,0 12 6,-6 2 8,-1 1 7,-1 4 7,-4 9 6,-2 4-5,1-3-7,-1 5-11,-1 3-19,-1 3-2,-1 1-2,0 0-9,-1 16 1,-4 2-12,0 7 4,-4 5-2,2-1-3,2 3-2,2 2 0,0-1-2,0 1-1,3-5-3,0 0-4,3 1-29,0-10-38,2-3-37,1-1-53,2-4-21,4 0-25,0-4-29,5-2-32,2-6-26,0-6-39,5-2-18,-4-6-4,1-1 2,1-7 27,-3 0-186,-1-5-537,-1 1 238</inkml:trace>
  <inkml:trace contextRef="#ctx0" brushRef="#br0" timeOffset="211453.067">23540 13293 1703,'17'-42'-92,"0"-5"51,1 2 18,-2 2 38,-3 11 31,1-11 39,-2 16 36,-2 0 20,-6 8 19,2 5 11,-2 1 8,-2 5-9,-1 1-10,3 1-33,-4 4-8,0 2-16,0 0-9,-5 21-1,3 4-5,-6 1 1,-3 4 11,2 16-18,-6-3 2,-1 2-4,6-10-1,-4 8 6,7-12-14,-2 0-10,-2-4 1,6-2-4,-1 1 4,-1-11-14,4-2 0,-1-4 15,4 3-30,-3-7 23,2 2 25,-1-5 30,-1 3 29,2-3 30,1 3 21,0-5 15,0 0-13,0 0-20,-3-12-18,6-5-19,-3 0-9,6-9-14,-2-5-5,3-1-17,0-14-4,7-3-3,-4 3-19,3-2-3,2-4-9,6 1-2,-1 4-6,1 3 0,0 3-16,3 1 1,-4 13-3,-2 3-9,1 2-3,-1 2 1,2 6-7,-1 3 14,0 7-3,-4-1 1,6 12-7,-7-3 2,-1 5-7,5 5 3,-8 2-12,-3-3-3,0 7-16,-4 6 6,-6 5-5,-4-4-6,-3 1-7,-4 3-9,-10 6-12,-1 2-7,1-14-15,-5 5-7,7-9 8,1-4 3,0-3 8,7-4 11,1-3-2,5-2 10,1-1 3,-2-1 7,5-1 8,1-1 1,3-1-11,0 0 4,0 0 11,0 0-3,26-1 4,-11 1-4,1 1 10,4 1-6,2 3 3,-2 2-4,-1 6 10,-2-3 1,-3 2-3,3 2 1,-5-2-4,-1 2 1,-4 3-5,-1 0 12,-4-1 2,-2 4 3,-4 3 1,-3 0 2,-6-1-1,-5 2-2,1-4 13,-7-3-6,0 0-5,0-5 4,-1 0-2,0-4-4,-5 0-14,3-5-27,5 2-19,1-4-23,7-2-28,-1-3-38,4-2-44,1-1-36,2 0-44,5-3-44,3-6-70,3-2-320,5-8-769,4 0 340</inkml:trace>
  <inkml:trace contextRef="#ctx0" brushRef="#br0" timeOffset="212019.4609">24347 12411 229,'3'-11'318,"-3"4"-12,0-3-30,4 2-32,-4 2-18,0 3-31,3 0-21,-3 3-20,0 0-17,0 0-8,-3 20-9,-1-5-7,-3 13-4,1 6 3,-3 14 0,-3 5 5,-1 2-7,-9 23 14,11-21-10,-12 24 1,-1 5 4,6 3 9,-6 8 2,-1-3-2,4 6-9,-5-4 0,1-11-11,-2 4-16,2-9-5,2 0-5,-1 0-1,5-26-13,1 0-4,-1-5-6,1-3-7,-3 2-17,2-7 11,2-1-4,3-14-2,4-4-10,1-5-18,0-1-30,3-7-41,2 0-52,0-4-50,1-2-75,0-4-101,3 1-84,5-13-215,-3 1-688,5-7 304</inkml:trace>
  <inkml:trace contextRef="#ctx0" brushRef="#br0" timeOffset="212588.0799">24437 13249 160,'3'-4'252,"0"-7"-16,3 7-9,-3-5-7,1 1-1,0-1-1,3-6-1,-3 5-3,-1-3-6,5-1-11,-5 5 11,-3 1-17,3-6 2,-3 2-8,-3 4-11,3-1-27,-4 1-18,-3-1 6,-1 4-34,-3 5-6,-11 1-9,1 6-4,1 6-1,-3 2-19,-10 9-3,9-4-11,0 2-2,2 2-17,3 0 11,0 5-10,3-6 0,2 0 3,4 1-14,6-7 3,-2 1-3,2-4-9,1-2 13,6 4 0,-3-8-9,0 1 12,7-4-3,0 0-10,0-1-2,6-3 6,2-3-3,-2-3-22,1 0 24,2-2 4,-1-2-7,2-7 0,1 0 2,-1-2-8,0 0 4,0 0 9,0-1-7,-3 2 22,-4 3-1,-2 0 17,1-2-12,-5 12 23,3-4 3,-6 4-4,2 1-12,-1-1-4,1 1-11,-3 3-6,0 0-9,0 0 6,0 14-1,-3-2-10,0 1 6,-1 4-10,-1-1 7,2 11-1,1-10-2,-1 2-3,3-2-6,1 1 5,1 3 0,0-7 4,0-2-7,1-2 15,4 5-16,-1-6 0,1-1-4,1 1-20,3-1-22,1-1-30,0 1-37,2-4-48,0-2-49,-1 1-74,-13-3-60,34-7-53,-20 2-286,1-2-734,0-1 326</inkml:trace>
  <inkml:trace contextRef="#ctx0" brushRef="#br0" timeOffset="213150.0118">25085 12857 79,'2'-17'359,"-1"2"3,-1-1-15,0 16 7,-1-25-11,1 25-32,-3-18-37,3 18-27,-10-13-22,10 13-7,0 0-23,-48 13-25,24 3-25,-11 7-4,0 4-19,1 5-17,0 2 12,6 7-2,1-2-9,5 2-1,7-10-3,3 3-4,2-2-13,3-1-2,4 1-8,-1 0-8,10-2 3,1 4-19,1-11-3,2 3 1,6-6 4,-1 1-15,0-3-26,5-4-43,-3-6-48,6 3-57,-2-6-47,-6-5-60,-15 0-57,38-5-74,-18 5-281,0-7-708,-5 2 313</inkml:trace>
  <inkml:trace contextRef="#ctx0" brushRef="#br0" timeOffset="214198.0104">15620 14458 134,'-7'-4'277,"7"4"-1,-5 0 11,5 0-1,-3-3-15,3 3-21,-3-1-3,3 1-34,0 0-12,0 0-28,0 0-15,0 0-20,0 0-11,10-10-12,-2 6-15,6-2 1,1 1 4,8 0-19,-1 2 3,1-1-10,0 2-1,-1-1-17,-6 3 3,-1 2-5,-1 1-18,-1-1 6,-2 5-7,-2-2-6,-2 2-4,-2 1 0,-2 4 5,-3 8 6,-3-2-11,-4 9 5,-4 7 7,-1-6-6,-8 14 3,0-15 12,3-1-21,-3 2 5,-1-3-7,0-4 10,-1 3-11,1-3 5,-1 2 10,4-4 0,0-5-10,7-2 8,-1-2-4,1 0-3,5-3-2,2-3-8,1 0 2,-1-1-6,1-3 1,0 6-15,2-5 10,1-1 7,4 8 2,3-6 6,6 3 5,2 0-10,8 3 0,2-2 2,4-1-3,0 3-8,-1-4 5,19 7-2,-9-5 2,-10-3-15,11-3-43,-12 1-45,3 1-45,8-5-52,0-1-49,-9 3-59,10-14-75,-10 9-314,8-7-731,-10 2 323</inkml:trace>
  <inkml:trace contextRef="#ctx0" brushRef="#br0" timeOffset="214754.4999">16413 14672 228,'-7'-4'329,"0"2"-11,1-5 14,2 7-10,0-2-19,4 2-10,-6-2-33,6 2-27,0 0-19,0 0-32,0 0 2,27 0-9,-3 4-5,1 3-17,16 2-7,4-2-4,3 4-14,-3-3-16,3-1-3,-3 0-13,-4 0-11,-2 2-8,-12-6-21,0 0 11,-10 0-8,-3-2-1,-4-1-4,-2 1 3,-3-2 0,3-1-8,-4-1-6,-1-3-13,-6-5-17,3-1-14,-4-5-6,-4 1-8,0-1 3,1-2-6,-1 2 2,-3-3-5,2 6 0,-1-1 7,3 8 3,3-1 4,1-4-3,-1 7 7,1-1-9,3 4-4,0 2 10,5-6-14,-5 6 6,16 8 3,-3-4 0,5 11 7,-1 2-8,0 4 24,-3 6-17,-3-2 20,-3 6-7,-3-2 11,0 4 8,-8-3 6,0-1-3,-4 2-8,-6-2 4,-1 3-8,-3-3-1,0 0-3,0-4-46,0-2-27,3-3-56,-3 0-52,5-7-53,0-1-69,5-7-60,-2 1-298,2-5-700,1-2 310</inkml:trace>
  <inkml:trace contextRef="#ctx0" brushRef="#br0" timeOffset="215374.1747">17513 14570 88,'0'3'125,"0"-3"3,4 8 12,-4-6-2,3 4 0,-3-5 12,0-1 8,0 0 16,3 4 14,-1-1 9,-1 0 4,-1-3 15,1 4 18,-1-4 10,0 0 5,0 0-7,0 0-8,0 0-15,0 0-23,-4-13-20,1 8-12,0-3-16,1-1-9,-3-2-13,1 5-11,-3-3-4,-1 4-22,-1 1-10,-4-4-8,-1 8-12,0-1-9,-3 2-6,-5 9-7,-2 6 3,0 4-3,1 3-6,-6 11-6,6 3 0,4-10 6,3 2-12,-3 11-2,7-14-2,5 1-4,0-1-4,4-4 5,3-4 0,0-2-4,6 0 5,-5-4-7,8 1 0,1 2 4,1-6-16,2-3-8,1-2 11,1-4 2,6-10 2,0 2 0,3-6 9,-1-3 2,-1-2 3,1-4 2,-2-3 7,6-8-2,-3-1 3,-2-9-2,-5 2 4,3-1-6,-3-2 7,-2 2 2,-2-4-11,-2 3 5,-1 11 5,-3 2 16,-2 7 11,1 0 10,-2 5 12,-2 10 3,-2 1-8,1 1-15,1 0-8,-1 4-11,-1 3-2,0 0-2,-6 17-7,-6 8 2,2 4-5,-3 5-7,-2 10 3,1 6-5,-2 1-6,5-1 4,-1-1 0,0 0-6,5-6 4,0 3 1,4-13-7,3-3-7,0-3-14,3-1-6,-2 1-16,6-11-13,-4 0-11,4-7-22,3 4-18,0-2-23,3-6-32,2 0-29,6-4-42,2-7-38,1 5-44,1-13-39,11-5-41,-8 5-305,7-8-750,-11 7 332</inkml:trace>
  <inkml:trace contextRef="#ctx0" brushRef="#br0" timeOffset="215951.9803">18029 14422 95,'-13'-3'331,"3"1"13,7-1-11,-4 2-10,3-2-34,4 3-28,-3-2-24,3 2-16,0 0-20,0 0-19,13-5-8,2 2-10,12-6-3,14 6 5,-1-1-17,3 3-8,-2 1-2,-1 1-8,-10-1-3,-3 4-10,4-2-15,-7 4-6,-3 0-4,-7 0-7,-4 0-10,-3 0-5,0 2 1,-4 8 8,-1-1 5,-5 2-2,-4 2 3,-5 4-18,-3 0 7,-5 5-1,2-5-8,-5-2-3,3 4-6,-1-1-3,0-4-2,4 1-4,-2-5-5,3 1-4,4-5 0,3-6-7,2 2-3,1-1-2,-1 0 3,3-3-6,1-4-1,0 6 4,2-1-3,2-1 4,2 1-4,3-2 4,2 1 3,4 1 0,3-3 1,9 1-3,0 2-4,1-2-1,6-3-4,-4-1 0,1 3-9,-1-3-28,0 1-50,1-1-43,0-1-67,3-4-69,-3 2-50,-1 1-57,1-6-76,0 4-358,-4-4-854,3-3 378</inkml:trace>
  <inkml:trace contextRef="#ctx0" brushRef="#br0" timeOffset="216516.5694">18972 14316 290,'3'-16'312,"-3"0"0,0 5 12,0 5-11,0-3-42,0 3-27,0 6-42,0 0-4,0 0-21,-3 37-20,-4-5 2,-4 21-7,1 0-13,-2 34 15,-3-4-2,1-4 14,3-18-14,-9 24 3,-1-5-12,7-25-7,0 1-10,-8 26-10,4-32-15,-1 4-7,2-6-1,-3-1-15,3-4-7,-2 0-14,3-14-5,-1-1-51,3-6-57,0 0-63,3-6-67,-1-6-73,4-5-103,-3-1-325,1-4-742,4-3 328</inkml:trace>
  <inkml:trace contextRef="#ctx0" brushRef="#br0" timeOffset="217111.8171">19194 14533 154,'-2'-7'316,"-1"6"-9,0-5-19,2 4-35,1 2-32,-3-3-17,3 3-22,0 0-12,-10 12-21,6 0-11,-3 3-4,3 2-9,-2 2-16,-1 5 1,3-7-6,1 3-5,-3-2-6,6-4 1,3 2-5,-3 1-1,0-7-14,3-2 22,0-1-6,-2-2 9,5-3 6,-2 0 7,3-2 13,2-1 4,-1-3 3,2-1-6,-1-1-7,0-2 4,0-5-2,-1 3-5,-1-2-4,1-3-4,-3-2-6,1 6-3,-1-6 0,-4 0-1,1 8-3,-2-1-6,1 3-2,-1 0-10,0 0-9,-1 3-10,-2 3-7,3 1-13,-14 5 0,2 6-3,-6 12-6,3-2-5,-2 5-2,1-1 4,1 4-14,2-1 0,2-3-2,4 4-37,0-1 2,4 0-2,-1-4 2,4 5-9,5-3 8,1 1 0,4-9-1,0-3 2,1 5-1,7-5-15,-2-2-15,3-2-29,0-1-29,4-5-21,-1-2-42,2-6-32,0-2-32,0 0-35,0-4-43,3-5-25,-2-3-15,-1-1-268,0-5-678,-3 2 299</inkml:trace>
  <inkml:trace contextRef="#ctx0" brushRef="#br0" timeOffset="217163.8119">19675 14492 104,'-4'-9'248,"0"-3"5,-2 5 3,-1 1 12,4 0 2,-2 3-6,3-2-20,2 5-14,-6-5-28,6 5-19,0-5-25,0 5-10,0 0-21,0 0 14,15-4-26,-1 3-4,10-1-8,-1-3 8,6 3 22,-1-3-2,3 3-10,-3 0-2,12 5 1,-14-3-6,1-1-9,-3 3-10,-3-3 6,-5 2-14,-6-2-2,-2 1-6,-2 0 3,0 0 2,0 0-2,-6 0 2,6 1-8,-6-1-10,0 5 3,-3 2 0,-4 6 1,-5 1-9,-1 7 0,-3 1-9,-1 7-2,-1-4 1,0 2-10,-5 11-6,6-11-4,-2-1-3,-7 8 0,9-8-2,-1 2-3,-2-2-3,3 0 0,3-5-4,3 1-3,0-1-1,2-7-3,4-5 4,-1-3 1,3 0-1,-1-2-1,3 0-3,-1-1 3,1 2 5,1-5-1,4 5 8,2-4 0,2 2-3,7-3 0,1 0-3,8 0 0,1 0-3,4 0-1,10-5-3,-1 2-5,4 1-27,-4-3-35,3 2-47,1-8-44,-5 9-38,5-2-55,-15 0-66,3 0-62,9-6-77,-15 3-304,1 2-812,-1-6 360</inkml:trace>
  <inkml:trace contextRef="#ctx0" brushRef="#br0" timeOffset="218174.9382">20454 14410 164,'10'-24'247,"0"-3"-2,1 5 0,-1-3-6,-2 10-5,2-7-6,-4 8-8,0 4-7,-1 0-14,-2 5-28,-2-2-24,3 7-11,-4 0-15,1 9-4,-2 10-9,-4 15-14,-5 20-3,-4 33-10,-2-5-9,3-24 2,-3 27-12,-8-8 12,9-19-23,-4 22-1,5-27 7,0 2-17,0-2 0,-1-4-6,3 2 7,-3-2-11,2-2-7,3-14-1,3-1 0,-3-7-4,3 1-31,3-8-26,-3-1-42,4-6-48,0 1-60,-1-6-34,4-2-52,-1-1-236,1-3-552,0 0 244</inkml:trace>
  <inkml:trace contextRef="#ctx0" brushRef="#br0" timeOffset="218766.4099">21032 14907 73,'0'-3'288,"1"-2"-6,-1 0-9,-1 1-8,2-3-22,-2 4-18,1 3-26,0-12-6,1 2-8,-1-1-13,2 5-6,-4-9-12,2 3-1,0-1-3,0 2-6,-3-6-4,0 1 1,1 6-3,0 0 2,-1-2-6,-2-1-7,-1 2-11,-1 1-18,-5 5-9,-3-1-18,0 5 2,-8 6-17,-1 4 1,-3 3-3,2 5-13,-2 1 8,-6 8-6,10-2-14,6 2 2,-1-6-14,2 3 5,7 4-4,0-5 7,2-5-10,4 0-11,2 0 9,2 0-3,2-2 5,1-8-4,3 6 18,-1-5-19,1-1-2,7-2 8,0 0 8,3-7-9,0-1-2,4-5 9,2-4-11,-1-6 5,2 4-9,-4-8 4,-1-5 5,8-9 2,-4-1-7,1 1 6,-2-7-6,-2-3-4,-2 1 9,2-1-5,-2 4 6,-6 10 1,3-10 9,-5 10 10,0 7 2,-2 2 10,-2 8 9,-3 5 4,-2 5-11,-1-2-5,3 4-12,-3 0-9,0 3 5,-3 12-10,-4 3 1,-1 10-8,-5 5 3,3 12 3,-7 5-3,3-2-3,-3 1 2,10-10 1,-3-2-7,5 0-1,-1 14 1,1-12-2,2-4 6,4-3-9,1-1-1,0-3 6,3-7-9,1 0 3,-1-5-6,-1-2-3,7 0-10,-4-1-10,0-5-12,3 1-20,3-2-27,1-3-34,1-2-37,2-2-31,6-4-43,-3-4-27,1 0-35,4-6-46,-1 2-50,-3-1-236,3-3-675,-1 8 300</inkml:trace>
  <inkml:trace contextRef="#ctx0" brushRef="#br0" timeOffset="219352.4988">21626 14383 153,'9'-31'247,"-1"3"-7,0-2-9,1 6-6,-2 8-1,-1 5-9,-4 2-15,1 0-18,1 1-13,-1 5-25,-3-2-18,0 5-13,0 0-7,0 22 6,0 5-13,-7 6-2,2 17 3,-7 0-3,2 6 4,-1 2-2,-10 24 2,8-31-14,-1 0 6,0-3 4,-3 3-4,3-2 2,0-2-2,3-2-2,2-12-8,0-2-9,0-1 4,1-2-21,1-3 3,1 1 1,0-9-18,1-1 5,-1-5-13,3 1 2,0-5-8,1 0-2,0 0 2,2 0-9,-3-3-24,3-2-35,-1 1-31,1-3-37,0 0-36,4 4-56,-4-4-64,7-9-76,0 0-253,2 3-640,2-7 283</inkml:trace>
  <inkml:trace contextRef="#ctx0" brushRef="#br0" timeOffset="219947.3052">21957 14587 316,'0'-10'314,"1"3"-17,1 2-6,-2 3-47,0-3-20,0 1-24,0 4-16,0 0-26,0 0-9,0 0-5,-6 16-18,5-9-8,-2 3 0,0 7-9,-1-7-7,4 2-11,-1 0 9,2 5-1,-1-8-11,0 7 3,3-5 7,0-1 3,2 0-1,-1-1 8,2 0 6,3-4 3,3 2 9,1-3 2,1 0-2,0-4 5,1-2 1,1-4 4,-2 1-2,0-4-2,0 1 4,0-3-5,3-6-3,-7 5-4,0-3-4,-3 1-8,0-2-1,-1 1-4,-3 4-11,-2 0-8,-1 1 3,-1 4-25,-4-3 0,1 2-12,-4 4-7,-1 2-7,-6 2-6,-9 4-2,-3 6 1,-7 8-5,9 0-4,-9 10-6,3 2-1,10-6 3,1 3-6,6-3 0,0 0-9,3 3 1,6-3 0,1 1-6,2 0 0,4-8 2,7 5 10,2 2-5,3-7 4,7 2 7,-1-5 3,8-4-9,-1 0-12,1-5-8,3-3-19,-3-1-20,12-4-22,-12-3-16,-1 1-20,-1-3-24,-2-2-32,0-3-22,-1 3-10,-2-3-32,-7 3-25,0 0-32,0 1-25,-3 0-37,-4 2-33,3-2-341,-6 1-778,-1 2 345</inkml:trace>
  <inkml:trace contextRef="#ctx0" brushRef="#br0" timeOffset="221585.6896">15733 15745 36,'0'0'131,"-2"-7"6,2 3 6,0-1 15,-1-3 5,1 2 1,-3 0 5,3 1 7,0 1 2,0 4-1,0-5-4,0 5-16,-3-4-17,3 4-15,0 0-19,0 0-10,-10 24-2,2-1-1,2 11-11,-6 13 4,0 4-5,-2-7-17,3 8 13,-2 2-4,4-8-6,-1-14-4,1 3 6,-2-3 1,5 3 2,-4-8 5,2-2-8,1 1-3,1-10-6,2 0 1,1-7-8,0 1 4,2-2 7,-2-1 2,0-3 16,2 1 9,0-2 21,1-1 9,0-2 4,-2 5 0,2-5-13,0 0-4,0 0-5,7-22-18,-4 8-13,4-10-6,0-1-5,0-3-3,0-2-6,3-3-7,-1-2-1,3-10-9,7 1 2,-4 2-11,2-2 2,-2 14-10,4-12 4,-1 14-4,-1-1-5,1 0-3,1 8-7,0 3 5,-2 2-6,-4 6 8,2 1-1,-6 5-9,6 1 4,-3 3-9,-3 5 11,1 2-10,-3 4-1,3 3-11,-7-2-7,1 5-12,-7 3 0,-1 8-6,-3-5-17,-3 1-4,-4 0 3,-3-2-15,0-1-13,-3 4-5,1-8 4,1 0-2,-1-4 13,4-5 10,-5 5 6,10-5 4,-1-3 1,5-2 22,0 2 12,0-4-7,1 2-13,5-3 9,-4 3 12,4-3-4,0 0 6,0 0 0,14-14 3,-7 11 2,7-2-2,2 1 23,-2-1-25,9 2 5,-3 3 9,3 3 1,-3 2-9,-5 2 10,-2 2-3,1 1 1,-4 1 6,-6 0 8,3 0-11,-4 2-1,-3 2-1,0 4 6,-5 0 11,-10 0-7,1 1 0,-4-5-8,-2 2 5,1 0 12,-4-5-17,5 2 11,-2-6-10,6-1-5,-3-2-16,4-1-21,-1-6-14,4 5-18,0-4-32,5-2-40,-1-3-47,3-4-49,3 0-70,3 1-211,2-3-566,4-5 250</inkml:trace>
  <inkml:trace contextRef="#ctx0" brushRef="#br0" timeOffset="222180.0798">16358 16080 39,'0'0'312,"0"0"-13,0 0-27,0 0-11,0 0-20,0 0-12,0 0-18,0 0-13,0 0-23,0 0-5,0 0-8,0 0 13,10 1 10,-10-1-3,25-3-9,-2 2-13,2-1-7,13 2-17,3-2-3,4 5-6,0-6-13,3 2-8,0 2-13,-1 1-13,-1-2-6,-4 1-4,-1-2-5,-16 2-15,1 0-3,-2 0 2,-5 1-7,-6-1-8,-4-1 10,-1 0-12,-4-1 5,-4 1-6,7-5-23,-4 2-22,-3 3-5,-3-16-15,-4 8-6,-3-3-6,-1-4 14,-3 3-2,-3-3-3,1-1-12,4 3 23,-6-3 6,6 6-17,5 2 28,0 2 12,2 0 9,-1 3 13,3-2-30,3 2 24,-4-1-4,4 4-12,-3-4 11,3 4-21,0 0 16,0 0 0,0 0-8,21 11-3,-11-1-4,-1 2 15,-1 3-1,5 5-1,-2 4-3,0-2 17,-6 1-44,-3 5 32,3 1-8,-5-9-2,-2 4 12,2 2-5,-5-7-8,-2 5 6,-2-7-22,3 0-26,-3-2-24,0 1-30,-2-3-49,0-4-34,2-1-44,2-5-67,-3 3-316,2-3-658,2-6 292</inkml:trace>
  <inkml:trace contextRef="#ctx0" brushRef="#br0" timeOffset="222911.4029">17468 15850 227,'4'-12'237,"1"5"-22,-3-3-19,1 5-16,0 0-17,-2 2-16,-1 0-21,0 3 2,3 11 2,-3-1-1,0 14-9,-4 5 7,-2 3-8,-1 2-1,0 2-11,0 8-1,0-10-12,0 2-4,0 0-10,-1-2 3,-1-8-8,2 5 2,3-15-6,-1 2-9,0-3 8,0-3 0,3-1-13,1 0 0,-1-4-8,1-2 19,-1 0 29,1 0 3,1-5 5,0 0 21,-1 9-7,1-9-3,0 0-8,0 0-13,0 0-11,7-21-7,-2 11-3,4-7-16,3-6-3,2-1-3,1 0-6,1 2-5,1-4-3,3 5-3,1 0-8,0 0-16,2 6 9,-1 2-14,-2 7 8,-6 4 1,0-1-8,0 11 0,0-7-22,-1 6 26,-2 8-5,-5-1 0,1-3-4,-1 14 9,-5-8-18,-1 14-1,-3-12-3,-2-1-13,-5 3-1,-6-1-19,2-4-1,-5 4-18,-3-6-5,0-4 1,-2 1-7,1 2 4,0-10-3,1-2-4,1-2 1,6-1-14,2 1-17,3-1-25,2-5-20,-1 3-15,5-2-35,1 3-41,3-8-40,3 5-221,1-3-546,0-3 241</inkml:trace>
  <inkml:trace contextRef="#ctx0" brushRef="#br0" timeOffset="223560.0976">18017 15881 2468,'3'-11'55,"-3"3"12,0-4-33,3 3 53,-3 4 26,0 0-26,0 2-25,4-1-16,-4-1-15,0 5 1,0 0-5,0 0 1,0 19 5,0 0 1,-4 0-7,4 1 8,-3 10 4,0-2-2,-1 4 2,3-3 1,-5-1-3,6 5 0,-3-5 8,-1-1-11,1-4 13,3-3 22,-4-8-12,1 5 33,3-5-17,-5-1 3,3-3 2,2 2-9,0-3 1,0-4-6,0 2 3,-3 0 8,3-3 19,0-2 18,0 4 18,0-4 15,0 0 13,0 0-6,0 0-10,0 0-15,0 0-20,0-25-5,3 8-12,-3 0-2,4-8-16,-1-7-6,0 1-7,1 1-5,6 2-10,-3 0-1,0-1-5,3 4-7,1-3 1,5 13-7,-3-9-9,2 1 5,3 5 2,2 2-11,-6 10 1,10-6-4,-3 4 1,-1 2-1,-3 6-6,-2 2-3,-1 2 2,0 1-13,-1 7-13,-4 0-2,-2-3-8,-2 7-20,-5 2 10,0 7-10,-7-1-2,0-7-11,-8 7-20,-4-4 6,-2 1-13,-3-4 7,-4-4 5,4 4-2,-4-3 16,2-5 5,7-2 6,6-4 14,5-3 11,1 0 3,3 3-2,4-3-1,0 0 4,0 0 1,0 0 8,19-14 2,1 8-5,2 4 2,-1 3 7,5 1 1,-5 3-2,3 3-6,-3 1 9,-2 8 8,-1-3-9,-5-5 2,-4 3 6,1 0-4,-3 6 7,-4-6-6,2-2 9,-5 1-11,-5 6 12,-2 1-1,-3 4 0,-7-5-5,0-3-5,-4-2 10,-3-1-14,2-4-12,-5 0-19,3-1-2,1-4-26,-2 0-13,3-4-16,5 0-22,-3-3-28,6 1-16,1 1-32,3-4-29,6-3-51,1 0-57,-1-7-180,8 0-557,3-2 246</inkml:trace>
  <inkml:trace contextRef="#ctx0" brushRef="#br0" timeOffset="224145.0976">18761 15962 17,'10'-7'284,"-3"0"-15,1 0-12,-1 0 0,1 5 13,-3-2 6,-2 1 10,-2 1 15,2-1-23,-3 3-24,0 0-20,0-4-33,0 4-9,-10-2-27,-1 6-15,-3 3-21,-7 2-4,0 7-18,-2 3-9,-2-5 3,4 11-9,-5-4-24,9 8-19,-1-7 11,0 2 6,5 1-21,6-2 1,0 2 5,5-7-6,3-5-12,3 4 4,2-2 0,6 5-4,-2-8 8,8 2-11,-1-10-19,3 6 8,3-5-33,2-5-36,0-2-86,-1-6-55,2 3-66,-3-2-58,4-6-62,-4-2-236,-1 0-663,-1-2 294</inkml:trace>
  <inkml:trace contextRef="#ctx0" brushRef="#br0" timeOffset="224750.7167">19212 15737 163,'1'-10'323,"1"3"-3,0-1-31,0 5-35,-2-2-21,0 5-33,0 0-10,0 13 3,-3-3-10,-1 19-12,-2 3-1,-1 4 0,-1 16-2,-5-2-3,3 2 2,0 4-18,3 0-12,-3-7-1,-1 3-14,-3-6-9,6-11-13,-1-1-12,2-1-10,-1-2-5,2 0-17,0-1 7,-1-13-17,3 0-16,0-5-27,0 5-51,2-8-44,1-6-44,-1 2-46,1-1-33,4 1-73,0-5-311,-3 0-649,14-7 288</inkml:trace>
  <inkml:trace contextRef="#ctx0" brushRef="#br0" timeOffset="224806.526">19606 15866 303,'3'-16'380,"1"7"20,-4-3-27,3-1-18,1 7-46,-7-2-19,6 5-29,-3-2-30,0 5-27,3-4-10,-3 4-25,0 0-15,0 22-21,-3-3 5,-1 9-3,-3 6-7,-3 11-10,0 3-3,-2 4-15,-4 30 4,2-36-19,4-3 4,-2 12-8,-1-4-6,3 4 6,0-9-12,3-10-5,0-2 1,3-2-37,-2-13-2,3 13-4,2-3-1,-2-4-11,3-7 11,0-5-1,0 0 2,3-2-5,-2-1-2,2 1 3,3 4-1,-2-10-4,0-2 4,5-2 9,-1-2-10,5-3-1,-2-5 1,2-1-2,-2-1 1,3-9-7,0-2-8,-1-1-14,-2-1-7,-1-7-11,-3 5-12,0-4 0,-3 1-17,-4-1 9,0-3 7,0 7-10,-4 2 8,1 4 12,-4 2-6,2 3 9,-4 0-8,2 4 10,2 3 26,-1-3-5,2 5 11,1 4 3,0-6-5,2 4 1,-1 0 3,2 4-5,0 0-1,14-4 7,3 0-5,7-1-10,4 2 11,10-2 15,-8 4-14,12 3-2,-14-4 2,0-1-29,1 3-19,-7-3-51,2 5-37,-8-6-27,-2 3-28,-4-1-36,-2 2-45,0-2-45,-2 1-275,-6 1-638,0 0 283</inkml:trace>
  <inkml:trace contextRef="#ctx0" brushRef="#br0" timeOffset="225894.5114">15793 17053 52,'0'0'215,"4"-5"-15,-1 5 8,0-3-8,-1-2-6,-2 5 4,5-2-1,-5 2-6,3-2 8,-1-1-4,-2 3-5,2-3 3,-2 3 11,1-7-34,-1 7-5,-1-7-28,1 0-3,-1-3-15,-2 1-2,-1 4-5,-2-5-3,1 1-16,-4-3 0,2 4-10,0 6-5,-4-2-19,-2 3-3,-4 3 1,0 11-12,-5 0 6,3 12-21,-7 10-2,2 8 1,6 0-1,-1-2 5,3 0-21,4-9 7,-1-3-1,8 6-2,0 2 28,3-5-10,0-2-1,6 15-5,-1-22 19,1-3-28,2-3 7,4 6-6,0 3-9,-2-14 4,2-2-1,0 1-4,-2-8 1,3 4-17,2-3-27,1 1 0,6 6-24,1-14-27,3 0-18,-4-3-37,1-2-32,3 1-47,1-3-34,3-4-38,-4-2-286,0-2-624,0 3 276</inkml:trace>
  <inkml:trace contextRef="#ctx0" brushRef="#br0" timeOffset="226493.7096">16293 17352 2,'-9'-1'340,"0"-2"18,1 3-5,3-3-30,-2 1-27,7 2-31,-6-3-23,6 3-28,0 0-28,0 0-5,0 0-30,13-4-1,4 6-12,7-2 2,4-2-21,13 2-7,-1-2-4,1 8 8,2-6-10,-2-1-10,0 0-2,-12 1-13,9 10-14,-11-10-45,-3 0 44,-3 4-5,-4-5-9,-3 0-9,-4-1 2,-3 2 3,0 0-4,-3-3-3,-1-2-7,-3 5-22,2-11-7,-5 3-13,-1-2-1,-5-5 8,-1-1-16,1 4 7,-3 2-3,-2-3 4,4 3-1,-1-3-5,-2 3 10,6 3 6,0 0-3,5 3 8,-3-1-13,2 0-7,3 5 11,-4-4-16,4 4 17,0 0 7,0 0-15,26 20 7,-14-12-5,2 11 8,0 4-3,-2-7 6,-2 0-12,2 3-3,-2 3 8,-3 2 1,-1-8 0,-3 0 3,-5 1-14,1 4 16,-2-6-7,-1 2-6,-2 0-14,0-2-41,-2 1-12,2-1-42,-1-8-16,0 1-44,3-1-37,-2-5-65,2 1-285,4-3-612,0 0 271</inkml:trace>
  <inkml:trace contextRef="#ctx0" brushRef="#br0" timeOffset="227130.3507">17629 17282 157,'-5'-15'335,"1"1"6,-3 0-34,6 4-30,-3-2-17,2-4-31,-1 5-10,-1 1-13,1-3-23,-1 5-2,1-2-20,0 3 1,-1-2-22,0 5-11,-3-2-49,0 1 15,-3 5-6,-4 2-11,-6 7-10,-1 2-13,-3 1 5,0 7-5,0-2-4,3 2-3,1 3 36,5 3-43,-2-2-1,7-6-1,2-2 8,1 2-13,2-5-1,5 6-1,0-7-4,3-1-1,-2-1 11,5-4 1,1 10-8,3-13 6,4 1-7,0-2 10,3-5-9,-3 0-3,3-2 3,-3-1 7,2 0-5,-5-5 9,6 2 6,-3-9 2,-5 5 12,3-7-4,-5 4 12,3-9 1,-3 13 2,-3 2 6,-1 7-5,1-6-5,-1 5-8,-3-2-9,2 4-11,-2 3-6,0 0-4,0 0 2,0 0 3,0 27-17,-2-10-2,-1 0 1,2 0 1,-2 1-1,3 0-3,2 1-2,-1-2-4,2 3 1,0-3-4,2 3-2,2 2 3,-1-7 5,2-2-5,1 2 6,-1-9-4,2-1 1,5 2-5,-4-2 4,3 1-4,1-4-4,-1-4-9,0 1-16,2-1-12,-6-2-9,5-2-17,5-5-18,-8 3-4,4-2-36,-5 1-42,-4-1 7,0 4-19,3 0-33,-5-5-18,0 6-18,2 0-25,-4-3-23,-2 5-48,2-6-234,-3 9-620,4-8 274</inkml:trace>
  <inkml:trace contextRef="#ctx0" brushRef="#br0" timeOffset="227772.4419">17568 17186 146,'0'-6'164,"0"6"-2,4-8-4,-4 3-10,0 5 2,3-6-9,-3 6 6,3-6 3,-3 6 10,0-6 14,0 6-1,3-3 11,-3 3 2,0 0-11,0 0 3,0 0 0,1-9-27,-1 9 14,0 0-34,0 0-7,0 0-1,0 0-14,0 0-9,0 0-12,0 0-13,0 0-2,2 29 2,-1-14 11,-2 2-12,1 14 3,1-2 17,-2 7 3,1-1 9,-1 10-4,-1 5 4,-1-13 0,0 9-5,-2 5 2,0-5 2,-2 0-5,0-11-5,4 10 2,-8 3 6,1-3 8,3 6-1,2-16-9,0 1-7,-2-2-13,0 0 0,3 11 4,-2-13-15,1-2 1,-1-2-15,3 1 5,-2-10-12,-1-2 4,-1 8-1,2-6 6,0-4-9,-2 0-5,3-4-11,4-11 16,-11 20 1,11-20-6,-13 12-3,4-5-8,9-7 1,-18 5-8,18-5 2,-27-14-11,6 6-3,4-8-7,-2 2 5,2-7-3,-3-3-6,3-5 2,3 0-2,3-2-6,1-3 2,4 0-2,3-12-7,6 12 6,7 0-3,4-10 4,10-8 1,0 5-7,11 7 0,6 7-8,18-24-14,0 14-8,-15 16-17,1-2-10,-1 6-22,2 2-29,-2-1-21,0 5-47,-1-2-42,-5-2-60,-1 4-36,-10 4-55,0-1-60,-4-1-352,0-1-854,-2-2 378</inkml:trace>
  <inkml:trace contextRef="#ctx0" brushRef="#br0" timeOffset="229782.449">23142 15058 162,'-4'-16'209,"3"1"-6,-1-3 2,-5-6-9,5 5-5,2 0-8,0 0-11,2-7-7,0 1-16,5-1-8,-1 0-17,5 1-7,3-5-18,-1 5 2,5 0-11,2 1-9,3 7-12,7-12-5,-3 12-6,0 4 1,11 1-9,-7 6-4,7 3-3,-8 6-4,-1 2-1,-2 8-4,1 3-6,-8 6 4,10 13-6,-8 3-2,-6 6 2,-4 5-10,-5 2 5,-3-1-8,-5 4 4,-6-2-8,-6 3 6,-1 2 0,-19 21-3,9-25 1,-18 15-5,-1-1 3,11-21 2,-13 18-8,9-24-27,-13 21 8,14-19 1,4-2 1,-3-4 11,0-4-2,3 3 18,10-9-14,0-2 5,4-2-3,0 2 1,3-2 10,7-7-7,0 1 0,4-1-2,-1 2 1,4 0 4,4-1 0,3 2 4,3-2-7,7 1 3,0 0-4,3 0 8,0-9-3,3 7 8,-3-1-7,1-1 1,-4-2-4,0 1 7,-6-8-5,-4 1-5,0 0 2,-4-2-8,2 1 8,-3 1 3,-2 4 11,-2-1 11,-3 7-4,-5 6 4,-2 4 1,0-3-5,-2 2-1,3 2-3,-2 1-3,-1 2 1,5 3-1,-1 15-4,4-13 1,0 13 6,1-1 10,3 0-7,-1 9 0,1-5-3,3 0 9,-2 0 17,2 3-20,-4 2 8,2-3-7,-2-1 33,3 5 10,-3-5-1,3 1 10,-3 2-3,3-6 9,0-13-5,-1 12-7,2-13 10,-5-2 2,4 17-3,-3-15-4,2-2-7,-3-2-2,2-1 9,1 1-10,-3 3-1,2-16-4,1 2 3,-2 0-7,0-2 8,0 7-1,-1-9-12,1-5 15,-1-2 6,-3 1 4,1 15-2,-2-14-5,-5-1 8,-1-2-2,-7-1-10,-3-8-3,-3 11-9,-12-4-2,-5-1-11,-4-4-6,-21-12-1,0 12-4,1-1-29,18 2-38,-31-13-52,7-2-64,2-3-81,2 8-60,-1 4-104,26-10-119,-21-10-382,-3 10-966,23 1 427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4-12T10:52:56.18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2101 4099 104,'0'0'115,"0"0"8,0 0-21,0 0 0,0 0 8,0 0-4,0 0 8,0 0-2,0 0-2,11-8-12,-9 2-10,-1 2-1,1-1-14,-1 0-1,2-3-6,-2-1-1,2 0-12,1-1 3,2-4-5,-4 5-8,4-3 2,-4 2-10,3 0 5,4-4-6,2 3 6,-4 4-11,2-6 0,3 3-5,-2-1-7,4 1 13,0-1-15,-1 3 2,1-2-7,-1 5-3,4-2 5,4 4-2,-9-4-5,8 3 3,-4 1-5,-1 2 6,6-2-3,3 2 0,-3 2-7,-1-1 7,-3 3 5,4-2-5,-5 2-5,-1 1 10,3-2-7,5 5-4,-9-6-1,0 7 3,3-4-11,-3-1 16,3 1-6,-3-1 0,2 1-1,-1-1 3,-1-2-4,10 10 4,-10-9-3,0 4-2,-1-1 11,4-1-7,4 1-3,-1 3 3,1-1-2,-3 2 7,6-4-8,-3 4 1,3-2 1,1-1 2,-1-3 0,0 4-3,0-2 1,0 2 6,0-2-7,2 1 2,-5-3-1,4 2 5,-1-3-9,0 3 5,0-5-4,4 3 6,-3-3-3,2 2 3,-3-2-4,7 0-1,-4-5-4,-2 2 5,-2-2 1,3 1-2,-1-2-1,0-1 3,-3 3-3,1-1 2,-2-2 0,-3 1 1,-6-1-2,3-2 3,-6 6 3,2-6-5,-3 2-3,-1 2 2,3 1 0,-4-3 0,-1 1 1,1-3 1,-2 3-2,1 1-1,0-3-1,-1 4 7,-1-2-4,1 1 8,-1-5-8,0 4-2,2 0 5,0 1-4,-4 0-1,-1 5 5,6-9-1,-3 6-13,0 0 8,-2 0 3,-1 3-1,4-5 2,-4 5 2,0 0-6,0 0 1,2-3 2,-2 3 2,0 0 0,0 0-7,0 0 6,0 0-10,0 0 10,0 0-4,0 0 3,8 9-5,-7-4 4,-1-5-4,12 9 6,-10-6-3,6 5 5,-4-2-8,1 0 8,1 3-3,4-1 1,-3-2-6,4 2 9,1 1-5,0-3 6,2 0-4,0 3-2,10-5-4,-2 3 7,1-2-1,2-2 2,1 1-4,1 1 6,1-5-4,0 2-4,-1-3-7,4 2 11,7-1 3,-9-1 1,-3-3-4,5 4 7,-3 0-8,-3 0 1,5-3-1,9 2-1,-10-3-5,-1-1 6,14 1-8,-15 0 5,2 0-3,1 1 15,-2-3-14,3 2-1,-3 2 8,0-4-8,2 1 2,-3 1 1,0 0-1,-1 3 4,0-3-5,2 0 5,-5 0-4,2-1 2,-4 1 4,3 0-2,-3 0-3,1 3-2,1-8 3,-2 2-1,3 4 0,0 1 0,1-2 3,-1-1 0,0 0 11,3 1-16,1-2 4,-1 6-7,-1-4 11,-3 4-3,2 0 3,0-2-4,1 1-5,-3 1 3,-1 1 9,2-2-8,0 2 1,-2-1-3,4-2 4,1 0 0,-2 1 4,2 0-7,-2 1-1,-1-3 5,3 3-2,1-3 2,-1 2-2,-2-4 4,-1 4-3,3-2-2,2 2-1,-6-2 0,5 3 6,-2-3-4,0 3 1,-3 1 3,1-1 0,0 2 0,0-2 1,-3 3 1,3-3-4,0 1 8,-2 2 0,2-1-4,0-1 8,2 2-8,-1-1 7,-2 7-6,1-6 2,-2 2 4,0-2 2,-2 6-3,0-4 0,-6 1-4,6 0 1,-6-3 0,0 3 1,-1 1-1,1-1 6,-4-3-8,2 4 4,-2-3-6,0 6 5,0-6-4,-4 4 3,4-3-2,-2-1 0,-1 4 0,1-2 8,-3 1-11,2 1 2,-3 0 1,0 1 1,3-1-2,-6 0 5,4 1 9,-4-1-15,2 0 5,-2 0-1,1 1 0,-2-1 0,0-1 2,0 3-5,-2 0 0,1-2-1,1-1 1,-3 2-11,2 0 15,-2-2-8,0 1-1,-1-2-15,1 2-5,-3 0-28,2-2-31,0 0-50,-2 0-52,-5 0-183,4 1-395,-3-3 175</inkml:trace>
  <inkml:trace contextRef="#ctx0" brushRef="#br0" timeOffset="1529.1119">2838 3687 31,'0'0'147,"0"0"-21,-2-5-8,2 5-18,0 0-13,0 0-9,-3 17 0,2-3-6,0-2-11,1 2-1,-5 3 0,3 2-18,2-2 4,-3-2-4,0 2 1,3-4 2,-1 1 5,-3 1-4,2-6 10,1 1 0,-2 0 0,1 1 8,1-5-7,-2-1 11,3-1-13,-3 2 8,3-2 2,0 0 0,0-4 12,-1 4 1,1-4 0,0 0 5,0 0 6,0 4 2,0-4 12,0 0 4,0 0 12,0 0-21,4-15 1,-3 5-15,4-7-13,-2 1-14,0-10 11,1-1-18,0 2-5,0 1-7,-1 0 8,4-3-12,-3 1-6,3 0-2,0 1 33,-3 0-18,3 1 10,5 0-11,-1 0-5,-4 7 7,4 3-24,-1-1 9,7-2-2,-3 10-4,-8-1-2,2 4-20,2 1 20,0 1-9,-2 4 10,1 1-21,-1 3-3,-5-1-18,1 2 8,-1 2-17,-4 5 11,-1-3-14,-2 6-14,-3 8-28,-6-6-3,2 1-22,1-8-5,-5 8-2,-3-4-1,6-3 7,-2-2 1,4-1 5,-1-2 12,3-3-1,-1-3 13,5 2-4,-2-4 10,3 0-2,3 0 18,0 0 8,0 0-3,0-7-1,0 7 13,10-10 1,-1 4 6,-1 3 0,2 0 8,-3 1 5,3 0-4,1 1 2,-4-1 3,3 2 7,-3 3 1,2-2-3,-2 0 4,-2 4 2,-1-2-5,-2 2 0,1 2 5,-2-2-2,-2 0 15,-2 4-18,3-2 0,-3 5 3,-3-6-1,-2 7 12,1-6-17,0 3 1,-1-2-10,0-1 1,0-1-10,-2-1-8,3 1-3,0-2-2,-3 3-11,5-7-1,-3 1 0,3-1-12,-1 0 6,6 0-25,-7-3-6,7 3-4,-4-1-27,4 1-75,-3-3-210,3 3 94</inkml:trace>
  <inkml:trace contextRef="#ctx0" brushRef="#br0" timeOffset="1769.2617">3405 3725 303,'3'0'324,"0"0"-25,-3 0-23,0 0-26,0 0-34,0 0-22,2 5-29,-2 3-11,-2 1-12,-1 7-11,-1 3-15,-3 4-21,-3 2 1,3-9-8,-3 8-9,3 1-4,-1-2-7,1 2-12,4-9-13,-3 2-10,2-3-24,-3 0-30,1-1-42,3-5-54,-1 3-67,1-2-76,-1-3-169,3 0-463,-2-2 206</inkml:trace>
  <inkml:trace contextRef="#ctx0" brushRef="#br0" timeOffset="2590.1159">4283 3527 174,'3'-3'247,"-2"-1"-34,0 1-15,-1 3-26,0 0-19,0 0-11,-5 20-8,3-1-19,-1 5-8,-3 2-11,-1 2-8,-1 2-3,0 1-9,2 1-8,-3 0-7,0-9-8,-1 6-5,2-6-1,2 2-5,-1-9-2,3 2-3,-2-6-9,3-3 6,2 3-9,-2-7-2,2 2 6,-1-2-1,0 0 0,0-3 13,2-2 26,0 5 3,0-5 16,0 0 18,0 0-11,0 0-9,0 0-11,3-20-7,0 6-11,1-3-1,-1-3-5,1-8-12,7 0 1,-7 0 2,2-4-14,4-3 8,4 1-16,-1-8 6,-1 11-4,7-13-5,-5 16-1,6-14-7,-4 14 2,11-7 2,-10 11-12,0 5 7,-2 1 19,1 1 3,-5 8 3,-2 2-10,0 2-6,0 3-3,-2 3-3,-1 0-13,0 4-14,-1 3-12,-2 0-1,0 5 4,-3-1-4,-3 5-15,0 3-17,-3-1-16,-6 2-32,-1 5-26,-1-4-10,-4-1-22,3-3-14,0-1-1,1-1 16,-5 0 18,8-9 10,-1 4 8,4-4 13,0-6 9,1 3 23,3-1-3,1-1 22,3-2 5,0 0 8,0 0-4,0 0 11,0 0 10,0 0 2,0 0 4,0 0 22,17-11-12,-7 9 12,-2 1 2,2-1 4,3 4-5,-5-1 11,2 0 2,-1 1-10,-2 2 20,0 0-6,-3 0 2,-1 0-4,0 2 21,-2-2-20,-1 2 2,0 1-6,-1 1 3,-5 0 0,2-1-4,-3 3 6,-2-3-30,2 2 36,-7 1-10,3-3 7,-2-3 0,-1 2-18,1 1 13,-1-3-8,4-2-1,-2 0-5,3 1-14,1-3 2,8 0-6,-10-4-1,2 4-23,3-1-14,1-2-16,0-2-83,4-3-176,0 0 78</inkml:trace>
  <inkml:trace contextRef="#ctx0" brushRef="#br0" timeOffset="2896.7356">4777 3679 237,'0'0'249,"6"0"-29,-6 0-25,4 1-16,-4-1-18,7 0-20,-7 0-13,6 7-16,-3-3-12,-3 1-17,1 5-24,-4 0 7,0-1-2,-1 4-12,0 3-6,-2-2-10,-1 1 0,0-2-6,2 0-4,3-5-2,-1 2-2,1-3-8,0-3-2,2 1-5,-1 1-3,-1-2 2,5-1-1,0-1-1,1 0-2,2 0 0,0-2 4,2 0 0,3-2-5,-1 2-1,3-4 2,1 6-5,-3-6-19,3-4-21,-4 7-70,4-2-19,-3-1-36,2 0-142,-3 2-335,1-1 149</inkml:trace>
  <inkml:trace contextRef="#ctx0" brushRef="#br0" timeOffset="3930.5303">6197 3333 15,'0'0'153,"-3"24"-14,-1 0-17,-3 1-9,-3 11-7,-1-3-6,-3 12 0,0-2-3,2-13-4,-2 18-10,0-19 3,7 0-1,-3-1-6,0 1 2,2-4 1,1-8-4,1-3-1,3-3 0,1 0 1,-4-3-4,3-1 7,2-3 6,-2 1 12,3-1 10,-3-3 10,3-1 8,0 0 11,0 0 4,0 0 14,0 0-17,6-14-19,-3-3-10,4 1 1,-3-9-23,3-4-9,0 1-5,0 0-15,-1-7-9,1 2 0,4-13-11,2 0-4,-1 0-2,0 1 3,-1 11-12,4-9-11,-5 12-13,2-1 15,7-8-9,-3 15 14,-2 1-10,3 3-16,0 7 13,1-2 1,-4 10-13,-1-1 6,1 4-2,-3 3 1,-1 1-3,-2 3-3,2 2 2,-3 2-3,2 6 7,-1 1-6,-1 2-10,-1 5-1,-3-1-9,-2 0-5,-4-3-9,-1 13-3,-3-7-16,0 2-5,-6-5-8,6-4-3,-7-3-6,0 6 8,-3-4 0,-1-2 5,2-5 10,-2 0 10,5-2-1,-1-1 0,2-4 7,0 2 7,1-2 8,4 0-2,0-1 1,-1 0 7,5 1 3,-3-2-1,6 0 4,-4 0 2,4 0-2,0 0 9,0 0-5,0 0 0,0 0-1,0-6 4,0 6 1,10-7-1,-7 6 0,12-6 1,-8 4 3,6-4-2,1 4 1,-2-2-5,5 2 9,-3-2-5,1 0 4,-1 3-2,-2-2 4,-2 4-7,0-3 1,-3 1-1,-1 2 8,-2 2-8,-1-2-2,-3 0-1,5 3-4,-2 1 5,-3 0 6,0 3-3,0 0-3,-5 0 6,0 4-6,0 5 3,-1-5 2,2 0-1,-6 1 7,3-3-8,1 1-3,-1-2 0,0 4-4,0-7-14,2 3-2,-1-1-4,0-1-5,1-2 1,3 0 11,-2 0-6,-2-1 3,1 0-3,5-3 3,-7 3 12,1-3-5,6 0 3,-10 0-4,10 0 5,-8-2-4,1 4-3,1-1 3,-1 1 2,1-2-3,1 0 3,5 0 1,-11 1 4,6 2-5,1-2-1,0 0 1,4-1-3,-7 1 0,7-1-5,-6 2 4,6-2-6,-5 3 8,5-3-8,0 0-15,0 0-6,0 0-13,0 0-12,0 0-26,-8-1-13,8 1-106,0 0-240,0 0 106</inkml:trace>
  <inkml:trace contextRef="#ctx0" brushRef="#br0" timeOffset="4356.1553">6618 3688 101,'7'-4'209,"-1"2"-18,2 1-15,-2 0-23,-2 2-12,1-1-21,0 3-4,-1-3-23,-1 5-3,0-1-6,-2 2-7,-2 1-8,1 3-10,-3-1-4,-4 5-8,1-2-3,-1-1-5,0-2-3,1 0-5,1-4 0,0 1-19,2-3 4,0 2 3,1-4-4,2-1 1,0 0-6,0 0 5,0 0-5,19-2-2,-5 2-5,1-2 1,1 2 2,-2 3 2,2-2-8,-3 1 8,0 3 2,-2 2-1,0 2 2,-5-2 1,0 0 0,-2 2 7,-2 0-3,0 3 11,-4-1 4,0 3 3,-5 0-1,-3-3 4,0 3-6,-2-3-1,0 0-5,-3 6-4,1-7 6,0-1-9,0-2-11,-2 2 1,1-4-20,-1 1-20,1-4-53,0 1-47,2 1-48,-4-4-169,3 0-376,0-4 166</inkml:trace>
  <inkml:trace contextRef="#ctx0" brushRef="#br0" timeOffset="6029.1293">9224 3756 12,'0'-5'193,"1"1"-31,-1 0-10,0 4-12,0 0-16,-1-4-10,1 4-12,-6 15-6,2-6-8,-4 13-13,-2 5-8,-1 3-4,-9 10-7,3 3 3,-1-2-16,3-11 1,-3 13-5,6-11 1,-3-1 3,1-5 2,2 0 1,0-2-9,0-1 4,1 0-3,6-9-2,0-4-1,3-1-8,-4-3 6,4 1 2,-1-3 11,2-1 7,1 0 6,0-3 9,0 4 1,0-4 14,0 0 10,0 0 14,0 0-12,4-10-9,-2 2-13,4-8 5,0 0-5,0-9-5,2-4-3,0 2-10,1-2-7,-4 3-3,4-6-6,2-2-3,-4-2-6,2 6-2,3-1-5,-2 5 0,-1-1-4,-1 4-5,1 6-1,-2-8 3,0 14-2,-3 1 8,0 2-6,-1 1-4,0 2-3,-2 0-7,1 2-2,2 2 17,-4 1-18,8 8 6,-2 5 3,2 4-1,-3 1 3,3 10 2,2 4 1,-6 1 0,5 12-3,-4-15 9,4 14-7,-7-13 4,3 1-5,-4-3-2,3-3 4,-4 1-1,2 2-3,-2-10 5,0 3 0,0-6-3,1 2-5,-1-6 0,-2 1 2,1-2-5,1-1 4,0 1-6,1-2 0,-2 2-21,1-5-11,0 1-18,-3-1-21,3-3-15,0 2-17,-1-2-33,1-3-13,0 4-42,0-4-48,0 0-38,0 0-156,0 0-467,-11-3 208</inkml:trace>
  <inkml:trace contextRef="#ctx0" brushRef="#br0" timeOffset="6232.9968">8927 4256 65,'-6'-1'219,"6"1"-16,0 0-15,0 0-2,0 0-4,27-5-3,-7 3-22,3-2-5,6 2-16,0-2-13,-1 1-13,1 1-19,-1 0-28,-1 2-48,-6-3-45,0 2-58,0-1-57,-7 0-156,-1-3-327,0 1 145</inkml:trace>
  <inkml:trace contextRef="#ctx0" brushRef="#br0" timeOffset="6761.7744">9614 4125 160,'-8'-2'241,"1"0"-12,-1 2-14,2 0-18,3-1-17,3 1-18,-6-2-18,6 2-19,0 0 1,0 0 1,14-2-1,2 2 1,8-3-8,4 2 5,14 0-3,0-4-6,1-1 1,2 6-22,0-2-3,0-2-11,-4-1-8,-2 4-7,-11-4 0,2 3-8,-3 2-5,-1-3-7,-3 1-6,-5 0-2,-4 1-6,0-1 0,-4-1-4,-3 2 2,0 2 0,-2-2-4,-1 0 4,0-1 2,-4 2-7,4-2-11,-4 2-5,-1-6-27,1-1-4,-4 3-23,-3-3-12,-1-1-5,0 3-2,-3-3 9,-2 0-2,-2-1 6,0 2 1,3 1 11,-2 0 2,0-1 3,3 3 5,-1-4 4,5 3 15,-1 3 2,3-1 8,1-1 11,0 1 5,4 3 6,-1-2 5,1 2-9,0 0 2,0 0-2,0 0 8,18 0 2,-7 1 4,5 5 4,1 4 8,2 1-3,-1-1 9,4 8-5,-5 0-3,1 7-2,-5-7-4,-5-1 0,0 6 1,-2-6-11,0 0 3,-6 7 9,-4-4-10,1-2 4,-2-1-19,-7 8-12,-2-7-31,-2 1-35,-4-2-54,2-2-61,-7-5-64,1 3-284,-3-1-571,-11 0 253</inkml:trace>
  <inkml:trace contextRef="#ctx0" brushRef="#br0" timeOffset="7497.5816">9038 4217 31,'0'0'31,"0"0"-5,0 0-3,0 0 3,0 0-8,-4 0-5,4 0 8,0 0 5,-4-3 12,4 3-10,0 0 9,0 0-12,0 0 16,0 0 9,0 0 3,0 0 7,0 0-4,0 0 11,0 0-11,0 0 10,0 0-9,-5-1-6,5 1 0,0 0 5,0 0-9,0 0-10,0 0 11,-1 10-11,-2-3-8,2 4 7,-1 3-2,-3 2-3,-1 1-3,2-1 3,0 10 0,-4-2-4,6-7 2,-4 6-4,2-5-5,0-1 8,1-6-8,0-1-3,2 1-2,-3-2 1,3 1-15,-1-3 4,0-2-22,2 2-34,0-7-46,0 0-31,0 0-90,0 0-236,0 0 104</inkml:trace>
  <inkml:trace contextRef="#ctx0" brushRef="#br0" timeOffset="8529.0525">10966 4196 163,'0'0'198,"0"0"-6,0 0-11,0 0-5,7-4-7,-7 4-2,3-4-1,-3 4-14,2-6 1,0 2-9,1 0 2,-3-2-7,2 1-11,-1-7-5,0 6-7,2-5-11,-3 1-6,3-3-4,-3-4-9,0 4-9,1-2 0,-1-1-1,-1 0-1,-2 2-12,0 2-8,1 0 2,-1 3-9,-1-1-2,2 0-1,-3 3 8,0 2-19,0 3-1,-2 1-13,-2 4 11,-2 5-9,-7 6-1,0 2-2,-1 7-7,-2-1 7,1 3-5,-1 0-5,8 1 5,-5-2 7,7 0-13,4-8-4,-2 1 1,4-1 10,3-1-18,-2 1 2,2-5-2,4-2-1,-1 1-4,2 0 5,-1-6-7,2 1 5,1-3 4,3 0-4,3-2 4,1-3 1,4-1-4,-4-5 9,4 1-4,1-8-8,1 0 1,-2 1 9,-2-4 6,1-1-1,-2 6 4,-2-7-6,0 0 10,-3 5 6,-3 1 2,0 8 10,0-3 4,-3 5 1,0 0-1,1 0-9,-3 1-1,2 2 8,-2 2-10,0 0-9,0 11 0,-2-1 1,1 8-6,-3 0 4,-1-1-6,0 8-2,0-4 1,4-4 5,-3 3-5,2-2 4,1 2 1,2-3-15,1-5 9,-1-1-1,3-2-4,1 0-7,0 2 11,2-3-7,0-1 7,3-1-3,-1-4-13,2 1-23,2-2-21,-2-1-16,2-2-30,2-2-18,-4 0-30,3-4-23,-1 0-35,0-4-10,0 0-21,1 1-23,-3-4-16,0 3-140,-1-1-449,-4 2 199</inkml:trace>
  <inkml:trace contextRef="#ctx0" brushRef="#br0" timeOffset="9218.116">11355 3935 128,'1'-7'283,"1"3"-17,-1 1-14,-1-1-34,0-1-21,0 5-20,0 0-22,0 0-13,0 13-10,-1 0-15,-5 10-2,-1 3-16,2 7-4,-1-2-6,-5 1-4,-3 1-4,6-4-3,1 1-8,0-3-8,0-2 6,3-7-1,-1 0-10,0-1-1,0-5-13,3-1 5,1-3-3,-1-2-4,0 2-5,0-1 6,-1-1 16,3-2 15,0-1 18,0-3 14,0 5 22,0-5 19,0 0 22,0 0-12,0 0-12,0 0-14,5-20-23,-3 8-6,3-6-12,2-8-9,1-2-10,-2-2-8,4 1-3,-3-2-14,1-3 1,2 3-5,1-1-6,-2-2-1,1 5-14,1 3 7,-3-2-8,2 3-1,1 1 1,-4 9-6,3-1 3,-3-1-3,3 6-7,1 0 2,-1 2-1,0 4-2,2 1-5,3 1 1,-1 3-2,-1 4 1,-1-1-12,1 2-11,-6 1-7,4 5 2,-2 0 2,-1 3-2,-5-3 0,1 2-5,-4 3-1,0 2 4,-5-1-24,-2 1 7,-3 4-6,-3-1 0,-1-3-4,-1 0-9,-1-1 9,3-3 1,1-5 2,-1 1-1,3-4 9,-1 2 9,2-5 0,1 1 2,2-1 6,2 0-1,1-2 8,3-1-8,-4 1 1,4-1 0,0 0 12,0 0-5,0 0 2,16-4 7,-7 1-2,0 1-4,7 2 3,-2 1-1,2 3 6,-1-1-1,-2 2 4,0 2 8,-3-1-4,-1 4 10,-1-1-7,-2 1 2,1 0 4,-4 2-5,-2 0 7,-1 3 0,-4 0-5,-1 1 1,-3 1 3,0-1 1,-4-3-9,1 0 4,0-2 12,-8 2-16,5-4 1,2-1-5,-2-2-4,2 0 10,-1-4-15,4 0-15,0-2-24,4-3-24,-1 2-19,0-3-35,-1-4-23,2 0-33,1-1-34,4 0-10,2-2-29,1-5-195,3 0-494,2 2 219</inkml:trace>
  <inkml:trace contextRef="#ctx0" brushRef="#br0" timeOffset="9836.7582">11695 3999 228,'5'-9'239,"1"1"-16,-2 4-12,-1-4-15,1 5-18,-1-1-16,-1 1-9,2-1-17,-2 3-8,-2 1-13,3-2-11,-3 2-11,3-3-6,-3 3-10,0 0-6,0 0-12,0 0-2,0 0-7,1 9 4,-1-2-8,0 4 1,0 4-4,-1 3 0,0 2-4,-2 0-1,-1 9-1,-2-1 3,2-3-1,-2 0 3,2-2 0,-2-4-6,1 0-5,-1-2 5,2-2-5,-2 1-2,3 0 0,-1-8-5,1 1-7,0 0 5,2-4 1,-2 0-2,2 1-10,-1-2 17,1-2-14,1-2-3,0 5 3,0-5-3,0 0-5,0 0 0,-3 3 6,3-3-13,0 0-9,0 0-31,0 0-16,4-10-9,-2-1-8,-1 0-4,3-4 4,1-2 6,-2 0 7,0-1 10,2-8 4,0 1 8,1-1 10,-2 1 14,3-1 13,-4 7 6,0 0 12,0 2 9,1-4 16,0 3 16,-1 1 8,1 1 11,-2 6 9,-1 3 10,1-1 22,-1 1 9,0-2 0,1 4-16,-1-2 10,1 2-6,0 0-10,1 0-14,2-1-18,-2 2 3,5-3-9,0 1-6,2 5-6,4 1 1,2 0-8,-1 1-8,6 1-14,-5 4 14,-3 3-1,2 2 1,5 2 3,-5 6-1,1 0-1,1-1 3,-9-1-5,0 6 0,1-6 0,-4 2-4,-2-2-1,0 2-8,-6 0 6,3 0-9,-4 0 3,-3 5 1,-3-7 4,-4 4-10,-1-3 0,-2-2-4,3-5-5,-6 3-3,2-3-8,-4-2-10,1 4-15,4-8-21,3 1-24,0-2-26,4-2-16,-1-2-29,1 2-20,2-2-39,1 0-32,0-2-21,3 0-37,0-2-24,3-2-20,1 1-176,0 5-551,5-13 245</inkml:trace>
  <inkml:trace contextRef="#ctx0" brushRef="#br0" timeOffset="10289.5435">12241 4052 237,'-6'-7'341,"3"4"1,0-4-12,1 2-30,1 0-30,1 2-28,0 3-24,-2-6-19,2 6-20,3-7-15,2 5-25,3-1 2,6-2-8,4 2 2,7 0-10,-2-1-14,1-1-1,3 3-8,-1 2-5,-2-2-10,0 1 0,-3 1 1,-3 1-22,-5 0-5,-3-1-2,-1 1-15,-1-1 5,-2 2-3,-1 1-6,0 0 2,-4 3 3,-1 1-13,-4 6 12,-6 8-11,-3 4 7,-5 1-3,-9 9-5,-2 0-3,-2-4 0,1-2-10,-1 1 6,11-11-8,-3 0 3,1-1-4,1-1 2,4-3-4,6-4-1,3-4-3,-1 2-2,3-3 3,4-1-3,-3-1-10,1 1 4,4-4-3,0 5 6,0-5 5,9 5-9,0-1 10,7 1-5,7-4-1,0 2 4,2-1-5,2-2 3,2 5-1,-2-5-12,-1 0 9,0 0 5,-4 0-5,-1-3-14,-7 6-20,0-3-40,-1-3-51,0 6-36,0-6-47,-4 3-50,1-2-56,4-3-60,-7 2-233,3-3-653,0 0 288</inkml:trace>
  <inkml:trace contextRef="#ctx0" brushRef="#br0" timeOffset="10842.3422">13264 3646 67,'5'-23'291,"-3"6"-4,0 4-18,1 5-22,-3-2-31,0 7-19,3-3-25,-3 3-18,0 3-17,0 0-14,-3 12-8,3 1-8,-5 12-14,-2 8-7,0 16-6,-5 3-8,0 7-7,0-2-10,-3 22 5,4-22-11,-8 22-4,11-25 6,-5-2-3,3 2-12,0-6-9,2 0 7,-2-2-3,4-12-7,-1-3 1,-1 2 9,2-6-15,5 2 4,-7-5-7,3-8 0,1 1-6,1-1 7,0-3-6,1-5 1,0-1 1,2 0-1,-3-2-6,3 0-4,0-5-19,0 7-31,0-7-33,0 4-51,0-4-63,0 0-64,0 0-195,5-22-491,2 6 216</inkml:trace>
  <inkml:trace contextRef="#ctx0" brushRef="#br0" timeOffset="11454.937">13658 3882 199,'1'-19'250,"2"2"-12,0 5-3,-2 1-5,2 0 0,-1 4-10,-1 1-9,0-1-22,-1 3-15,0-1-22,0 5-7,0-3-22,0 3-14,0 0-10,-2 11 2,0 4-10,-1 4 1,1 9-9,-3-1-6,1 5 0,-3-2-12,3 2 2,-1-2-2,0 0 4,-2-2-11,1 2-5,-1-5-11,6-5 2,-5-3 5,5 1-8,-2-6 2,0 5-5,0-5-2,1-1-5,0-1-3,2-6 0,0 6-7,-3-5-3,2-1-3,1 1 5,-1-3-3,1 4-7,0-6 1,0 5 7,0-5-4,-2 4 0,2-4-14,0 0 25,0 5 9,0-5 11,0 0 5,0 0 21,0 0 4,3 1 2,-3-1 8,0 0 12,0 0 11,0 0 0,0 0-1,0 0-10,7-11-4,-6 3-8,5 0-9,1-6-12,4-2-6,1-3-9,0 5-6,5-6-5,-3-1-1,5 5-8,0 2 0,-2 0-4,4 3-4,-4 0-4,0 6-5,0 3-2,-2 4-3,-2-1-8,-3 3-8,4 1-9,-6 4 3,-2-1-2,1 7-15,-2 1 15,-3 3-5,1-1-7,-6 1-2,1 7-8,-5-4-5,-2-4-7,-4 3 3,-1-2-5,-4-2 4,1-2-10,4-3-6,-5 0-10,3-4-9,-7 0 17,7-3-14,2-2-4,-4-3-12,5 0-1,-2-2-22,5 0-15,-1-3-31,3-2-17,0 2-23,0-2-21,4 1-24,3-4-24,2 3-31,-1-1-171,2-3-515,4 1 228</inkml:trace>
  <inkml:trace contextRef="#ctx0" brushRef="#br0" timeOffset="11756.681">14107 4028 10,'3'-6'311,"-1"0"-7,-1 0-11,3 0-14,-3 1-23,1 2-25,-2-1-16,3 1-24,-2-2-10,-1 5-23,0 0-14,0 0-17,0 0-3,0 0-28,-1 21-2,-2-5 0,-1 2-9,1 9-4,0 0-5,-1 1-1,-2-3-14,2 3 2,-2-3-17,4 0 0,-3-7 0,3 0-8,-3 0-1,5-3-12,-5 0 2,3-2-1,-1-4 1,2 0-2,-4 1-17,5-3-5,-3-2-19,3 0-29,0-5-38,-5 5-27,5 0-63,0-5-51,0 0-49,0 0-224,-5-13-538,6 4 238</inkml:trace>
  <inkml:trace contextRef="#ctx0" brushRef="#br0" timeOffset="12065.8275">14116 3931 134,'0'-8'244,"0"-3"3,0 5-1,0 0-11,1-1-10,-1-1-16,1 3-21,1 0-15,2-4-14,-2 5-12,6-3-9,2 1 6,4 2-16,2 0-17,-1 1-4,7 5-11,3 1 6,-3 3-12,1 3 1,-1 1-9,-1 2 1,0 4-5,-4 2-7,2 2-4,-7 1 5,2-1-7,-4-2-10,-3 7-1,-1-1-7,-5-4-10,-1-1 7,0 9 0,-3-10-6,-1 0-1,-2 0-1,-5 4 7,-3 0-12,-1-4 8,-2 0-2,0 0-12,-3-5-9,1-2 12,0 0-19,-2-1-22,1-3-17,6-2-25,0 1-24,-4-5-25,3 2-28,0-3-22,4 0-42,4 2-35,-1-7-39,2 5-245,2-4-558,-1-1 248</inkml:trace>
  <inkml:trace contextRef="#ctx0" brushRef="#br0" timeOffset="12819.1483">14786 3912 151,'0'0'196,"0"0"-11,0 0-30,0 0-15,0 0-16,0 0-6,0 0 15,-3 19 4,2 2-1,-2-2 2,-1 9 1,-2-2 0,-1 5-3,-1-3 2,-1 2-3,2-2-3,0 0 15,-3-2-31,3 3 7,3-10-5,-1-2-1,-3 7 0,3-10-10,2-2-10,0 0-1,0-3-13,-1-2-5,3 0 4,-1-2-2,0 0-25,0 0 8,2-5 1,0 6 20,0-6 7,-1 4 18,1-4 1,0 0 9,0 0 19,0 0 4,0 0-8,0 0-20,0 0-12,1-21-3,1 10-17,0-5-11,-2-1-5,7-7-6,-4-1 2,1-1-14,2 2-3,-2-1-7,3 0-3,0 6-1,-2-7-4,2 2-6,-2 7-6,2 0 5,0 0-1,2 1-6,-2 2-1,1-2-3,5-4-1,-5 6 1,8-2-9,-1 1-1,3 1 4,1 2-6,2 5 0,0-1-1,0 5 0,-6 1-1,0 2-2,2 5 3,-4 2-7,-1-2-12,-5 4 2,1 6-11,0-1-2,-4 1-9,-3 2 6,-3 0-8,-5 7-4,-5-2-6,-3 4-13,-2-6-4,-1 0-4,-5-2-11,1-2-11,-1-3 15,3 1-2,0-5 8,5-1 6,2-2 5,4-2 17,0 0 0,2-3-1,4 2 0,-1 0 7,1-1-8,3-2 4,0 0 3,0 0 4,13 3 11,-5-3-3,5 0 5,2 2 2,2 5 10,-3-4 1,3 3 0,3 3 2,-6-2 1,0 1 10,0 0 4,-1 3-6,-2-1-4,-5-2 8,1-1-5,-1 3 5,-1 1 10,-2-2 6,-2 0-1,-1 4-4,0-4-4,-4 0 4,-3-3-8,-1 3 17,-5 0-15,0 0-5,1-1 1,-4-5-3,-1 5-2,3-4-2,-3-2-1,0-2-19,4 0-6,-2 0-11,0-1-15,0 1-26,4-5-20,2 3-22,0-4-32,-1 0-39,6 0-45,1-2-35,0 2-40,1-6-164,4 2-515,1 0 228</inkml:trace>
  <inkml:trace contextRef="#ctx0" brushRef="#br0" timeOffset="13250.461">15224 3992 25,'0'0'279,"-3"-3"-18,3 3-10,0 0-18,6-5-17,1 3-9,4 1-4,5-1-12,5 2-5,2-1-9,3 1 8,-2 1-25,3 0-10,0-2 2,-3 2-12,-2 1-11,-1 0-28,-7 1 14,-1-1-18,-4-1-10,-1 1-6,-4 1 1,1 1-9,-3 0 11,0 2 4,-2 5-15,-2-1-3,-5 6-7,-2 0-5,-6 5-2,-3 2-5,1-2-4,-1-2-1,-2 1-5,2-2-6,-2-1 1,0 0-7,3-2 5,3-4-9,2 1 4,-1 0-10,2-3-5,2-4-14,2 1 6,2-4 14,0 0-10,3 1 1,-1 1 2,3-4-8,0 0-3,1 7 6,-1-7 8,17 5-6,0-3 5,6 3 2,0 0-7,4 0 5,1-1 10,1-2-19,-3 2 4,1-1-11,-1 1 6,-3-2-4,-3-3 4,-5 2-3,0 1-30,-1-1-42,0 1-42,-6-2-38,2 0-44,-3 0-43,2-2-70,1-2-46,-4 0-221,4 1-620,-3-2 274</inkml:trace>
  <inkml:trace contextRef="#ctx0" brushRef="#br0" timeOffset="13944.2677">16210 3820 98,'0'-9'308,"0"-2"-5,0 5-12,3-3-16,-2 4-7,1 0-22,-4 1-20,2 0-26,2-1-22,-2 5-24,1-3-2,-1 3-24,0 0-8,0 0-16,0 0-15,0 0-2,-3 14-3,2 1-2,1 2-4,-6 7-14,5-4-2,-2 6 2,-4 3-1,4 2-6,-4 1-1,3 2-3,-5 11 5,1 2-13,3-12 11,-2 0-3,-3 11 3,-2 0 9,4-15-4,1 4-9,-2-4 14,-1 17-29,2-18 11,-2 1-4,6 0 0,-2-2-4,-1-2-7,0-2 1,7-8 0,-4 1-10,-2-1-1,5-5-5,-2-2 6,-1 0-6,4-4 0,0-1-5,-3 0 0,3 1-4,0-1-11,0-5-26,0 0-37,0 0-40,3 5-45,-3-5-43,0 0-71,0 0-33,7-14-51,-7 7-223,1-2-618,2-1 273</inkml:trace>
  <inkml:trace contextRef="#ctx0" brushRef="#br0" timeOffset="14352.3475">16658 4132 73,'4'-3'235,"-4"3"-14,0-5-21,2 2-4,-1-1-9,-1 4-7,2-5-17,-2 5-4,0-7-7,0 7-1,0-6-10,0 6 3,0-5-13,-2 2-9,2 3-1,-3-8-9,3 6-12,0 2-11,-9 0-13,4 0 0,-6 2-8,0 3-11,-9 3-1,2 3-8,-2 2 0,-3 1-1,2 5 4,0 0-12,3 1 1,1 1-2,0-3-1,7 1 4,3-2-11,0-2 5,2 2 6,-1-3 1,5 1 2,3 2 3,-1-6 0,4 1 8,3 1-3,-1 1 3,10 3 6,-5-8-7,2-2-13,1-1-2,6 0 2,-1-1-6,-3-5-16,4 0-26,0-6-44,0 3-33,-4 1-31,4-5-31,-6 1-24,4-3-43,-2 2-23,1-5-40,-2 2-231,-3 2-548,1-4 242</inkml:trace>
  <inkml:trace contextRef="#ctx0" brushRef="#br0" timeOffset="15088.1773">16948 4001 187,'-2'-2'250,"-2"-1"-15,4 3-13,-5-1-12,5 1-7,0 0-8,-1-2-6,1 2-14,0 0-6,0 0-16,12-6 7,-5 3-8,6 0-1,1 1-16,10-2-3,-3 1-2,0 4-10,0-3-11,1-2 17,2 4-2,-3-1-27,-6-1-11,2 0 5,-3 2-18,0 0-5,-3 1-7,1-2-6,-1 2 0,-4-1-9,-3 1-2,-4-1-5,11 2-3,-11-2-4,6 1-6,-6-1-7,4 0 12,-4 0-5,2 8 10,-2-2-10,-3 3-1,0 0 3,-2 5 0,-4 1-11,1-1 1,-2 3 4,-4 3-13,-3 1 15,-3 1-7,3-2-3,-2 0 1,0 1-15,1 0 12,-2-2-2,2-3 6,1 2-6,0-1-5,2-1 7,3-5 2,2 4-8,-1-3 1,4 2 2,0-6-1,1 1-4,2-2-10,-1 1 8,2-2 2,1-2 2,2-4-4,-4 5 2,4-1 3,0-4 12,2 7 5,2-2 2,4-2 6,2 1-3,3 1 1,2-2 4,6 0-9,3 2-5,-3-3 2,3 0-2,0 0 0,2-2-2,-2 3 0,-2-1 2,-1-1-2,2 1 1,-1-3 4,-10 1 7,3 0 2,-1 0 2,-4 1 6,1-1 4,-1-1 4,-2 2 10,1-1-1,-2-1 9,0 2 0,-3-2 2,-1 0-7,-3 1 5,7-4 0,-4 4-7,-3 0-1,0 0-16,7 0 6,-7 0-7,0 0-5,6 1-5,-6-1-5,0 0 3,0 0-3,0 0-10,0 0 6,5 0-3,-5 0-3,0 0 0,0 0-6,0 0 0,0 0-1,0 0 0,0 0-4,0 0-5,0 0-9,0 0-3,0 0-8,0 0-4,0 0-8,2 3-6,-2-3-10,0 0-14,0 0-13,0 0-17,0 0-8,0 0-29,0 0-30,0 0-9,0 0-24,0 0-24,0 0-43,0 0-31,0 0-50,0 0-34,0 0-271,0 0-697,-7-13 308</inkml:trace>
  <inkml:trace contextRef="#ctx0" brushRef="#br0" timeOffset="17154.1424">17913 3742 115,'7'-15'172,"-3"1"-3,2 4-6,0-1 1,-2 1-4,0 2-13,-1 1 4,-1 1 0,0 0-6,1 1-1,-3 1-6,3 2-7,-2-1-4,-1 3-3,2-7-6,-1 5-7,-1 2-7,0-4-6,0 4 1,0 0-15,3-4 0,-3 4-13,0 0 2,1-3 1,-1 3-10,0 0-12,0 0-8,0 0 0,0 0-6,0 0-2,0 0-10,0 0 4,0 0-9,0 0-4,0 0-4,-7 21 3,3-7-1,1 14-2,-4 4 0,-1 16 1,-1 5 2,-1 1-1,-12 25 1,9-24-1,-2 28 4,-1-26-5,-1 22 7,3-25-1,2 1 6,-1 3 0,-5 19 2,3-27 4,3 3 3,-1-5-3,-1 1 1,1-4-1,-1-2 1,6-9 9,-2-3-13,0 1-7,0 0-3,0-6 1,3-1-16,0 0 15,1-2 1,1-7-8,0-6 4,3 0 7,-1-1-9,2 1 3,-1-4-9,0-1 4,0-2 7,2 2-4,0-5 2,-3 5-12,3-5 3,0 0 3,0 0-22,0 0-20,0 0-14,0 0-36,0 0-29,0 0-19,0 0-27,0 0-20,7-19-36,-4 9-34,4-1-12,-3 5-29,0-4-146,-1 1-469,3-1 208</inkml:trace>
  <inkml:trace contextRef="#ctx0" brushRef="#br0" timeOffset="22583.9546">9008 5129 81,'-7'0'130,"7"0"-2,0 0 3,0 0-7,-7 1-5,7-1-2,0 0-14,-4 1 11,4-1-3,-3 2-4,3-2 1,0 0-6,0 0-6,0 0-2,0 0-8,-8 0 5,8 0-3,0 0-3,0 0-3,-3 1-8,3-1-1,0 0-3,0 0-3,0 0-3,0 0-7,0 0 3,0 0-2,0 0-12,0 0 2,0 0-9,0 0 2,0 0-3,0 0-5,0 0-6,0 0 0,0 0 4,0 0 12,21-3 2,-11 3-7,3 2-3,4-4 2,2 1-2,4 0-1,-2 0-8,2-1 0,2 1-4,-1 0-5,-2-2 0,2 6 0,1-6-3,-4 3-6,-3 0 3,3 0 3,-8 0 2,1-1-3,-5 1-8,1-2 2,-1 2-2,-4 2 2,-1-2-1,-4 0-5,8 1 5,-4-1-1,-4 0-3,6 0 6,-6 0-4,5 0 4,-5 0 1,0 0-1,0 0-2,0 0 1,0 0-1,0 0-1,0 0 0,0 0 0,0 0 1,4 3-2,-4-3 1,0 0 3,0 0 2,-7 7-9,0 0 4,-1 3-2,-1 7-7,-8 2 10,2-2-5,-3 2-2,-2 3 5,0 5 2,-9 4-2,2 3 2,-3-5-7,8-7 5,-1 2 13,-7 5-16,8-5 2,-9 7-3,2 1 2,2 2 4,6-13 0,1 2 4,2-5-13,-5 3 4,6 0 5,-1-6 0,1 2-2,4-5-3,3-2-1,4-3 7,0 1-7,2-4 6,-1 2-4,1-2 0,1-2-3,-1 0-8,4-2 9,-4 5-4,1-2 7,3-3-1,0 0-3,-1 6 1,1-6 2,0 0-2,0 0 2,0 0-5,0 0 0,0 0 0,0 0 5,-3 3 0,3-3-5,0 0 3,0 0-5,0 0-9,0 0 13,-2 3 1,2-3-3,0 0 10,0 0-11,0 0 4,0 0 2,0 0-7,0 0 8,0 0-2,0 0-1,0 0 3,0 0-10,0 0 8,0 0 1,0 0 1,0 0 0,0 0-7,0 0 5,0 0-4,0 0 9,0 0-6,0 0 2,0 0-1,0 0 1,0 0 1,0 0-6,0 0 6,0 0-5,0 0 3,0 0-3,0 0 11,0 0-8,0 0-5,0 0 5,0 0 4,0 0-5,0 0-6,0 0 5,0 0-4,0 0 5,0 0 6,0 0-6,0 0-2,0 0 1,0 0 0,0 0 0,0 0 0,0 0-1,0 0 4,0 0 2,0 0 0,0 0-5,0 0 1,0 0-1,0 0 2,0 0-2,0 0 0,0 0 13,0 0-3,0 0-14,0 0 7,0 0-2,0 0 5,0 0 2,0 0-4,0 0 4,0 0 2,0 0-6,0 0 9,0 0-3,0 0-4,0 0 8,0 0 1,0 0-2,0 0 1,0 0 0,0 0 12,0 0 3,0 0-2,0 0 1,0 0 15,0 0-4,0 0-18,0 0 5,0 0-3,0 0-6,0 0 4,0 0-2,0 0 6,0 0-10,0 0 6,0 0-5,0 0-4,0 0-3,0 0 2,0 0-1,0 0-1,0 0 12,0 0-28,0 0 13,0 0-2,0 0-4,0 0 3,0 0-2,0 0 0,-1 5 1,1-5-3,0 0 3,0 0 4,0 0-3,0 0-7,0 0 8,0 0-4,0 0 2,0 0-2,0 0 3,0 0 2,0 0-6,0 0 5,0 0-4,0 0 1,0 0 16,0 0-17,0 0-2,0 0 6,0 0-3,0 0 0,0 0 3,0 0-3,0 0 5,0 0-7,0 0-3,0 0-3,0 0 15,0 0-9,0 0 4,0 0-4,-7 2 4,7-2 3,0 0-4,0 0 3,0 0-7,0 0 0,0 0 4,0 0 3,0 0-1,0 0-8,0 0 11,0 0-5,0 0 0,0 0-3,0 0-3,0 0 8,0 0-2,0 0-11,0 0 10,0 0-6,0 0 10,0 0-7,0 0 4,0 0-3,0 0 0,0 0 1,0 0-7,0 0 9,0 0-2,0 0 1,0 0-1,0 0 0,0 0 1,0 0 6,0 0-4,0 0-1,0 0-4,0 0 2,0 0-4,0 0 2,0 0 5,0 0-4,0 0 5,0 0-9,0 0 1,0 0 10,0 0-13,0 0 9,0 0 2,0 0-3,0 0-2,0 0 9,0 0-16,0 0 6,0 0 0,0 0 0,0 0-5,0 0 11,0 0-6,0 0-8,19-7 8,-8 4 0,3 1 4,7 0-6,1-2-8,1 2 12,5-2 2,2 1-8,8 0 11,1 2-6,-1 1 1,4-1 2,-14 3 1,11-1-4,-10 4 23,2-1-28,-1 2 1,-2-2 3,-3-1-3,3-2 10,-4 3-7,-3 0-3,1-1-3,-7-3 3,-1 0-4,-3 3 3,-2 0 3,-1-2-2,-2-1 4,0 0-1,-6 0 5,9 0-3,-9 0 4,5 2-3,-5-2 2,0 0-1,8-2-3,-8 2-1,0 0 2,7 5 2,-7-5-6,0 0 1,0 0 9,0 0-10,0 0 3,7-3-13,-7 3-4,0 0-12,0 0-11,0 0-16,0 0-17,0 0-12,0 0-20,0 0-16,0 0-19,0 0-27,4-7-28,-1 4-31,0-2-25,2 0-178,1-3-464,0 0 205</inkml:trace>
  <inkml:trace contextRef="#ctx0" brushRef="#br0" timeOffset="23377.2066">9846 5513 98,'-4'-2'134,"0"2"-20,4 0 3,-8 0 8,5-1-2,3 1 11,-6-3-1,6 3-3,-7 0 3,7 0 7,0 0-12,-7 0 1,7 0 1,-4 0-6,4 0 2,0 0-6,-5 1 5,5-1-12,0 0-4,0 0-12,0 0-3,0 0-5,0 0 9,-6 2-18,6-2-9,0 0 0,0 0-8,0 0-5,0 0-8,0 0-8,0 0-3,0 0 6,0 0-15,14 4 4,-4-4 5,4 2 5,7 1-1,3-2-6,1 0-6,2-1-4,4 0 0,11 0 1,-5 0-15,2 2 7,-9-2 3,-1 1-9,12-1 0,-14 1-2,0 2 0,-1-3-1,-4 2-2,-8 1 2,0-1-3,-2-4-5,-5 1 16,0 2-12,1-1 8,-3 2-9,-2-2 0,-3 0-1,7-2 7,-7 2 9,0 0 4,6 0-7,-6 0 2,0 0-3,5-1 0,-5 1 3,0 0-6,5 1 2,-5-1-1,0 0-2,0 0-18,0 0 2,0 0-14,0 0-19,0 0-19,-8-12-19,4 9-18,0-4-17,-3 0-14,1 4-7,-4-5 1,2 0-13,0 2 5,-4-5 13,0 2-3,0-3 8,1 3 13,0-5 2,-2 3 25,3 1-1,2 2 9,-3-1 13,4 1 20,-1 1 9,1-1 26,2 1 17,-2 0 18,4 4 14,-2-3 11,0 2 2,2 2 1,0-3 2,3 5-10,0 0-6,-5-2-2,5 2-11,0 0 3,0 0-11,0 0 1,0 0-5,0 0-1,0 0 0,0 0 4,12 9 8,-3-2 2,-2-1 0,6-1-1,1 4 1,0-2-3,-1 3-5,8 0 4,-7-1-4,0-1-5,-2-1 2,1 0-2,0 0-8,-2 3 3,-2-3-5,-1 0 0,-2-1 6,1 0 8,-2 0-5,-2 5 5,-1 1 11,-1-1-1,-1 6 4,-3 3 4,0-2-13,-4 1 11,0 6-3,-3-2-1,1-6-4,0 6-9,-1-7 11,2 6-10,-4-7-1,4 0-2,-2-1 3,0-2-7,-1 3-9,4-2-20,-4 1-29,-1-3-39,1 1-31,-1-2-38,0 0-30,4-2-43,-2-2-31,-6 4-213,2-5-502,-3 0 223</inkml:trace>
  <inkml:trace contextRef="#ctx0" brushRef="#br0" timeOffset="24506.8846">2597 5995 32,'-3'-3'213,"3"3"-25,-3-4-19,3 4-20,0 0-16,0 0-16,-7 12-15,3-1-6,0 4-6,1 2-13,0 2-7,0 0 0,3-1-13,0-6-6,-3 5-7,6 0-2,-3-3-9,1-3-2,1 0-5,1-1-8,-2-3 6,2-2 3,0 0-5,1-1 10,-1-1 9,1-3-6,5-3 5,-1-2-3,2 1-3,-3-6-3,7 1 1,3-6-2,-4 3-8,-1-2 0,1 4-4,1 2 1,-3-1-2,-4 4-1,3 2-6,3 0-5,-5 2-2,1 1 2,-2 2 3,3 1-4,0-1-1,-2 3-1,1 1 6,-4 0 2,5 3-8,-2-4 1,2 5-12,-4-5 18,2 2-6,-2-1 2,1-5 0,-3 5-1,3-6 4,6 0-2,-3-2 1,-3-2 4,0-3-8,7 0 4,0-5 1,3-5-4,0 2 3,-7 1 0,2 3-3,1-2 4,-3 1 2,2 2-1,-2 3 3,-4 3 4,-2 0 0,2-1 1,-2 1-4,-1 0-3,0 3-2,0-2-2,-3 3 0,4-2-9,-4 2-15,0-4-10,0 4-22,0 0-11,0 0-11,0 0-29,0 0-19,0 0-53,-3 17-155,-4-13-354,4 3 156</inkml:trace>
  <inkml:trace contextRef="#ctx0" brushRef="#br0" timeOffset="24906.2156">2743 6397 228,'0'-3'229,"0"3"-28,-4-3-18,0 1-22,4 2-16,0 0-11,-6 7-24,6 3 0,-4 5-9,-3 2-14,-1 5-3,0 0-3,-3 1-1,-1 1-2,0-3 6,-3 2-11,5-1 4,0-7-8,0-1-1,-1 0-4,1 1 1,0-6-4,3-1 1,0-2 18,3 0 3,1-4-1,-4 3 2,7-2 14,-3-1-4,3-2-11,0 0-14,0 0-10,-3-12-3,3 1-9,0 1 5,3-2-13,0 1-2,1 1-2,-1 1-11,-3 2 3,4 2-7,-2-2 0,3 4-8,-2-1-2,2 1-2,0 3 0,2-1-5,-1 2-2,2 2 5,2-1-5,-1 5-4,3-2 6,-5-1-15,7 6-21,-2-5-2,1 2-29,0 0-26,-1-2-23,0 0-22,2-1-19,-2 0-14,4-1-27,1-6-19,-3 0-38,1 1-133,-7-5-417,8 1 185</inkml:trace>
  <inkml:trace contextRef="#ctx0" brushRef="#br0" timeOffset="25072.6787">2964 6479 104,'0'-5'242,"5"1"-10,-4-2-10,0 2-21,2 1-23,-3 3-21,3 0-18,-3 0-10,3 7-20,-2 3 3,1 2-9,-2 5-15,0 0 2,-2 1-6,2 2-12,0-1-12,0-1-2,0 1-6,-1 0-4,1 1-20,-3-6-30,3-2-21,-1 1-48,1 0-48,0-7-40,-2 4-51,-1-6-111,3 1-348,0-5 154</inkml:trace>
  <inkml:trace contextRef="#ctx0" brushRef="#br0" timeOffset="26170.9847">3996 5924 175,'0'0'171,"0"0"-16,0 0-7,0 0-18,-5 12-17,4-2-9,-1 2-8,2 3-6,-1 2-7,2 2-7,-1-2-7,2 0-7,2-1 3,-4 0-7,4-7-6,-1 3-1,0-3 2,-2-3-11,6 3 2,-4-6-1,0 2 6,1-2 12,-1-2 1,3 0 2,2-2 0,-1 0 0,0-2-3,3-2-7,0 2-3,0-6-10,4-1 2,-3 1 4,3-1-14,-1 0-2,-2 2-7,-2 1-1,1-1-3,0 4-1,-2-3-1,-1 5 1,1 2 0,2-4-4,-3 1 2,3 5-6,-4-2 6,2 1-3,1 3-6,-1 1 1,-5-3-1,4 5-1,-3-4-1,2-2 1,-2 3-10,0 0-3,2 1-7,-5-2 1,5-2 0,-6 2 8,0-3-4,4 2 4,-4-2 0,0 0 5,9-2 7,-5-7-10,-1 3 2,4 0 5,-2-4-8,8 0 2,-2-2-4,-1 0 1,0 2 0,1 1 1,2 0 1,0 5 2,-1-2 0,1-1 10,1 3 1,0 2-3,0-1-6,-4 1 6,4 0 2,-5 2-3,1-2 4,-1 2-12,4 0 10,-6 0-3,3 0 0,-2-2 2,-1-1 1,0 1-1,2-6 1,-2 5 0,0-3-4,-1 1 2,2-3-11,-2-1-7,1 1-15,-2-1 2,0 1-12,2 1-14,-3-5-6,0 6-13,0-2-14,1 1-10,-4 4-25,0-1-23,2 1-27,-3 3-175,0 0-370,0 0 164</inkml:trace>
  <inkml:trace contextRef="#ctx0" brushRef="#br0" timeOffset="26615.61">4718 6016 144,'0'-6'301,"4"5"2,-4-1-41,0 2-30,3-4-25,-3 4-22,0 0-17,0 0-17,0 0-17,-8 18-21,2 2 1,0-3-8,-2 9-3,-5 0-9,2 1-9,0-3-2,-2 3 2,-1 1-13,0-5 9,0 2-7,0 0-1,0-5 0,0 0 0,-2 1-8,5-9 11,-2 2-14,2-3 0,0-2 4,-1 0 1,4-3-10,2-1-2,-2-1-7,-1-2 10,1-1-3,3-1 1,1-2 1,-1-1-4,2-1-8,-3-4-6,5-2 0,0 0-7,2-2-13,3 1 1,-1-7 4,5 4 0,-5 3 0,7-2-7,1 1-2,-1 4-26,0-1 23,1 4-8,1 1-2,3 3-2,-2 1 5,1 1 2,0 5-3,0-1 11,0 2-17,-1 1-20,1 1 21,-1-1 4,1 1 3,-2-1-6,2 4-2,-1-4-1,0 1 12,-2-1-40,0-3-13,-1 6-34,-1-6-31,-1 0-32,-1-1-26,-3-1-35,1-1-37,3-2-41,-4 0-251,0-4-576,2 2 255</inkml:trace>
  <inkml:trace contextRef="#ctx0" brushRef="#br0" timeOffset="26952.1323">4980 6099 209,'1'-12'357,"2"1"-32,2-3-24,3-2-16,-1 2-34,7 1-11,-1 1-30,9-2-20,-2 4-16,-6 4-19,3 2-17,-3 2-10,2 2-21,-4 6-7,-2 2-15,0 0-5,-3 8-10,-3 1 7,-1 10-14,-10 2-4,1-1-3,-3 2-8,-3-1-6,-2-3 1,3 0-1,-2-1-13,5-10 2,-2 2 17,3-5-21,1-2-1,2-3-4,3 0-1,-2 0-2,3-4 11,1 1 19,5 1 14,1-4 5,3 1-4,5-2 1,2-2-19,6-3 13,-1 0-16,1 1-4,-5 1-11,-1-2 3,4 3-3,-7-1-8,2 0 5,-4-2 3,-2 4-12,0 0-2,-3-3-21,2 2-33,-4 2-34,-1 0-32,2-1-24,-6 1-43,7 0-45,-7 0-78,6-1-326,-4-5-673,0 4 297</inkml:trace>
  <inkml:trace contextRef="#ctx0" brushRef="#br0" timeOffset="29505.8839">10940 5486 150,'0'-5'152,"0"0"4,0-1 3,1 3 1,-1-1-4,0 4 0,1-4-14,-1 4-13,0 0-11,1-4-14,-1 4-8,0 0-15,0 0-10,0 0-9,0 0-3,-6 19-5,2-3 0,2 1-7,-6 9 3,1 3-5,-2 1-3,2-1-5,2 1-2,-1-4-9,-3 1 9,5-7-3,-3 3 4,0 1-3,3-9-4,1-2 7,-1 1 0,0-3-4,2 1 2,-1-6 1,1 2-5,0-4 3,2 1 1,-1 0 7,-1-2 14,-1 0 14,3-3 14,0 0 15,0 5 21,0-5 18,0 0 4,0 0 0,0 0 19,0 0-18,0 0-10,0 0-23,6-21-7,-4 12-7,3-5-17,-1-4 5,2-6-4,-3 0-20,5 0-6,-1-2-6,-2 2-3,0-1 1,-1 5-10,5-5 0,-2 2-5,1 0-1,-1 0-4,0 4 1,1 2-6,-1 2-5,2-7-5,1 6 5,2-6 1,-1 5-2,1-3-3,0 7-2,-1-3-1,6-3 3,-3 0-5,-1 7-10,1 0 11,-2 2-4,0 2-8,2 1 7,-7 3 3,3 0-14,-2 0 6,1 4-1,-1 0 4,-2 4-3,1-1-7,-2 0 0,1 4 5,0 2 2,-1-1 8,-2 2-5,0 2-18,-1-1-18,0 2 17,-2-1-8,0 0 7,-3 3 2,-2 1-5,-1-1 3,-1 0 0,-1-2-14,-1 1 16,-1 2-1,-2-1-1,0-4-1,-3 4 8,1-2-4,-3 3-4,-1-3 5,6-2-1,-3-1 0,2-1 6,-1-2 6,1 1 6,1-2-8,3 1 2,-1-3 3,2 2-26,-1-4 27,3 4 3,1-5-8,1 1-1,1 1 6,-3-1-4,4-1 3,2-1-1,-6 1 1,6-1 2,-4 1-8,4-1-3,-4 2 13,4-2 8,0 0-8,0 0 0,-6 3-1,6-3 4,0 0-2,0 0-8,0 0 7,0 2 0,0-2 3,0 0 3,0 0 12,0 0-10,0 0 6,0 0 4,0 0-2,0 0 5,0 0 2,0 0 14,0 0-12,0 0 9,0 0-9,0 0 3,0 0-1,0 0-6,0 0-4,0 0 2,0 0-4,0 0-9,0 0 14,0 0 1,0 0-20,0 0-3,0 0 9,0 0 2,0 0 0,0 0-17,0 0 14,0 0-4,0 0 3,0 0 6,0 0-7,0 0 7,0 0-4,0 0-9,0 0 3,0 0 16,0 0-2,0 0 1,11-7-3,-7 5 2,1 1-2,3-4-6,-1-2 3,2 2 8,3-3-12,-3 3 1,6-3-5,-1 3 3,0-3-5,-1 3 8,4 1-2,-2-3 1,0 1-3,0 3 3,-1-1-7,-1-1-2,-4 2 10,2-1-14,-2 4 2,-1-2 1,-3 4 9,2-2-3,0 0-5,0 0-2,0 3 2,0 2-3,0-1 0,0 1 3,0 3 3,0-1-9,0 2 5,-1 1-2,0-3 2,-1 0-2,0 1-2,-1 2 8,-1-4 2,1 2-2,-1 2-1,1-1-21,-3 1 13,1 0 3,-2-1 2,0 1-9,-2 0 8,0-5 5,-1 2-5,1 3-5,-2 1-4,0-1 14,0-2-5,-3 2 5,0-1 5,-2 3-9,1-2-3,-4-1 5,1 2 6,-2-4-20,-2 3 13,-5-1-2,5-2-1,-5-1 2,3 2-2,1-5-2,2-1-1,0 1-5,0-1 9,2 1-7,-1-3 1,3 1-6,0-1 1,3-1 0,0 0 2,-3-1 7,5 1-13,-1 0 1,0-2-15,2 3-11,-1-2 8,-1-1-33,3 3-15,-3-2-14,2-1-16,-1-1-19,2 1-12,1 1-10,0-1-22,-4 1-20,3-3-24,3 5-27,-3 0-19,3 0-52,-4-5-176,4 1-533,0 4 236</inkml:trace>
  <inkml:trace contextRef="#ctx0" brushRef="#br0" timeOffset="30105.895">11486 5525 90,'0'-4'342,"0"1"8,0-2-17,0 5-3,0-7-18,0 7-11,-3-5-14,3 5-21,0-5-15,0 5-33,0-4 4,0 4-22,3-5-11,-3 5-16,0 0-17,0-3-6,0 3-12,0 0-13,0 0-11,1-3-5,-1 3-13,0 0-12,6-2-13,-2 0 1,5 1-14,3-3 0,4 2-6,5-1-7,2-2-5,-1 2 2,3 3-7,-1-6-6,3 5 5,-6 1-11,-2 0 2,-4-2-6,1 2 1,-1 0 6,-4 0-6,-1 0-6,-3 0-4,0 0-3,-2 0-1,0 0-4,-2 3-4,1-3 8,-4 0 1,4 1 4,-4-1-7,3 3-5,-3-3-20,3 2 11,-3-2 7,-4 8 0,0-1 3,-4 5-13,-2 3 15,-2 7 0,-8-3-1,2 4 2,-2 0 5,-2-2-8,-1-1 1,2 2 4,1-5-4,-4 2 5,6-2-3,4-5-1,-1 4-6,5-7 7,0-2 0,2-1-2,3-1 4,2-1-3,-1 0 1,1-1 1,-1-1-6,3 1-2,1-3-6,-2 4 9,2-4 4,0 0-12,0 0 9,7 3 5,0-3 0,3 0 3,3 4 4,3-2-8,7-4-2,-2 5 1,3-1 3,3-1-6,-3 3 8,3 2 0,0-6-5,-3 0 0,3 1-1,-4 4 0,-3-7 1,-2 2-25,-4 2-14,-2 0-17,-2-3-24,-2 2 2,0-2-24,0 1 4,0-1-2,-1 1-14,-4-2-14,1 0-35,-1 0-34,1-1-35,0 0-29,-2-1-31,1-4-47,2 1-226,-1-3-607,3 1 269</inkml:trace>
  <inkml:trace contextRef="#ctx0" brushRef="#br0" timeOffset="30493.6845">12408 5252 109,'1'-11'280,"-1"1"-5,0 4-16,1-1-11,-1 0-20,0 0-14,0 4-23,0-2-15,0 5-22,0-7-30,0 7-14,-1-4-12,1 4-13,0 0-9,-3-1-8,3 1-7,0 0-11,0 0 12,-4 12-15,-1-5 2,3 6 5,-4 12 9,-3 5 4,0 3 3,0 0 3,-3 15 6,-3 3 16,1-2-7,0 3 1,0 3 0,-2-1 9,-2-1-11,6-4 5,-4-1-8,2-2 4,1 0-9,1-13-5,2 12-10,-1 0 2,2-11-5,2-2 3,0 1-6,0-3-3,-3-3-1,0-2-20,3 0 10,-1 0-1,2-7-8,1-3 1,-1-1-3,3-5-2,-3 0-2,4 1-10,0-3 4,-1-3-1,1 2-5,2-4-25,-3 3-34,3-5-28,0 0-48,0 0-49,0 0-57,0 0-42,-2-17-68,8 4-315,0-5-703,2-9 311</inkml:trace>
  <inkml:trace contextRef="#ctx0" brushRef="#br0" timeOffset="30813.8394">12652 5485 278,'6'-10'282,"-1"-2"3,0-3-11,-2 8-2,1 0-13,-3 1-20,2 2-4,0-3-14,-2 3-9,2 0-16,-3 4-17,0-2-19,0-3-25,0 5-5,0 0-24,0 0-13,0 0-3,0 0-9,0 0-10,-3 15-13,-1-4-2,-2 4-2,2 2-9,-6 7-2,3 2-1,-1 2 12,-1 0-8,2-2 4,-2 0-5,0 2 2,1-4-4,-1 3-24,1-4 7,-1 2 3,2-8-2,3-3 0,-2 2-7,1-5 9,-1 6-5,0-6 1,4-2-29,-3-1-30,2-2-36,2-1-35,-2 2-32,1-2-32,-1-2-49,3-3-76,0 0-302,0 0-646,-6-15 285</inkml:trace>
  <inkml:trace contextRef="#ctx0" brushRef="#br0" timeOffset="31220.3925">12507 5373 194,'-3'-4'282,"3"1"-7,0 3-17,-1-5-22,1 5-15,0-5-7,0 5-16,0 0-18,0-4-16,0 4-16,0 0-8,10-3-4,-2 2 1,8-1-11,5 0 15,0 6-12,5-3-9,0 3-10,1 1 12,1 5-21,-4 3-11,1 1-7,-1-2-9,-3 2-6,2 1 0,-5 2-1,-2 2-5,-3 2-3,2 2-3,-9-4 1,-1-1-2,-1 7 8,-1 1-10,-1 1 8,-4-1-6,-4 2-5,-2-4 5,-2 3-8,-2-4 4,-4 2-18,2 1 7,-4-4-5,-2 0-1,-3-2-1,0-2-1,-3-1-3,-8 5-2,9-10 0,3 0-9,-4-1-5,3 0 7,3-2-3,-3-4 0,2-1-4,0 0 3,7-3-6,2 1 0,5-2-14,-3 0-13,3-3-22,0-1-30,3 2-35,1 0-20,-1-1-16,1 1-13,0-3-29,3 2-25,0-4-34,2 2-28,4-2-45,-1 0-248,2-1-607,3-2 269</inkml:trace>
  <inkml:trace contextRef="#ctx0" brushRef="#br0" timeOffset="32007.1189">13103 5571 172,'-7'-1'271,"7"1"-2,-1-1-3,1 1-7,0 0-9,-5-2 1,5 2-12,0 0-17,0 0-3,0 0-2,10-4-6,0 2 0,8-2-9,2 4-9,7-3-16,-2 2-6,3 0-9,1 1-14,-3 0-7,1 1-18,-3 0-13,1 2-12,-3-3-7,-7 2-26,-1 0 7,0-1-6,-6 2-1,2-2-12,-7 0-7,4 1-1,-4-2-3,2 1-4,-5-1 4,5 0-12,-5 0-5,0 0-1,1 4-8,-2 1 6,-3 2-4,-7 7 3,-4 3-2,0 5-3,-9 0-1,-4 8-8,5-9 13,1-1-2,-4-2-5,1-1 1,0-2 0,2 4 1,-1-4-9,0 5 4,5-7-1,-3 0-2,4-1 8,4-3-5,1-1-13,4-2 4,0 0 2,2-2-2,1-2 0,2 2 0,1-2 7,1 0-5,-3 1-3,5-3 1,-3 1-2,1 2-8,2-3 3,0 0 7,0 0 3,8 5 5,-2-2-2,2 1 10,6-2 2,3 2 4,7-2-5,1 1 6,4 1 1,12 0-4,-3 0-2,-9-2 0,8-2 2,2 3-5,-10 2 3,1-1-9,8 1 9,-11-5-5,-3 7 6,1-6-2,-2 3 10,-8-3-1,2-2 3,-4 2 2,-3-1 14,-2 2 5,1 0 0,-4-4 10,0 4-1,-1-2 6,-4 0-1,7 0-3,-7 0-4,3 2-4,-3-2-6,0 0-3,5 0-14,-5 0 6,0 0-7,0 0-5,0 0-7,0 0 5,3 2-5,-3-2-3,0 0-1,0 0 0,0 0-10,0 0 0,0 0-6,0 0-6,0 0-3,0 0-9,0 0-11,0 0-11,3 3-21,-3-3-13,0 0-16,0 0-32,0 0-23,0 0-37,0 0-43,0 0-34,0 0-34,0 0-64,0 0-72,0 0-329,0 0-823,-6-11 364</inkml:trace>
  <inkml:trace contextRef="#ctx0" brushRef="#br0" timeOffset="33901.7422">14000 5503 42,'0'-17'259,"3"6"-6,-1 3-20,-2 3-25,2 0-17,-2 0-20,0 0-22,2 3-13,-2 2-18,0 0-7,-4 13-11,2 5-9,-4 9 3,-2 8-9,-3 18-5,-2-5-4,-1 4-4,1 4 7,-4-1-6,-2 0 2,0 0 2,-5 24 2,9-22 0,-3-6 0,-1 0-5,1 2-5,1-7 24,2-2-3,-2 1-11,4-13-10,0 9 5,3-12-21,3-3-4,-3-2-7,7-5-2,0-1-2,-5-3-1,6-7-30,-1 1-28,0-5-39,2 3-31,-1-4-26,2-1-32,0-2-31,0 0-42,0 0-29,14-12-205,-7 0-493,5-2 218</inkml:trace>
  <inkml:trace contextRef="#ctx0" brushRef="#br0" timeOffset="34288.183">14551 5711 149,'6'-11'251,"-1"1"-1,-2 0-7,1 0-7,-4 4 2,3-1-12,0 2-5,-3 1-11,1 0-11,-1-1-26,0 5-16,-7-4-15,7 4-13,-14 9-15,-2 3-10,-6 5-14,-2 5-5,-8 7-8,1 5-2,-2 1-7,1 0-6,-1 2 12,6-3-10,1-1-4,9-5-11,2-2 11,4-2-10,1 4-6,3-3 6,2-6-2,5-2 1,3 9 0,1-9 0,1 1 11,7 4-14,2-4 5,-4-5-13,6-2-3,3-1-9,4 2-1,-2-4-24,1-1-25,3-4-28,0-4-34,0-1-31,-1-1-42,-3-4-47,-1 2-44,1-7-66,-6 4-221,-3-1-580,6-5 256</inkml:trace>
  <inkml:trace contextRef="#ctx0" brushRef="#br0" timeOffset="34527.1383">14400 5987 281,'-4'1'342,"4"-1"-1,-6 2-19,6-2-32,0 0-20,0 0-1,0 0-3,28-3-11,-12 1-4,8-2-19,1 1-30,1-2-2,1 3-25,-4 0-28,4-3-9,-6 2-9,-1 0-13,3 3-20,-6-3-44,-2 0-41,-1 0-66,-2 1-47,-1 1-51,-4-2-54,1 2-52,1-2-48,-4 1-244,-2 1-596,0-3 264</inkml:trace>
  <inkml:trace contextRef="#ctx0" brushRef="#br0" timeOffset="35588.0199">14108 7262 29,'-3'-12'298,"1"6"-3,-1-2-2,2 1-22,-5-1-18,6 4-14,-3-3-23,2 3-20,0 1-23,-4 1-15,5 2-21,0 0-2,-14 6-30,5 7 0,-4-1-15,-3 9-10,-1 8-8,2-6-13,-2 0 6,1 2-11,4-1-4,-1-1-5,3 0-2,6-4-2,-2-3-7,-1 0-2,7 0-3,-3-4-8,3-1 7,0-2-3,0 0-3,3-1-2,2-2 3,-3 1 0,5-3 5,4 2 15,-3-3-13,7-1-5,-6-4 12,5-2-5,1 0 6,1-3-1,-2-4-1,3-1 10,1-5-15,-2 2 0,-1-5 1,-4 6-6,0-8-9,-1 0 11,-1 8-9,-1-10 5,-1 5-2,-4 1-5,0 0 6,-3 0-1,-1 2-12,-4-2 6,1 7 2,1-2-11,-4 0 4,-1 2-11,-2 4 19,3 0-21,-3 3 8,0 2-10,-4 5-1,3 0 2,-2 4 4,0 0-10,-2 2 12,4 3-6,0 0-4,3 1 1,1-1 3,3-2 1,1 2 2,-1 0-4,4 0 1,-3-1 14,3-1-14,3 1 0,0-1 0,1-1-3,2 1 0,2-1 4,1-4 5,2 3-5,1-2 2,8-1 3,2 0-1,0-4 0,2-5 6,1 0-11,1-3 7,3-3-2,7-8 1,0-3-2,-11 4 5,5-10-6,-7 6 22,1-1-21,-2 1 1,-5-2 4,-3 0 11,0 3 18,-7 5 0,-1 6 2,-2-1-3,0 0 5,-1 1-5,-2 4-9,-2-3 3,-1 1-12,-3 3 2,-1 3-8,2 2 3,-3-1-6,-3 4-1,3 4-1,3 5 1,-3 3-6,4 2 4,3 0 12,0 9-15,2 0-4,0-4-4,5 6 4,-1-1-1,-2 1 6,3-3 2,-4 1-3,-3-1 0,0-8-4,0 3 3,0 5 4,0-8-7,-3 0 4,1-6 2,0-1 6,-1-2-6,3 0-1,-1-4 4,1-2-2,1 1 8,-1-4-2,5 0 4,-5 0-9,14-8 7,0 2-10,8-6 1,2-3 0,5 3 12,8 0-16,-10 1 1,1 1-14,-1-1-29,1 1-22,-2 3-25,-2 1-14,-2 1-33,-4-4-29,-4 6-32,-1 0-25,-2 1-34,-1-1-45,-3 1-34,1 2-170,-8 0-548,3-2 242</inkml:trace>
  <inkml:trace contextRef="#ctx0" brushRef="#br0" timeOffset="36771.7193">9204 7882 106,'3'-14'250,"0"2"2,-2 1-3,1 5-22,-1-1-11,2 4-27,-3-2-27,0 5-12,0 0-24,0 0-6,-10 25-11,4 1-11,-3 5 4,-3 3-4,0 9-9,2-11-10,-2 2-9,3-1-3,-4-4 1,3-1-15,2-4 2,2 2-7,-4-4 8,3-5-3,1-5 0,4-1-3,-3-4-5,2 2 23,2-2 2,-1-2 12,0-2 39,2 0 26,-1 1 1,1-4 8,0 0-1,0 0-18,0 0-11,0 0-9,3-19-19,0 2-16,2-1-5,5-6-8,0-5-7,2 0-6,-1-4 4,4-12-18,3-1-1,-1 2 2,3-1-19,1 4 4,-3 0-1,-4 13-5,2 2 3,-4 5-7,4 1 2,-8 6-4,-1 4-1,-1 3-10,-2 4 3,2 3 7,0 0-12,2 10-2,2 5 4,-1 9-2,4 8-7,-3-1 18,-2 5-9,0 12-2,-1-3 1,-4-9-1,2-2 5,-2-1-12,0 13-3,-3-17-12,0-3-2,1 1-3,-4-8-28,2-2-14,-2 3-23,-1-3-6,-2-2-14,3-3-14,-1-2-18,0-1-17,1 2-4,-3-5-18,3-1-24,-1-1-34,0-3-40,0-2-21,4 1-234,-11-5-578,6 0 257</inkml:trace>
  <inkml:trace contextRef="#ctx0" brushRef="#br0" timeOffset="36962.8609">9187 8163 51,'0'0'275,"-7"0"-4,7 0-12,0 0-15,0 0-30,-1-5-20,1 5-21,11-2-19,2-1-5,2-1-17,10-1-15,0 0-7,4 2-27,1-1-51,8-4-52,-8 4-50,10 1-26,2-1-13,-1 2-37,-3 3-191,-7 0-363,9-1 161</inkml:trace>
  <inkml:trace contextRef="#ctx0" brushRef="#br0" timeOffset="37333.218">9772 8213 276,'-4'1'306,"-2"-1"-9,6 0-21,-3-3-35,3 3-24,0 0-23,11-4-14,4 3-16,8-4-13,3 3-16,2-1-12,3 2-4,10-2-11,-10 0-12,5-4-6,-7 4 3,-3 1-26,0-2-2,-11 1-7,1 1-5,-6 2 4,-2 0-7,0-3-6,-2-2 1,-2 1-7,-1-3-6,-3-1-8,0-2-3,-3-1-4,0-2 6,-1-2-6,-4 4 0,4-1-3,-2 1-3,-1 4 2,1-2-1,1 3 3,-1-1 6,5 2 7,-2 3-16,-1-2-9,4 1-10,0 3 18,0 0-8,9 10-5,-4 0-4,5 4-1,-1-2 11,4 10 0,-2-2 1,-1 2 3,0 4-8,-4-4 7,-1 4 6,-5-2-9,0-5-1,-4 7 1,-2-1 4,2-7-6,-3 0-1,2-1-24,-3-2-17,1-2-20,0-1-33,2-3-36,-1 0-51,-1-3-53,3-2-62,-3-1-177,3-2-509,4-1 226</inkml:trace>
  <inkml:trace contextRef="#ctx0" brushRef="#br0" timeOffset="38205.8401">10810 8104 9,'-4'-7'281,"2"0"-8,2 1-19,-2 3-34,2-3-18,-3 5-25,3 1-18,0 0-16,-6 12-11,3-1-17,-1 7-8,0 0-9,-3 5-7,-2 2-1,4-7-15,-4 7-7,3-9-7,4 2-3,-4-2-4,3-4-3,-2 3 3,2-5 1,0-1-2,-2-5 0,4 3-1,-1-3 9,0 1 5,2-1 9,-1-1 7,1-3 7,-2 4 16,2-4-9,0 3 14,0-3-4,0 0-14,0 0 19,-2 4-15,2-4-9,0 0 0,0 0-4,0 0-22,0 0 1,0 0-14,0 0 3,0 0 9,0 0-25,0 0-3,0 0 0,0 0-6,0 0-3,0 0 0,0 0-4,0 0-2,1-13-1,-1 13-7,1-6-4,-1 6 0,0-7 17,2 3-19,-1-1 5,1 2-7,-1-3 4,-2-1-3,3 3 1,-1-3-2,1-3 12,0 4-15,-1-5-1,4-1 7,-3 2 0,2-2-1,1-3-4,-1-2 3,-3 0 1,2 1-2,1-1 2,-4 0-5,2 1 10,-1 3 8,-2 2 1,1 1 3,-2-1 0,2 3-7,0-1-1,-6 0-1,2 5-2,-3-4 11,-1 3-12,-5 1-3,-1 0 1,0 5-5,-3 6 8,-4 2-6,1 4-4,-1 4-5,-1 2 11,4 4-7,1-1 1,-1 0 3,3 3-11,-2 1 6,4 3 6,2-4-1,3-2-3,1-5-4,4 6 3,1 1 0,2-8 0,0-5-6,2-1 7,1 1-2,-1-3-4,3 2 2,1-6 1,0-1 10,4-1-6,-1-3 7,5-1 3,0-7-8,-1 1 3,5-6-4,-1-4 4,0 1 11,-6 0-14,6-2-4,-3-4 4,-1 1 12,1-2 3,-3 1-16,-3-5 1,-2 9 2,0 2 12,0 0 12,-3 6 4,2 1 16,-4 2-13,3 2-1,-2 0-5,1 2-4,-3 0-8,0 3-3,0 0 0,0 0-3,-5 18-10,3-5 7,-1 0 0,-2 5 4,1 0-3,0 1-6,0 0 10,1 6-8,0-8 2,3-2-1,2 1-11,-1-1 11,2-2 0,0 3 1,1-6-1,-1 2-2,2-4-4,2 5 0,0-5 0,0-3 2,0 0-1,3-1-12,2-1-9,0-3-18,4 0-26,-1-5-25,5-1-27,1-1-22,-3-1 5,-1 2-33,0-8-22,-1 7-11,-2-2-24,0 0-20,-1 0-32,1-3-10,-2 0-32,0 3-190,-3 0-550,1 1 243</inkml:trace>
  <inkml:trace contextRef="#ctx0" brushRef="#br0" timeOffset="39021.2291">11261 8065 212,'0'-7'265,"3"1"-11,-1 3-8,0-5-4,-2 3-14,1 1-30,-1 4-17,0-4-25,0 4-13,0 0-19,0 0-4,-5 13-4,2 3-11,-2 2-1,-3 11-7,-2-3-2,3 1-5,-6 1-2,5-2-12,1 3-1,-3-2-8,2-4-4,-1 2 0,4 0-8,-4-7-4,5-1-2,1-2-6,-2 0 3,0 2-10,2-9 1,1-2-8,0 1-2,1-2-4,-1 0 3,0-2 11,2 1 0,0-4 16,-1 5 20,1-5 22,0 0 12,0 0-12,0 0-13,0 0-10,3-18-6,0 7-6,1-3-8,-1-4 2,2-10-8,0 4 2,-1-1-12,3-1-11,-2 1 4,0 1-2,-1 0 9,2-2-12,-2 6 4,3 2-1,-2 0 13,-1-2 5,1 1 4,2 2 6,-1-2 7,1 4-10,0-9 3,-2 12 0,1-2-4,0 2-11,0-1-3,4 1 0,-3 3-16,1-4 6,5 2-1,-5 4-4,2-4-5,-3 6 2,6-2-4,-5 3-1,6 1 0,1 3 0,-2 0 2,2 0-9,-1 4-2,-2 1-5,-3 3 0,1 4-2,1 0 3,0 5 1,-4-2 1,0 3-4,-3 7-2,-1-8-3,-3 3 0,0 1 1,-4 4-6,-6 1-1,0-6-4,-4 1 3,0-1 6,-3-4-5,0-1-4,-2-3-11,0 3 11,0-1-4,6-7 0,-3 3 3,5-7 7,-2 0-11,6-2-1,-2 3 7,2-3 3,1-1-7,2 0 9,-1 3-1,5-3 3,0 0 0,-7-3-5,7 3 10,0 0-9,0-4 0,0 4 6,0 0-9,12-6 8,-2 4-2,-2-3-6,0 1 5,4 2 4,-2 0 3,8-2-8,-3 1 1,2 6 5,-1-3-6,-2 0 0,1 4 8,-2 0-6,-2 3 1,1 1 0,-2-2 11,-4 4 0,2 0-5,-3-1-4,-1 7 8,-1 2 1,-6-3-2,-1 0 6,-4 3-9,2-2 8,-12 4 0,5-7-2,-4 2-6,3-6-12,-2 2 2,1-7-7,1 1-11,0 0-15,-3-3-22,4 0-20,1-4-23,-2-3-27,4 2-21,3-1-24,0-3-15,0 2-21,0 0-22,4-6-33,3 1-13,0-1-27,1 5-178,3-5-531,1 0 235</inkml:trace>
  <inkml:trace contextRef="#ctx0" brushRef="#br0" timeOffset="39339.6674">11776 8131 219,'2'-6'343,"-1"0"11,0-1-17,2 2-16,-3 1-26,0 1-41,0 3-15,3-5-22,-3 5-29,0-5-12,0 5-19,0 0-21,0 0-5,-3 14-15,-1 0-6,0 3-9,-5 6-1,2 4-4,-2-1-11,1-2 0,1 6-8,0-2-5,-1-1 4,1-1-3,1-1-10,-1-6-10,2-1-7,2 3-2,-3-3-1,2-1-6,1-1-5,0-4-9,1-1 7,0-1-23,-1-2-47,3-1-33,-1-4-30,-1 2-28,1-1-49,-3-4-69,4 0-50,0 0-43,-3-9-212,3 2-599,0-4 266</inkml:trace>
  <inkml:trace contextRef="#ctx0" brushRef="#br0" timeOffset="39624.686">11697 8160 199,'0'-9'276,"0"-1"3,0 1-3,0 3-5,2 0-9,-1 0-26,1-1-28,3 0-12,1 2-19,1-4 8,4-2-20,2 6 13,4 1-23,2-4-9,3 7-6,0 1-4,-1 7-6,3-2-10,0 5-6,-1-1-8,-4 6-7,0 1 2,-4 1-10,-1 4 0,-4-5 10,-1 6-22,-4 4 2,-2-7-6,-2-2-8,-2 2-9,-2 6 7,2-6-6,-3 0-3,-3-1-5,-5 3-1,-2-2-7,-1 1-4,-2-5-11,-2-1-2,4 0-11,-1-4-12,2-5-28,-1 2-8,1-3-45,-2 1-37,2-2-28,0-5-30,0 4-29,4-1-41,0-1-47,5-4-48,-1 2-262,1-2-648,2 1 288</inkml:trace>
  <inkml:trace contextRef="#ctx0" brushRef="#br0" timeOffset="40140.9388">12241 8185 184,'-4'-6'308,"-1"1"-4,3 1-14,1 2-23,-2-1-16,3 3-13,-2-4-9,2 4-11,0-5-11,0 5-17,0 0-7,5-5-10,0 1-21,5-2 15,3 0-10,7 2-2,3-2-27,3 1 1,0 2-9,2-1 2,2 3 3,0 0-27,-4 2 1,0 0-11,-1 1-9,-2 2-6,-8-1-6,-1-1-6,-4 0 13,-1 1-18,0-1-14,-4 0-6,0 1-2,-2 1-8,-2 4 8,-1 0-2,3 4-11,-6-1 10,-3 5 0,-4 7-7,-5-6 0,1 5-1,-2-3-2,-2-1-3,-1 3-1,-2-1 3,-2-2-11,1 0 7,-1 1-7,1-4 6,-1 4-5,3-4-8,-1-1 10,0-2-6,9-2 0,0 0-1,5-3 2,0 0-2,0-5-3,4 5-2,0-4 11,3 2-1,0 0-12,3-1 14,0-1 4,13 4-4,6 1 2,-1-6 2,0 3-7,3-1 3,-2-3-7,3 1 4,-3-1 8,-1 1-11,2 2-1,-9-3-1,0 1 0,-3-1-3,2 0 4,-5 1-5,2-1-16,-4-1-14,0 0-14,-1 0-35,2 2-31,-3-2-41,-4 0-42,10 0-51,-5 0-73,0-2-73,-1 1-297,2-3-745,1 1 329</inkml:trace>
  <inkml:trace contextRef="#ctx0" brushRef="#br0" timeOffset="40667.759">13510 7996 209,'7'-29'276,"-1"5"-5,-2 6-6,2 1-10,-4 8-18,-2 2-34,3 1-25,-3 5-20,0 1-14,-4 15-9,0 10 5,-5 11-10,0 11-4,-6 6-6,-7 25-13,9-23-15,-4 1-2,-4 23-11,4-21-3,-3 20-10,9-25 0,-1 1-12,-2-6-4,3 1-2,0-5-11,0-15-3,2 2 3,1-3-8,0-3 6,-1-7-4,2-2-12,3 0 4,1-2-14,-2-6-31,0-3-30,1 2-34,1-2-41,1-1-62,2-4-56,0 0-273,0 0-562,2-21 249</inkml:trace>
  <inkml:trace contextRef="#ctx0" brushRef="#br0" timeOffset="41233.6896">13845 8190 135,'5'-9'263,"-3"-2"-9,3 5-11,-4-1-7,0 3-12,3 0-20,-4 1-18,0 3-20,0-5-22,0 5-14,0 0-10,-4 15 3,-3 2-1,0 1-8,-2 9-2,-1 5-1,0-2-13,-3 3 3,5-2-17,-2 1-4,0-3-5,1 2 0,1-2-9,0-4-2,1 0-7,-1-9 3,4 3 1,0-9-2,3 2-8,-4-7-15,4 7 1,-2-7-3,0 0 11,2-1 12,0 2 33,1-6 21,0 5 26,0-5 17,0 4 20,0-4 17,0 0 1,0 0-26,0 0-14,2-12-15,0 2-18,2-6-13,0-2-23,2 2 2,2-7-9,-1-1-9,0 7-2,3 3-5,4-7-10,-4 5-6,0 2-21,2 2 16,1 4-10,7-6-1,3 4-4,-4 1-8,5 3 3,-4 2-2,0 8-3,-5 1-3,1 1-13,-2 3 4,-3-1-8,0 7-10,1-2 2,-7 4 1,2-2-13,-2 0-3,-4 2-7,-1 2 3,-4-3-3,-4 7-5,-1-5 4,-7-1-14,-1-3 7,1 2-1,-4-4-11,0-2 3,0-1-11,3-4-17,2 0 2,-1 0-8,1-3-18,0-2-8,0 0-5,6-2-27,-1-1-5,1 3-13,5-3-20,-2-1-18,2 2-24,0-1-50,3-3-44,1-2-292,2 3-661,1-2 292</inkml:trace>
  <inkml:trace contextRef="#ctx0" brushRef="#br0" timeOffset="41599.2256">14393 8252 106,'3'-6'330,"-3"0"-17,0 1-15,1 2-32,-1-1-22,0 4-31,3-7-17,-3 7-14,0 0-18,0 0-1,0-3-23,0 3-12,0 0-10,0 0-17,0 0-7,0 0 9,0 0-10,-4 19-1,1-9 2,0 4 13,-1 1-11,1 5-1,-4 6-3,0-1-1,0 1 0,0-2-6,0 1-7,-1 0 3,0-2-25,3-3 15,-1 3-4,2-5-7,-3 1-2,4-2 2,-1-7-14,1 4-2,0 1-22,-2-3 16,0-3-14,3 0 5,-1 2-2,0-6 16,0 1-26,3 1 2,-1-3-10,-2 0-20,3-2-20,-3 1-32,3-3-27,0 5-30,0-5-37,0 0-53,0 0-63,0 0-55,0 0-283,-3-17-661,5 8 293</inkml:trace>
  <inkml:trace contextRef="#ctx0" brushRef="#br0" timeOffset="41975.7636">14227 8257 263,'-3'-3'285,"3"-1"-5,-1-1-11,-1 2-7,2 3-6,0-7-23,0 4-10,0 3-14,3-8-15,0 3-25,1 0-5,4-1-8,-2 1 24,4 1-33,4-3-8,0 4-5,0-1-3,9 1-10,-7 3-15,0 3-4,8 3-12,0 2-4,0 1-1,-1 6-4,-1 0-5,-1 4-7,-4 1-8,2 2 6,-3-1-12,-1 3 3,-7 0 1,2-2-10,-4 5-4,-4-9-22,-2 0 17,0 1 0,-2-1-3,-3-2-8,1 2 8,-6-2-9,-1-1-2,-1 4-4,-3-3-1,1-5-17,-4 1 10,5-3-7,-5 1-22,-2-3 4,-3 1-17,1-6-34,1 1-22,-2-2-15,3-1-10,4 1-14,-5-2-14,5-1-10,2 0-10,-1 0-21,1 2-11,4-2-17,3 1-21,-1-2-9,3 2-49,-1 0-206,3-1-529,1 0 234</inkml:trace>
  <inkml:trace contextRef="#ctx0" brushRef="#br0" timeOffset="42284.7911">14847 8281 314,'1'-7'355,"1"0"-17,-1 2-48,-1-3-24,1 6-27,-1 2-29,0 0-23,0 0-14,-5 12-22,0 0-12,0 5-8,-4 8-18,2 6-4,-3-2-5,1 1-6,0 1-2,-1-2 3,3 0-14,-3-2 6,2-1-5,1-2 0,0-6 0,1 5-10,4-6-11,-3-2-3,2-3-9,-1-1-5,0-2-2,2 0-16,1-4 8,-2-1-20,1 3-26,2-4-21,0-3-35,-4 5-42,4-5-55,0 0-51,0 0-40,-1-14-37,1 4-239,1 0-570,-1-3 253</inkml:trace>
  <inkml:trace contextRef="#ctx0" brushRef="#br0" timeOffset="42692.7573">14765 8404 97,'4'-17'213,"2"1"16,-3 6 6,0-2 1,0-2-16,1 3-5,0 2-15,3 1-12,1 0-13,4-2-15,0 2-3,4 1-8,-1 0-12,5-2-8,1 5-20,-1 3-1,-3 1-8,-2 1-13,2 2-7,-6 5-9,2 1 2,-6-4-17,0 6-12,-1 0 4,-4 2-6,-2 4-5,-4 1 0,-3 1-10,-7-1 4,-3 4-10,1-5-3,-3 2-11,-5-2-1,5-3-3,-3-3-1,3 0-20,4-5 20,2 2-8,4-4 0,2 0 3,0-3-5,1 3 2,2-3-7,4-1 3,0 0-4,0 0 1,0 0 4,21-6 4,-5 3-2,-1 5-3,2-1 0,4 0 4,0 3-1,-7 0-7,6 5 11,1-3 0,-8 4-1,-2-2 0,-1 5-1,-3-5 8,0 7 0,-3-4 6,0 1-4,-4 0 5,0 5-2,-4-2 2,0-1-2,0 1 6,-4-3 0,-2 0 10,-2-4-11,1 3 3,-4-4-7,-1 1 0,-1-3 3,3-2-8,-8-2-1,5 0-6,1-2-9,-1-3-20,3 1-6,-1 1-18,2-5-25,0 4-20,5-2-35,-2-2-28,3 2-25,0 0-19,1-6-36,4 7-169,2-4-447,0 4 198</inkml:trace>
  <inkml:trace contextRef="#ctx0" brushRef="#br0" timeOffset="43499.2858">15268 8368 132,'-1'-3'265,"1"3"-14,-4-2-16,4 2-17,0 0-2,-2-2-11,2 2-14,0 0-10,0 0-13,0 0-12,7-5-20,3 2-6,3-1-10,3 1-5,7 1-7,2 2-5,1 1-4,2-1-13,0 0 3,-3-4-2,-1 8-2,0 0-11,-1-4-8,-8 2 2,2 1 0,-4 0-10,-5-2-10,2 2 1,-6 0-16,2 1 5,-2-1-14,-2 7 10,-2 1-3,-4 4 3,-4 9-9,-6 1-2,0 0-6,-6 0 11,1 0-8,-1 1 0,0-3-4,-1 0 5,4-2 3,2 0-11,-2-2 4,4-7 4,2 0 6,-2 2-16,6-8 12,0 5-20,4-6 3,-2 2 0,1-3 7,2 0-6,-1-1 1,2-2-3,-1 4 7,2-5 13,5 5 11,0 0 9,2-2-1,6 1-15,7 1 8,8 5-3,-6-8-3,7 3-1,10 2-8,-11-4 0,-1 1-3,0 1-5,-3-2 4,-1 2-2,-3-3-30,-6 2-28,-1-3-37,-3 2-13,1-3-10,-4 1-25,0 0-29,-4-1-33,3 2-60,-6-2-61,8-3-262,-2 3-619,-3-2 274</inkml:trace>
  <inkml:trace contextRef="#ctx0" brushRef="#br0" timeOffset="44087.1268">16493 8315 157,'5'-26'228,"-1"0"8,1 8-3,-2 1 8,-1 5 0,-1 2 1,3 0-18,-4 4-25,0 1-15,0 5-32,0 0-8,0 0-18,-4 17-14,1 9-10,-4 7 2,0 12-13,-3 6-4,-2 2 0,0 2-11,1 0-2,-3-1-5,5-1-3,-2 1-9,0-4-1,4-16-4,1 0-7,-5-2 2,4 0-2,0-1-3,1-5-10,-1-6 2,4-4 2,-4-1-4,4-3 6,2-1-14,-3-1 4,4-6-4,-3 2 0,2-1-6,1-2 3,0-3-2,-2 4-4,2-4 0,0 10 1,0-10-21,0 0-24,0 0-33,0 0-33,0 0-37,10-12-41,-7 5-48,1-3-27,3 0-55,0-4-186,-1 0-528,1-1 235</inkml:trace>
  <inkml:trace contextRef="#ctx0" brushRef="#br0" timeOffset="44971.9652">16617 8690 246,'0'-4'255,"0"4"-22,-2-4-27,2 4-23,0 0-19,0 0-16,0 0-13,-3 11-14,1-6-13,2 4-9,0-2-9,0 3-6,0 0 0,0-2 1,2-1 2,-1 0-2,1-3 3,2 1 0,-1 0 11,0 1 20,2-2 5,-2-2 17,1-2 8,7 0-1,-4-1-1,3-3 0,3-5-17,2 2 2,-2-1-18,8-4-15,-4-3-9,4 1-2,2-1-8,-2-1-5,-1-1-12,0-3-2,-1 3-2,2-4-12,0 1 0,-1 6-6,0-3 0,0 4-9,-1-1-6,-1 2-8,-5 4 4,1 4 0,-4-1-6,0 1-3,-2 1-3,-1 1-2,-1 2-8,0 1 11,1 2-18,-2 0 9,-2 2-3,1 1 10,3 0-34,-2 3 12,-2-1 3,-1 1-3,0-3 3,-1 2 17,0-4-19,2 3 10,-3-1-12,0-3 0,0 0-6,0 2 7,0-5 11,3 4-23,-3 0 17,0-4 3,2 2 1,-2-2 3,0 0 5,1 4-1,-1-4 3,0 0-2,0 0 1,0 0-3,0 0-5,1-12 3,-1 5 0,0 2-1,-1-5-5,0 3 4,-1-3 0,-1 3 3,0-2-11,2 6-5,-2-5 11,-2 3-5,2 0-3,-3 1 11,-4 2-12,1 2 10,-7 2-4,2 5 9,-6 2-13,-1 7 0,-1 0 12,2 0-4,1 1-6,0-1 3,-1 5 10,6-1-15,-3-1 6,10-2-3,-3 0 3,6-2-1,-2 1-5,6 0 5,0 2 1,2-6 1,3 2-7,1-3 8,5 1 11,-1-3-12,4 1 20,0 0-24,2-5 2,5 1 9,-5-1 2,0-4-13,-3 1 15,1-2-1,-3-2-10,-1 1 17,4-4-23,-4 2 9,0-1-22,-3 2-9,2-3-29,-2 1-28,-2 1-24,2-2-30,-1 2-33,-2-1-35,2 2-34,-1-4-38,1 1-44,0 1-168,1-2-537,-2 0 237</inkml:trace>
  <inkml:trace contextRef="#ctx0" brushRef="#br0" timeOffset="45615.063">17385 8371 143,'-4'-8'287,"1"3"-5,0 3-18,3-1-12,-3-1-30,3 4-17,-4-4-10,4 4-18,0 0-12,0 0-16,0 0-8,7-6-8,-1 2 2,5 4 1,3-3-10,2 2-3,6-3-9,2 5-8,-1-5-7,1 2 4,1 2-14,-3 1 1,0 0-6,-7-1-13,-1 0-6,1 1-1,-6-2-7,2 4-4,-1-1-10,-3-2 3,0 0-6,-1 3-8,-2-3-1,0 0 2,-4 0-2,3 3-8,-3-3-1,3 2 7,-3 3-5,0 2 2,-4 1-6,-2 4-6,-1 5-7,0-1 14,-6 4 5,-1 1-12,-3 4 6,1-6 5,-3 5 5,0 2-9,-3-5-7,1 3 6,-3 0-15,0-2 9,3-3 8,1 0-6,1 1-7,3-2 6,4-3-9,0-7 4,1 5-6,5-6 1,2-1 5,-3 0-1,4-1 1,2-1 12,-2-2 1,3 3 24,0-5 7,4 7 11,-1-3 7,4 1 2,7 1-2,0-1-9,0 2 1,9 0-7,0-3-6,-1 4-3,2-4-5,1 2-7,1-2 1,-2-1-10,-2 2 4,-1-1-5,-1-3-1,-4 1-4,-4 1-2,2-3 3,-4 3 3,0-3 9,-4 0 3,1 0 5,-2 1 1,-3 0 4,-2-1 8,8-1-12,-8 1-6,7 1 0,-7-1-6,3-1-5,-3 1 1,6 1-2,-6-1-2,0 0-5,0 0 1,0 0-5,5-3-3,-5 3-12,0 0-32,0 0-29,0 0-30,0 0-41,0 0-32,0 0-37,8 0-30,-8 0-29,0 0-34,3 2-55,-3-2-27,0 0-335,0 0-770,0 0 341</inkml:trace>
  <inkml:trace contextRef="#ctx0" brushRef="#br0" timeOffset="47130.1222">18313 8195 64,'3'-13'180,"1"4"-5,-4 1-20,3 3-9,-3-2-25,1 5-5,2-2-13,-3 4-17,0 0-6,0 0-8,0 0-13,0 0 5,-7 26-5,3-12-7,-2 10 9,-1 3 2,0 3-6,0 0 6,0 4-1,-3 12-3,-1 5 2,-2-3-3,2 3 0,-2 2-6,-1-2 7,0 5 1,1-3-3,-2-5 3,1 3 0,1-3-5,3-17-1,-2 15 0,0-3 2,0 2 4,3-12-2,1-1-7,0-2 5,2 1-10,-1-1-5,1-4 2,2-9-7,-2 7 0,5-7-10,-3-2 7,2-6-9,-2 0 0,4-1-9,-1-3 6,1 0-2,-2-2-6,2 1 1,0 1-18,0-5-25,0 0-36,0 0-60,0 0-34,9-15-39,-4 5-39,3-5-170,0-1-441,3-3 196</inkml:trace>
  <inkml:trace contextRef="#ctx0" brushRef="#br0" timeOffset="48062.1798">18468 8840 25,'-3'-7'211,"-1"2"-1,1 2-9,0 1-15,3 2-22,-4-5-17,4 5-19,0 0-11,0 0-12,-8 8-11,5 1-7,1 1-2,-3 2-10,0 0-5,3-4-4,1 5 1,-1 3-1,2-7-1,-3-2 1,3 2 5,0-4 2,0 1 2,2-1 7,-1 0 6,-1-3 4,3 1 9,-1 0 12,2-2 21,4-1-3,-1-3-3,1 1 1,2-2-9,4-1-7,-1-5-1,7 3-11,-9-5-6,6 4-15,1-8 11,-1 1-11,0-4-11,1 3 0,1-2-1,-4 1-4,5-5-1,-3 0-7,0-1 0,0 2-1,0-5-7,-1 5-4,1-2-2,-1 3 4,-1 2-9,-2 4-5,-2 1-6,2 2-3,1 5 4,-2-3-6,0 4-4,-1 2-3,1 1 10,-1 4-19,1-1 2,-2 3-4,-1 3 4,2 3-13,0-2 7,-1 6 1,-3 0 0,0 0 1,0-1-10,-4-1-2,1 0 0,-1-2-1,1 1 5,-4-1-5,2 1 3,-2-6-7,1 1 4,1 2 4,-4-5-1,2 3-6,2-2 11,-1-1-8,-1 1 8,0-4 5,0 2-6,4 1 4,-4-3 4,0 0-1,0 0-1,0 0-4,0 0 9,0 0 0,-1-12-9,-2 1 4,3 1 1,0-6-4,-1 6 7,-1-3-10,2 2 10,-3-6-10,-1 1 0,1 5 1,-1 0 9,1 1-11,2 0 2,-2 1 3,0 1-13,-1 0 7,-2 1-3,-1 5 0,0 0-5,-4 3 7,-6 0 1,-3 4 3,-1 9-8,-1-2 4,-4 5 2,1 2 1,-6 6-5,7-3-6,3-1 6,1-1 2,3 4-2,2-2-3,-1-1 16,6 1-9,2-6 5,1 1-21,4 1 14,0-6 10,3 0-5,0 0-10,3-2 2,0 0-5,4-2 3,1 0-3,0-2 18,7-2 0,-2-1 0,1-1-8,1-3 8,-1-3-4,3 0 0,-3-4 0,0-2 1,3-6 9,3 1-7,-6-1-6,3-2 2,-1-2 2,-4-1-1,0 2 3,-2 4-3,-1-2 0,0 2 9,-4 2 3,1 7 10,-2-6-2,-1 8-15,-2-3 9,2 6-7,-3-4-2,0 5-4,0 0 3,0 0-3,-3 18 5,-1-5-5,1 4-1,-2 1 0,-1-1-1,0 1 2,4 0 2,-3-1-3,2 0-2,2 2 2,0-4 0,1-1 3,1-4-2,0 0 1,2-1 1,2 1-2,-3-5-3,3 3 2,0-4-2,2 2-11,2-1 2,0-2-25,2 0-37,4-3-25,-8 0-30,11 0-38,-2-3-31,-1 0-37,7-2-42,0-1-28,-1-4-275,0 0-628,0-2 278</inkml:trace>
  <inkml:trace contextRef="#ctx0" brushRef="#br0" timeOffset="48318.3608">19427 8529 191,'2'-16'310,"-1"6"2,3 1-1,-1 0-12,-3 4-27,0-2-40,2 2-25,0 2-15,-2 3-20,0 0-29,0 0 4,0 27-23,-4-4-4,-3 7-12,2 0-5,-1 3 13,-4 0-23,0-1-4,2-1-10,0 3-12,0-4 14,0-1-18,-1-3-7,2-1-16,0-8 3,1 8 1,-2-9-10,5-4 1,-2 0 9,-1 1-38,3-7-21,2 3-32,-2-3-29,0 0-25,3-3-32,0-3-46,-3 1-46,3-1-52,0 0-237,0 0-556,0-13 247</inkml:trace>
  <inkml:trace contextRef="#ctx0" brushRef="#br0" timeOffset="48759.7066">19370 8719 115,'1'-21'247,"0"2"7,2 1 1,-1-2-4,-1 2 3,4 1-9,-3 1-16,4 0-12,-1-1-13,2 3-4,2-3-20,1 2-17,2 3-2,1-6 3,1 7-3,3-2-28,-3 7-3,1-2-11,1 1-8,4 4-17,-5 1-7,-2 7-4,1-2-2,-3 2-14,-1 4-2,-3 1-11,3 5-3,-6 1-8,-1 1-4,1 0 1,-8 9-8,0-4 3,-6 5 3,-3-3-11,-2-2 0,-3-1-7,-1-1-5,2-3 4,-2 0-14,-1-1-8,0-5 13,9-2-9,1-4-2,0 0-3,3 0 0,0-3 0,4 1 12,-1-2-3,3 0-2,1-1-2,0 0-8,0 0 13,0 0-13,12-6 6,1 2 4,1 0 5,7 1-9,-8 3-7,1 0 9,2 3-6,-1-3-3,-1 5 5,-1 2-6,-2-2 4,0 4 3,-1 5 19,-1-3-15,-4-2 3,-2 6-2,1-4 0,-4 0 11,0 3 3,-4 1-3,1 2-4,-4 0 2,0-1 1,-10 1 9,0-2-17,-1-1 3,-2 0-1,-1-4-5,0 1-8,1 0-2,2-9-6,-2 1-18,5-3-8,2 1-17,-1-2-29,4-1-25,0-1-37,3-4-35,2 2-43,0-5-45,4 1-35,5-2-254,3-5-606,2 2 269</inkml:trace>
  <inkml:trace contextRef="#ctx0" brushRef="#br0" timeOffset="49044.9652">19816 8681 264,'3'-8'352,"-2"0"6,1 2-4,-1 1-23,1 0-34,-2 3-27,2-3-30,-2 5-39,3-3-24,-3 3-11,0 0-20,0 0-11,2 13-17,-4-1-16,2 2-2,-3 5-9,1 8 17,-4-3-24,2 0-9,-5-6 0,5 0-12,1 6-5,-4-6-6,0-3-4,4 1 0,-1-1-4,-3-3-13,6-1 4,-4 0-4,1-2 3,2-1-2,1-3-9,-1 1 1,0 0-29,-1-4 1,3 3-38,0-5-13,-3 3-19,3-3-42,0 0-33,0 0-40,0 0-39,0 0-13,3-16-38,2 7-35,-2-3-165,-1 1-518,5-6 229</inkml:trace>
  <inkml:trace contextRef="#ctx0" brushRef="#br0" timeOffset="49324.5108">19806 8732 24,'3'-13'143,"1"-4"31,-4 3 18,0-1 25,0 3 18,0 0 10,2 2 9,0 1 6,0 1-1,-1 0 2,-1 2-1,3-1-27,-1-2-6,3 2-18,-2-1-15,4 3-13,0 0-21,4-1-3,3 2-13,3 4-6,6-2-14,3 7 1,-3 3-17,1-1-10,0 8-12,0-4-8,-3 8-2,-3 1-3,-1-1-5,-4 0-6,-2 6-2,-1-3-4,-4-3-3,-2 1 3,-1-2-3,-3 1-8,-3-1 2,0-1-2,-2 1-4,0 2-3,-5-6-2,-1-4-1,1 2-6,-2 0 0,0-2-4,0 1 0,-2-3 0,1-1-8,0-1-14,-1-4-13,0 2-23,0-3-26,7 1-36,-6-1-34,0-5-40,2 3-35,2 0-29,0-1-36,-1 0-49,2-2-33,-1 0-302,2-3-706,0 5 313</inkml:trace>
  <inkml:trace contextRef="#ctx0" brushRef="#br0" timeOffset="50117.008">20556 8626 39,'3'-12'166,"1"1"-5,0-7 7,4 0 6,-1-7-7,3 3 4,-3-3 16,6 3-1,-5-2 0,-1 0 10,-1 7 6,-2 2-11,0 8 5,1-5 1,-1 3 13,-3 2-17,1 1-24,-1 1-26,1 0-13,-1 3-17,-1 2-18,0 0-5,0 0-12,-3 24-8,0 7-9,-4 15-3,-4 8-6,-6 25-2,-3 0 15,6-22-29,-4 26 4,4-27-2,-2 1-9,-5-2-4,6 0-1,-1 1-1,-2-3 8,1-2-7,3-2-6,4-15-7,0-3 6,2 3-6,-1-5-34,4-4-23,-1-6-35,1-1-26,5-5-37,-5-3-48,2 1-35,2-5-38,1-4-26,-1 2-229,1-4-562,0 0 249</inkml:trace>
  <inkml:trace contextRef="#ctx0" brushRef="#br0" timeOffset="51098.4805">21099 8692 105,'0'0'142,"0"0"8,0 0-1,0 0-3,0 0-7,0 0 7,0 0-16,0 0 9,0 0 0,2-14-7,-2 9 5,1 1-1,2-4 2,-3 3-1,1-2-1,2-2 5,-3 1 3,3 3 11,1 0-1,-4 1 5,0-1 0,3 1-12,-3 4-7,0-6-10,0 6-16,0-4-24,0 4 1,0 0-19,0 0-3,-6 16-8,2-3-8,0 4-3,-2 2 1,-4 7-13,3-4 6,0 4-13,-3-5-1,2 2-1,0 4-10,2-8 18,-2 5-19,-2 0 4,1-1-1,-1 1 3,5-5-3,-4 5 0,1-7 1,-1 5 2,1-3-3,2-2 3,-1 0-6,0 1 2,3-8-9,-2 1 9,2 1-9,1-2 6,-1 2-6,4-6-8,-3 0 13,3 0-3,-3-2 10,3 0 4,-3-3 10,3-1 16,-1 7 15,1-7 19,0 0 18,0 0 14,0 4 9,0-4 7,0 0-7,0 0 1,0 0-11,0 0-16,4-15-10,2 5-12,-2-1-5,-1 1-10,4-7 2,-3 1-14,2-1-2,-2 0-12,6 2-4,-4 0-3,1 1-5,0 2-3,1 0-2,2 0-5,1 1-3,-1 3-1,4-2-2,0 3-6,3 2 3,0 2 2,4 2-6,-4 2-2,4 2-9,-4 1 34,2 6-8,-5-2-10,-2 3-5,-2-1-6,-1 2-1,-1 5-5,-1-3-14,-3 1 10,-4-3 2,0 3-3,-4 0 2,-2 4-8,-5 0 11,-3 3-2,4-8-1,-4-4-4,-7 3-10,1-2-1,1-1-5,-1-5-5,-3-2-8,2 1-10,6-6-2,1 0-10,0-3-17,2 0-10,1 2-14,5-2-32,-1-1-15,2 0-32,2 1-14,0 0-25,3-2-17,1 2-10,2-3-19,4 2-22,6-4-32,0 3-49,-1 0-193,3 0-614,0 1 273</inkml:trace>
  <inkml:trace contextRef="#ctx0" brushRef="#br0" timeOffset="51562.7234">21609 8825 140,'4'-10'285,"-1"-1"-5,0 1-14,1 1-7,-1 2-11,-3 2 3,3 0-9,-2-2-12,1 4 4,-1 1-37,1-1-26,-2 3-15,0 0-26,0 0-7,0 0-11,-5 24-7,2-7 0,-1 3-20,0 3-11,-6 3 10,3 3 0,-3-2-12,0 1-4,3-2-6,0-1-2,1-9-13,-2 9-17,1-10 16,2 2-9,0-1 9,0 0-12,0-4 12,4 1-23,-3 2 5,2-5-20,1-3 28,-1-2-32,1-1-26,1-1-21,0 1 2,0-4-34,0 0-16,0 0-35,0 0-54,0 0-63,-3-12-48,6 2-275,0 0-614,0-6 272</inkml:trace>
  <inkml:trace contextRef="#ctx0" brushRef="#br0" timeOffset="51891.3862">21557 8790 3,'0'-10'287,"4"-2"9,-4 3 2,3 1 6,-2-1 18,2 2-43,-3-4-14,4 4-5,-3-2-28,1 6-12,5-6-16,-4 5-12,4-3-12,-1 1-14,2 2-12,1 0-10,3 2-7,4 1-22,5 4 7,0 4-8,0 2-3,3 7-24,-1 1 7,-1 2-6,-2 1-11,1 2 12,-4 1-20,0 4-4,-3-4-2,-3-1-4,-1 3-13,-5-7 6,0 0-6,-5 1-4,0 0-1,-3 0 5,-2-1-6,0-4-1,-9 11-4,3-11 1,-2 6-5,-4-4-2,-2-2-5,-1-1-7,-4 1 8,4 1-2,-4-6-7,2 0-7,-1-3-10,1-3-11,-1 4-14,6-7-17,2 0-14,-1 0-24,2-2-33,3-3-25,0 4-19,2-2-28,1-1-31,1 2-42,1 0-34,4-1-27,0 0-312,2-1-684,0 4 303</inkml:trace>
  <inkml:trace contextRef="#ctx0" brushRef="#br0" timeOffset="52576.5456">22068 8809 166,'7'-10'359,"-1"1"6,-2 1 8,-1 6-37,1-5-28,-2 4-42,-1 1-26,-1 2-34,0 0-18,0 12 4,-1 2-53,-1 6-1,-5 8-5,-3 1-14,1 1-2,-3 1-12,5-2-25,-3 0-8,-1 3 10,1-3-1,2-3-10,-1 0-1,1-1-28,2-6 9,2-1 4,-3-2-10,4-4-7,-2 1 24,2-1-34,-2-3 0,3-1 3,0-1-2,1-2-15,-1-1-26,1 1-16,1-2-31,0-3-40,0 0-50,0 0-41,0 0-34,-8-15-29,9 6-3,-1-8-1,3 0 4,0 0 17,-2-2 16,3-1 31,0 3 23,4-9 45,-3-1 22,-2 3 42,4-3 30,0 2 30,0 7 33,-1-6 24,4-1 30,-2 3 21,0 3 16,2 2 15,-3 0-1,3 4 6,-3-3-2,6 2 3,-2-1 10,5 1-9,0-3-3,-1 8-3,4-2-7,1 3-12,-6 4-8,4 2-9,2 0-13,1 9-9,-5 1-10,2 1-6,-4 3-11,-5 0-7,1 1-3,-5 3-8,-2 1-1,2 2-6,-9-1-21,-2 0 16,-4 7 1,-3-4-6,-5-1-9,-2-1-14,-3-4-17,2 3-3,-3-7 7,3 0-4,4-6-2,3 0 3,0 0 1,7-2-5,0-3 14,1 2 7,1-2 17,5 0-20,0 0-10,0 0 5,0 0 1,23-11 11,-7 7-13,4 4 9,2-1-4,1 1-8,-2 1 5,-3 2-3,2 4 7,1-2-2,-7 1-6,-1 6 2,-2-2 17,3 8 8,-5-6-8,-4 0 9,2 2-7,-4-2 11,-3 5 0,0-4 2,-3-1-1,-7 3-4,-1 0 1,-3-6 0,-6 4 4,-2-2-8,2-1-7,-7-2-5,6-2-10,-3-2-21,3 0 6,6-2-17,-9-4-6,10 2-17,1-1-27,-1-3-21,4 1-24,3 1-38,0-5-47,-1 1-38,6-1-52,2-2-233,0-3-585,7-2 259</inkml:trace>
  <inkml:trace contextRef="#ctx0" brushRef="#br0" timeOffset="52942.4048">22916 8474 95,'2'-6'244,"-1"3"-34,-1 3-17,0 0-22,0 0-20,0 0-12,-7 30-4,6-11-8,-8 7 1,2 2-2,0 2 8,-3 14 0,-4 1-1,4 2-4,-2 0 1,-4 0-1,3 0 2,1 1 2,-4 0-5,-1 3-2,2-2 0,-5 3-15,-1-3-1,6-6-9,-2 2-5,0-5-11,4-8-4,0-3-13,2 3 5,1-5 5,0 0-24,3-8-3,0-2-14,0 0-5,3-7 12,1 7 0,-1-7-10,-2-3 6,5-2-1,-2 1 3,3-1 0,-3-4-19,3 3 5,-4 0-2,4-4-1,-1 4-13,1-4-12,0 0-34,0 0-24,-2 3-30,2-3-53,0 0-60,0 0-77,0 0-63,-3-12-224,6 7-612,-3-3 272</inkml:trace>
  <inkml:trace contextRef="#ctx0" brushRef="#br0" timeOffset="53450.304">23264 9051 48,'7'-9'283,"-1"3"-7,-1-4-9,3 3-7,-3 0-19,2 2-6,-4 1-7,0-1 8,1-1-7,-4 2 10,4 1-10,-3 1-21,1 0 0,-2-4-22,0 6-26,-2-9-11,-3 7-10,1-2-27,-5 1-6,-5 4-9,-1-2-13,-6 1-14,-4 4-4,0 5-2,3-1-2,-5 4-9,3 0-12,-1 3 2,5 4-9,0-2 6,2-1-6,2 2 5,5-3 10,4 1-19,3 2 5,0-2 2,2-3-2,3 5 2,1-2 3,2-4 4,2 5-7,1-5 25,7-1 3,-4-1 4,4 2 4,0-2-7,3-3 5,0 3-4,4-5 3,-5-3-2,8 1-6,-5-1-6,-2 0-2,4-2-3,-5-2-9,-5 0-4,3 0-5,-3 1 0,-1-1-5,-1 1 1,-1-3 0,-2 2-6,1 2 3,-3 0-3,0-1-9,0 3 1,-4-2-2,8-1-1,-7-2 0,-1 3-4,0 0-4,7 0-4,-7 0-16,4-1-8,-4 1-2,0 0-9,0 0-10,0 0-11,6 3-22,-6-3-25,0 0-19,0 0-16,0 0-43,0 0-23,1-5-60,-1 5-49,0 0-53,0 0-56,-4-9-234,1 7-710,-2-1 314</inkml:trace>
  <inkml:trace contextRef="#ctx0" brushRef="#br0" timeOffset="54356.9276">22723 9106 167,'0'0'223,"0"-3"-13,0 3-16,0 0-14,0 0-20,0 0-19,0 0-9,0 0-15,0 0-15,0 0 0,0 0-2,0 0-3,0 0-5,0 0 1,0 0-4,6 11 0,-6-11 3,1 2-3,-1-2 1,0 5-6,3-1 3,-1-3-3,0 4 7,-2-5 1,6 2 5,-2 3 2,-4-5-3,6 4-1,0-3-2,-1 1 7,-1 1-5,3-1-3,-1 0-9,4-4 6,0 2-15,0 0-4,-2-2-5,2 2 2,-1-3 0,1 1-9,-1-1-3,5-2-12,-4 1 7,1-3-6,2-2-3,-6 8-6,4-4 15,-2-1-9,1 0-4,-2 1 8,3-1-2,0-3-12,-1 3 5,-2 0-19,2 1-2,-2 1 3,0 1-2,1-4-1,-1 2-2,4 0 7,-4-2-14,3 2 3,-4 2-16,3-4 17,-1 3-2,-1-1 2,0 0-3,1 2-4,-1-2 2,-1 1 0,0 1 5,2-1-2,-5 1-12,3-1 10,0-2 1,0 4 1,-1 0-2,4-1 13,-5 0-21,2 2 5,0-2-3,3 1 1,-3 1 2,2-1-5,1 0 1,-2-1-3,3 2 4,-3 1-3,1-1 0,0 1 4,-1 0-5,2 0 7,-4-2 0,-1 2-5,2 0-2,-4 2 1,-3-2 6,10 2-6,-6-2-2,-1 0 0,1 3 2,-4-3-1,3 2-2,0 0 7,1 1-9,-2 1 0,0-1-7,-2 0 8,3 1 11,-3-1-10,0-3 3,0 7 3,0-4-8,4 1 12,-4-4-16,0 0 10,-4 7-2,4-4-4,0-3-1,0 7 9,0-7-8,0 5-11,0-5 12,0 3-5,0-3 4,0 0-1,0 0 7,0 0-9,0 4 2,0-4 12,0 0-16,0 0 10,0 0 2,0 0-1,0 0 10,0 0-10,0 0 2,0 0 2,0 0 8,0 0 0,0 0-10,0 0-2,0 0 4,0 0-14,0 0-18,4-10-9,-4 10-18,0-6-30,0 6-23,0-6-29,0 1-40,-4-1-42,4 3-59,-3-4-46,-1 5-249,0-3-622,-1 1 275</inkml:trace>
  <inkml:trace contextRef="#ctx0" brushRef="#br0" timeOffset="55791.89">9059 9056 168,'-8'0'262,"-1"-2"-6,2 2-1,-3-1-8,5 1-5,0 0-11,-1 0-12,6 0 6,-8-2-25,6-1 7,2 3-13,0 0-18,-6 0-9,6 0-4,0 0-28,0 0-19,0 0-12,0 0-19,0 0 16,0 0-5,22-9 1,-5 8-15,5-1 4,0-2-5,2 3-19,1 1 1,-1-2-2,-1 3 1,2 5-18,-11-4 2,0-1-15,-1 1-14,-2 0 11,-2 1-3,-1-2-2,-1 3-9,-1-2-5,-3-1 7,0 1-5,1 0-5,-4-2 3,2 3 2,0 0-4,-1 2 5,-2 2-3,-1-1 5,-3 2-6,1 3 4,-6 2 5,0 1-18,-3 0 11,-4 8 0,-2 2 7,-2-3-11,-1 5 6,-7 3-2,3-10-8,-4 8 9,-1 4-7,12-13-1,1 0-6,0-1 16,6-4-9,2-2-5,1-5 5,3 1 2,2 0-11,-3-2 11,4 0-3,0-1 4,0-2-6,3-2-2,0 6-3,2-2 11,-2-4 5,4 5-5,2-2 14,2 4-4,2-3 2,4 1 8,1-1-5,5 2 2,3-3-7,-1 0 0,-1 2 0,2 3-6,1-3 0,0-1 2,0-2-5,0 1 2,-2 4-4,-5-6-14,0 2-14,-3-1-21,4 1-27,2-3-28,1 0-27,-5 0-21,-2 2-19,0-4-37,0-1-46,0 1-30,1-5-63,1 2-234,-2-2-622,0-2 275</inkml:trace>
  <inkml:trace contextRef="#ctx0" brushRef="#br0" timeOffset="56291.5347">9759 9327 79,'-16'-3'254,"3"3"2,-1-3 5,4 1-4,-3-1-21,5 1-21,3 0-19,2 0-21,-1 2-11,4 0-15,0 0-18,-6-3-9,6 3 1,0 0-7,0 0-1,15 3 2,-4-1 1,3 2-1,9-4-7,1 3-4,1 0 1,2-1-5,2-2 7,-2 0-26,1-5-3,0 8-11,-1-1-4,-2-2-1,2 0-2,-6 0-10,-7 0-2,2 0-5,-3 0 5,-5 0-9,2-2-3,-4 2 34,-3 0-11,1-3-2,-4 3-3,7-5-15,-7 1-9,0-1-12,0-3-8,-3-2-1,-1-1-13,-2 0-5,2 2-15,-2 0 26,-2-2-3,1 2-11,0-5 3,1 7-6,1-1 8,0 1-2,2 4 1,0-4 0,3 7 3,-2-5-16,2 5 8,-2-2-3,2 2-4,0 0 4,0 0 3,0 0 0,14 18 3,-7-4-3,5 0 2,-5 4-6,1 4 2,-1-4 11,2 4-3,0 2 1,-1-1 9,-6-5-3,0 5-2,-1-5 1,-2 2 5,1-2-4,-3 2 6,-1-2-18,-1 0 22,0-4 2,-3-1-30,2-1 18,-3 3-20,5-5-17,-4-4-26,2 2-29,-1-3-25,1 0-44,1-3-38,0 2-38,3-3-50,-3 1-279,5-2-610,0 0 269</inkml:trace>
  <inkml:trace contextRef="#ctx0" brushRef="#br0" timeOffset="57421.8464">10851 9169 31,'1'-11'316,"-1"5"-5,0-1-11,-1 0-31,0 2-29,0 3-28,1 2-35,0 0-3,0 0-19,-9 22-16,0 2-10,0 9-19,3 4-8,-6 9-8,0 2-7,5-13-11,-3-1 2,3 0-15,0 11-9,-2-17 6,2-1-10,0-2 2,0-6-5,4-2 2,0-1-1,-1-1 6,0-7-6,1 2 0,0-4 11,2 1-6,1-3 16,-3 2 15,2-2 19,1 0 10,-2-1 14,2-3 17,0 4 13,0-4 18,0 0 5,0 0-1,0 0-18,0 0-15,0 0-21,0-21-9,2 11-11,1-5-13,-2-2-5,-2-1-9,3 0-12,1-11-2,-1 4-13,-1 7-2,1 0-2,0 1-7,1-2-2,-3 2-4,1 5-3,2 0-6,-2 0 0,1-1-4,-2 2 2,1-1 3,1 2-9,1-2-6,-2-1 2,2 3 1,-2-2-6,2 1-2,0-2 2,1 1-2,2-5 2,-2 1 0,3 0-4,-1 2 2,2-2-1,-2 1 0,-2 1 9,0 4-8,5-7-2,-4 7 1,0 1 1,-4-2-5,6 2 1,-3 0 1,0 4-1,-1-3-2,0 1-2,-1 3 6,2 1-5,-1-1 2,0 1-2,-1-1 0,4 0-1,-2 2 0,0 0 0,3-1 0,0 3-2,3-2 4,-2 4-5,7-2 8,-3 3-9,4 2-1,-2 5 3,2 0-3,3 3-6,-3 3-5,-3 5-6,2-4-5,-5 4-2,1 1 1,-5-7-4,-3 4-4,2-2 1,-5 1-3,-1-7 6,-6 13 0,0-5-2,-5 5 4,0-3 4,-8-3-1,0-2 0,-1 2 0,1-3 2,-1-4 0,0 2 3,-1-3-2,8-3 8,-6 0 5,7 0-3,-1-2 1,4-2 7,0-1-1,3-2 0,0 2 9,2 1-10,2-3 3,3 0 0,-6 0-5,6 0-2,0 0 5,1-7 1,4 4-4,2-4 2,3 3 6,5-2-4,-2 3 0,4 1 5,4-2-5,-1 6-5,-3 1 7,4-1-4,-1 3 7,0 7-8,0-3 5,-6 1-4,0 0 5,-1 2-6,-2 2 3,-2-1 3,-1-1-1,-4 0 6,-1 2 0,-1 3-1,-2-5 5,-5 3-2,-2 0 1,0 1 5,-1-4-7,-3 1 7,-1-4-2,-2 3-3,0-2 3,-1-3-2,0-2-4,-1 1 4,-4-2-9,6-4-1,0 0-2,4-3-6,0 3-13,-1-3-11,2 1-21,-2-1-12,4-1-22,0 2-29,-1-3-14,3-1-3,0 5-10,1-3-27,1 1-8,1 0-14,-1-2-30,3 0-38,0 1-8,3-1-52,-1 0-202,1 1-572,1-1 253</inkml:trace>
  <inkml:trace contextRef="#ctx0" brushRef="#br0" timeOffset="58066.4897">11355 9350 87,'-3'-2'299,"3"2"-10,-7-2-3,7 2-23,-3-4-18,3 4-15,-4-1-14,4 1-12,0 0-12,-1-3-7,1 3-9,0 0-2,0 0-9,0 0-26,0 0 5,8-4-19,-1 3-4,2-1-4,10-3-4,5 3-6,0 0-7,3-1-2,-2 6-13,4-1 14,-3-2-28,0 2-3,-4 3-11,-1-2-7,-4 1-3,-3-1-5,-1 0-6,-5 1-12,1 2 4,-6-2 5,1-2-8,0 3-4,-4 3-3,0-3 5,-3 7-8,-2 0 5,-4 4 2,-2 4 1,-3-1-4,-4 3-5,-1-2-1,0-2-3,-5 2-7,5-1 6,-3-2 8,2 0-4,-4 0-1,2-2 10,3 0-4,1-1-8,5-5 2,2-1-16,2 0 12,5-6-4,-1 2 1,1-1-9,-1 1 11,4-3-4,-1 3 13,2-4-1,2 3 27,1-1-12,5 4 6,2-4 0,4 2 1,6 0-1,2 0-6,4-1 0,-1-1-8,0 2-1,2-1-2,0-2 0,0 0-2,-3 1-3,0-1-3,-2 6-1,-2-10-16,-5 3-15,-2 3-21,1-3-26,-1-3-30,-3 2-29,-1-2-19,0 0-25,-1 1-28,-2-1-30,1-2-43,2 0-41,-2-3-43,-1-3-222,2 2-626,4-4 277</inkml:trace>
  <inkml:trace contextRef="#ctx0" brushRef="#br0" timeOffset="58396.105">12095 9235 198,'3'-17'261,"1"-2"7,-2 4 4,0 3-10,1 0-14,-1 0-8,1 4-10,-3 3-13,2 1 1,-2-2-39,0 1-15,1 1-15,-1 2-23,0 2-19,0 0-8,0 0-8,0 0-11,-3 17-5,-2-3-12,2 6 3,1 6-1,-6 8 1,4 0-5,-8 12 3,3 2-12,2 1 3,-2 4 3,-4-5 9,2 3-2,-3-2-7,2-1 2,-1 0 3,0-2-1,3-12-6,-5 9 5,5-8 0,0 15-3,-1-21-7,1 2 0,4-1 8,-4 1-11,2-6-4,-2 0 0,3-2-2,-1-1-9,2-6-3,3-4-6,0 1 5,-1-1-8,3-6 0,-1 2-11,1-3-3,-1 0-19,1 0-50,1 0-42,0-5-32,0 2-43,0-2-56,0 0-57,0 0-60,7-18-280,1 5-684,5-11 303</inkml:trace>
  <inkml:trace contextRef="#ctx0" brushRef="#br0" timeOffset="58704.6965">12473 9449 157,'3'-16'295,"-3"6"0,3-2-2,-3 2-5,3 1-17,-2 2-2,0 0-23,-1 1-27,0 2-25,1 0-20,-1 4-8,0-5-30,0 5 3,0 0-26,0 0-13,-3 14 9,-1 2-25,0 0 3,-4 10-10,1 0-1,0 3-1,0-1 3,-3 2 4,3 2-1,0-1 8,-3-4-15,3 2-15,0-2 0,0-2 1,0 3-7,2-4-5,-2-8-4,2 0-2,-2-4-2,5 2-8,-4-7-2,3 3-8,-1-2-19,1 1-21,2-4-63,-1-4-29,-1 0-56,0 4-62,3-5-74,0 0-47,-6-12-236,4 0-632,-1 0 279</inkml:trace>
  <inkml:trace contextRef="#ctx0" brushRef="#br0" timeOffset="59047.9709">12307 9377 50,'-3'-7'293,"-1"-4"3,1 6 7,1-2 5,0 1-10,2-1-26,0 0-19,2 1-35,3 0-22,2 1-20,3-2-15,6 1 18,6-1-35,3 9-11,4-2-15,0 2 4,7 11-5,-7-5-5,9 9-4,-4 2-6,1 5-1,-11-5-12,-3 6 2,0-1-10,-1 2 7,-3 4-9,-4-1-6,-4 3-17,-2-2 9,-1 1 0,-4-4-4,-2-7-1,-6 6 5,2 1-10,-9-8-6,2 6 2,-8-3-5,1-3-1,-4 2-5,-1-4-2,-1 0-1,-3-4-6,1-4 2,-2 5-5,-1-9-6,1 3-2,-2-4 2,4-2-2,-2 1-8,2-1 3,-2-1 10,7-2-31,5-1-7,5 2-14,1-2-13,0 0-22,3 1-47,3-1-35,1 1-23,-1-3-44,3 1-40,2-2-37,5-1-37,1-4-322,8 0-700,-3 1 310</inkml:trace>
  <inkml:trace contextRef="#ctx0" brushRef="#br0" timeOffset="59517.5342">12955 9565 268,'-10'-4'324,"6"-2"-8,-2 0-14,4 4-23,-3-2-23,5 1-33,0 3-17,0 0-23,7-8-11,3 7-11,3 0-8,8-1-18,3 2-3,1 3 10,3-3-15,0 0-7,-1 1 0,2 4-4,-3 0-7,0 0 6,-4-3-7,5 3-3,-13-3-17,-3 3-10,-1-2-8,-4-3-1,-2 4-5,0-2-2,-1 4 1,-3 0-7,-3 5 6,-4 3-1,-4 3-1,-4 1-5,-1 3-9,-5-1 1,0 1-9,-2-2 3,2-2-1,-2 3-9,2-4 0,2-3-4,0-1 2,8-3-10,-1 1-4,2-3 0,3-2 2,0-2-8,2 0 6,1-1 1,1 1 2,0-2-9,2 2 7,1-3 4,0 0 17,6 5 4,4-2 5,4-1-4,1 0-6,11-4 0,-3 2-3,4-1-11,1 2 2,-1-2-5,-1 1-1,-3-1 4,1 2-6,-4-1-2,-3 1-19,-3-1-27,-1 0-30,-1 0-34,0-1-31,0 2-37,0-2-21,-4 2-27,3-1-34,-2 0-51,-1-2-28,5-1-82,-1-2-212,1 1-668,-3-2 296</inkml:trace>
  <inkml:trace contextRef="#ctx0" brushRef="#br0" timeOffset="60019.2767">13886 9347 84,'2'-26'366,"-2"8"6,2 1 5,-2 1-17,0 7-24,2-3-26,-1 6-29,-1-1-19,0 3-40,0 4-17,0 0-29,0 0-17,-7 29-18,2 3-8,0 22-14,-5 2-14,-4 24-12,3 2-7,-4-25-10,-4 35-6,-2-13-7,0 4 1,-1-3-3,-1 2 2,5-26 1,-8 26-7,8-27-8,1-1 8,-3 0-6,2-3-12,1-4-6,0-1 4,1-5-2,6-14-7,0 2 0,-2-4-11,3-8-8,0-3-41,6-2-63,-2-5-29,2-2-47,0-3-66,0-3-63,3 1-55,-3-9-274,3 0-682,0-1 301</inkml:trace>
  <inkml:trace contextRef="#ctx0" brushRef="#br0" timeOffset="60480.781">14567 9801 331,'5'-15'347,"-1"-2"-6,-1 8-7,1-2-7,-1 2-14,-3 2-24,0 2-14,3 1-45,-3 4-24,0-3-26,0 3-7,0 0-22,-6 22-18,2 2-21,1 2-8,-6 1 0,1 9-8,0-6-9,2-1-7,-2 0 3,2-1-19,-2 7-4,2-11-6,-4 0-6,3-7-5,2 0 0,-1-2-26,1-2-16,2-4-40,-2 0-40,4-2-20,-3-2-31,1-1-35,0-1-42,3-3-38,0 0-34,-10-7-10,6 4-16,1-8-161,0 3-503,1-9 223</inkml:trace>
  <inkml:trace contextRef="#ctx0" brushRef="#br0" timeOffset="61155.5389">14459 9777 118,'4'-17'144,"-2"0"4,-2 2 8,0 1 17,3 4 16,-3 3 9,1-5 11,-1 0 7,0 4 20,0 1-10,0-2 10,2 2 12,-4 2 7,4 0 9,-2 1-9,0 0-5,1 1-9,-1-3-8,2 1-19,0-1-18,-2-1-17,6 0-16,-2-2-11,3-2-12,3 2-13,1-1-9,3-2-7,5-1-8,3 1-12,-2 1-12,4 4-3,1 0-3,2 4-8,1 0-12,0 4-5,2 1-8,0 4 1,-4 3-11,3 3-1,-6 2-5,-1 2-2,2 2-3,-6-1-4,-3 0-8,-5-1-3,0 0 1,-5 1-4,0 2-8,-5 0 4,-3 6-4,-1-6 1,-7 2-2,-1-1 5,-3-1-5,-3-4-1,-5 2 2,3 0-2,-1-5 6,0 2-6,1-1 0,-4-4-1,9-2 4,-8 1 1,9-2 1,2-3-2,0 0-1,4-1 6,-1 0 1,2-1 0,2-2-1,1 2-3,4-1 3,-6 1 1,6-1 6,-6 1-5,6-1 6,0 0 7,-5-2 1,5 2 7,0 0-2,0 0 1,0 0-2,0 0-2,0 0-13,0 0 11,11-5-3,-5 2-1,3 2-1,3-3 7,0-1-5,2 1-7,0-1-2,3 0 4,7 0-1,-10 3 1,9 0-4,-3 0-1,2-2 3,2 0-1,-7 4 0,4 0-3,-8 0 2,2 1-4,-1 0 2,-1 5-10,-3-4 9,0 0 1,-2 3-2,2-5-6,-1 5 3,-2 2 2,0-3 1,-2 3-6,0-1 3,0 3 0,-2 1 3,1 0-1,-4 2-2,0-1 5,0 0 1,0 1-6,0 2 2,-3 1 6,1 2-2,-3-1 0,-2-1-2,-1 0 3,-1-1-6,0-2 3,-4-2 2,0 0 0,-4 4 0,-1-2 7,1-4-6,3-1-2,-1 0-5,-5 0 5,1 0-2,2-4 1,-2-3-3,-2 0-5,1 0-6,3-2-10,-4 0-10,4 0-13,-5 1 0,6-4-38,-5 0-28,4 3-15,4-3-40,-4 5-25,3-4-27,0-4-24,2 6-27,3-1-38,-1 0-32,3-1-49,-3 1-226,4-3-668,0 1 296</inkml:trace>
  <inkml:trace contextRef="#ctx0" brushRef="#br0" timeOffset="62225.9898">15427 9602 15,'3'-12'267,"-2"-2"-5,2-1-17,-1 1-7,0 2-12,1 0-9,0-1-4,0 4-13,-3-3-11,3 4-5,-2 1 1,0 2-20,-1-2-4,2 3-3,-2 1-16,1 0 5,-1 3-8,2-5-17,-2 1-13,0 4 6,0 0-25,0 0-10,0 0-5,-2-5-7,2 5-12,0 0-14,0 0 1,0 0-9,0 0 1,-7 14-3,4-5 4,-1 2-10,0 6 9,-2 0-12,2 0-8,-3 7-9,0 5 14,1 0-4,-2 2-4,-2 0 2,2 1-13,-1 13 11,-1 0-6,-4-1 3,4 4-5,-2-2 4,0-1 0,4 0-1,-2-12-11,0 0 17,2-1 0,-3 0-3,2-3 11,-1 1-21,3-4 7,4 0 1,-4-7 12,3 0-7,-3-1-14,2-4 13,0-3-8,2 2 9,-1-4-11,1 2 7,0-4-3,-1-2-15,1 1-11,0-1-27,2 1-22,1-4-26,-1 0-18,1-2-22,0 0-39,-3 3-40,3-3-27,0 0-38,-3-12-43,6 5-168,1-3-532,0-4 236</inkml:trace>
  <inkml:trace contextRef="#ctx0" brushRef="#br0" timeOffset="62604.9992">15727 9625 126,'0'-9'273,"0"3"3,4-5-8,-4 5-16,0 3-9,0-2-17,0 1-16,0 1-12,0 3-21,0-5-18,0 5-19,0-5-12,0 5-15,0 0-9,0 0-10,0 0-9,0 0-12,-7 19-3,3-2-3,-3 8-4,-1 2-3,-1 2-5,-1 0 3,0 2 3,0 1-3,1-1-1,-1-1-4,0 4 4,-1-6 21,1-2-32,1 4-1,0-5-7,0-1 0,-1-1 0,4-7-8,-2 0-3,4-7 4,-2 3-4,2-2-5,1-3-7,0-1 6,-1 0-25,4-1-15,-3 1-27,3-4-20,-4 1-24,1 0-28,3-3-50,0 0-43,0 0-30,-10-7-38,10 2-224,-1-2-546,-2-5 242</inkml:trace>
  <inkml:trace contextRef="#ctx0" brushRef="#br0" timeOffset="63067.0731">15512 9653 42,'-3'-2'197,"3"2"-8,0 0-14,0 0-21,-2-5-5,2 5-7,0 0-4,0 0-4,0 0 11,0 0 0,0 0 2,0 0-1,0 0 6,0 0-12,0 0-1,0 0-7,0 0-5,5-5 2,-5 5 2,6-2-3,2 2-9,2-3 8,5 4 1,-1-2-9,7-1-6,1 4-1,3-2-16,0 0-6,-1 3-9,0 2-9,1 4 2,-1-2-14,-1 8-2,2-5-12,-4 2 5,-2 0 2,-5-2-9,-2 2 12,2 0-5,-4 2-7,3-2-2,-6 5-6,-3-2 13,-1 4-27,-2-2 21,2 2-1,-3 1-6,-1-1 8,-2 5 0,-3 2-12,-2-3 9,-2 2-19,-1-4 12,-5 5-3,-1-5 0,3 1 0,-2-2-6,-3-2 1,1-2 2,-2 1-5,2-4 7,-5 1-4,2-2-7,1-3-3,-1 1-7,0 0 6,-1-4-7,6-5-7,-1 2-18,-4-3-29,8-1-25,-3-2-35,3-1-31,0-1-30,5 0-32,-1 1-33,-2 1-34,4-4-55,0 1-18,-1-2-241,3 3-629,-2-2 278</inkml:trace>
  <inkml:trace contextRef="#ctx0" brushRef="#br0" timeOffset="69148.8187">18941 4884 123,'2'-19'248,"-1"0"-17,1 1 0,-1 6 0,-1 3-9,0 1-13,0 1-29,0 5-25,0-4-17,0 2-14,0 4-11,0 0-11,-3 15-6,0-1-12,-2 5-11,-1 6-7,0 4-7,1-3-6,-1 2 2,0-3-11,2-6-3,-1 1-5,1-3-5,1 0-1,1-5-4,-1 0 0,2-4-10,0-3 8,-1 2-4,2-2 11,0-2 8,-3 1 15,3-4-2,0 0 10,3 2-6,-3-2-2,9-5-5,-1-2 3,3 2-2,2-6-11,-4 5-3,0-1-6,-3 0 1,5 2-6,-4 1-8,3 4 7,0 0-10,-3 2-2,6 6-3,-5-1-6,2 4 0,0 4 5,1-2-4,-4 0 0,3 4-3,4 0 3,-6-1 0,1-3 2,-2-6-4,-2 0 4,4-3-3,-6 1 6,4-1 7,0-4 5,3 0 24,-3-7 0,5 1 5,0-5 3,2-7 9,-3 4-1,2-7 11,-2-4-15,-2 1-5,2 1-4,-4-5-3,0 2-4,1-4-3,-7 4-4,4 0-8,-3 7 1,0 1-8,-2 8 11,0-4-20,0 4-19,0 3-28,0 1-32,0 2-31,0 0-42,0 4-28,-4-3-15,4 3-23,0 0-2,-3 19-20,0-10-20,-1 1-16,4 5 0,0-1-166,0 3-468,4-6 207</inkml:trace>
  <inkml:trace contextRef="#ctx0" brushRef="#br0" timeOffset="69435.5849">19386 5009 21,'9'-3'198,"-5"1"-4,1-2 18,1-3-4,0 2 10,-2-2 0,-1 2 6,1 0-7,-1 1-11,1 0-9,-1 0-10,-3 2-28,0 2-7,2-4-23,-2 4-12,0 0-16,2-3-14,-2 3-6,0 0-13,0 0-13,-7 21 11,7-9-12,-7 3 3,3 1-15,-2 2 1,3-1-5,-5 0 0,5-5-7,3 1 1,-4 3-9,4-5-1,0-1 5,0 0-7,0 0-9,2 0 0,0-1-8,1-2-3,0 1-2,3-3-6,2 4-15,-1-7-12,2-1-18,0 1-35,8-4-24,3-1-23,-4-6-36,5-2-30,0-1-27,0-4-30,-5 1-152,0-4-442,1 0 196</inkml:trace>
  <inkml:trace contextRef="#ctx0" brushRef="#br0" timeOffset="69737.1846">19677 4791 212,'-5'-11'196,"1"-1"4,3 3-8,-2 1-20,0 3-18,3 0-25,0-1-45,0 6-56,-3-3-54,3 3 1,0 0-19,0 0-14,0 0-18,9 9-11,-5-4-89,3 2-190,1-3 85</inkml:trace>
  <inkml:trace contextRef="#ctx0" brushRef="#br0" timeOffset="69761.5444">19836 4746 150,'7'-6'247,"0"0"16,1 0 17,-5 2 14,0 0-1,1 1-23,-2-1-23,-1 2-30,-1 2-23,0 0-29,6 6-18,-9 6-9,-4 16-19,-2 3-10,-2 17-4,-3-3-16,0-2-4,-3 1-14,11-10-9,-1-1-3,0-2-3,0-2-8,3 0-2,1-3-11,3 3 4,0-12-10,0-2-19,3-3-9,-3-2-26,4 2-21,0-8-27,4 1-24,1-2-47,1-6-85,11-6-58,-4-3-208,4-1-535,1-3 236</inkml:trace>
  <inkml:trace contextRef="#ctx0" brushRef="#br0" timeOffset="70066.5189">20120 4671 158,'-3'-9'292,"2"2"-14,1-1-34,-3 3-25,3 3-25,0 2-20,0 0-17,-7 24-11,-3 5-13,3 3-2,-5 17-7,0-4-8,-2 1-2,0-2-9,4-11-7,2-1-5,-2-2-14,2 1 2,-1-2-5,2-2-10,0-9-4,0-2 2,4-5-9,-1-1 2,1-2 5,0-3 25,3 3 25,-1-5 27,1-1 23,-3 2 18,3-4 5,0 5-8,0-5-14,0 0-17,4-14-20,6 1-10,0-7-19,7-3-10,0-2-5,1 3-17,0 2-3,2 3-3,-3 3-12,-3 1-6,-3 8-3,2 1-17,-3 1-3,1 3-9,3 3-5,-5 3-18,2 3 4,-1 3-4,0 4-5,-3 1-7,0 0-2,-3 2-28,0-2-33,1 3-35,-3 4-26,-3-5-36,0-1-45,-2 0-42,-1 0-50,-1-2-53,-3 0-238,-1-3-665,1-8 294</inkml:trace>
  <inkml:trace contextRef="#ctx0" brushRef="#br0" timeOffset="70341.1996">19878 5044 98,'-8'-9'321,"2"3"-14,0 0-32,4 1-28,-3 2-26,1-2-15,8 0-32,3 2-16,5-7-16,3 3-22,12-2-37,-1 1-35,4 2-35,11 1-34,-3-1-45,4 2-56,-2 2-49,-1-1-169,-1 3-366,-11-1 162</inkml:trace>
  <inkml:trace contextRef="#ctx0" brushRef="#br0" timeOffset="70854.2404">21225 4813 12,'2'-9'280,"1"0"4,0-2-3,-2 2-13,2 2-14,-3-2-16,0 3 1,0-1-20,0 2-24,0 0-19,0 5-26,0-5-8,0 2-17,0 3-10,0 0-14,0-5 0,0 5-18,-4-3-6,4 3-10,-13 4-11,-1 1-8,-8 6 1,1 0-5,-5 6-5,-6 6-1,-1 3 0,1 4-4,1-4-6,2 5-2,9-7 0,-7 10-4,7-8 3,3 3 1,3-4-4,4 1-1,3 1 5,3-1-2,4 0 7,3-1-4,5 4 3,5-6-6,4 3 0,4-5 4,13 4-5,-6-11-6,10-2-31,0 1-36,0-4-35,3 0-44,-13-8-46,0-2-43,1-3-56,-3-5-269,0 3-589,-7-8 260</inkml:trace>
  <inkml:trace contextRef="#ctx0" brushRef="#br0" timeOffset="71148.0401">21006 5142 198,'-8'4'334,"2"-3"-17,2-1-12,1 1-31,3-1-19,0 0-25,0 0-18,32-10 3,-3 6-18,14-2-14,7-2-23,-4 2 12,6 3-40,-4-1-19,0 1-38,-3 2-43,0 2-61,-7-1-55,-7 3-65,-6-1-76,-2 2-262,-9 0-526,-4 0 233</inkml:trace>
  <inkml:trace contextRef="#ctx0" brushRef="#br0" timeOffset="71998.6016">17781 10176 113,'-2'-19'289,"2"4"3,0 4-19,0 5-19,-1-1-28,1 1-30,0 2-19,0 4-16,0 0-17,-6 17-17,2 2-17,-2 13-3,-2 2-13,-2 9-8,3-8-6,3-1-11,-2-1-7,1 2-5,0-7-11,1 1-5,1-5 12,2-7-16,1-2-3,0-3-6,0-3 1,-3-2-3,3-2 3,3 2 9,-3-4-1,1 1 12,-1-4 5,7-2-1,0-3 0,3-6 10,4-2-16,2-6-7,1-1-10,-2 0 10,-1 2-10,-1 6 2,-2-1-3,-4 4-8,3 2-3,-3 6-8,-4-3 4,4 3-7,-3 1-6,-4 0 9,13 5-6,-7 2 2,1 3 4,1 3 7,-1 1-17,0-1 3,2 6 4,-1-5-3,1 3 0,-1 0-8,3-1 4,-1 0 9,4-4-9,-4 0 2,3-3 2,-2-1-2,6-1-3,-9-2 5,6-2-4,-1-5-9,1-3 14,0 0-1,-4-5 10,3-1 2,-2-1 9,-2-2-2,3-7 13,-5 4-12,0-8 5,0 1-7,-3-2 11,1 0-7,-2-4-2,-3-2-5,4 3-2,-4-1 1,-3 5-4,3 0-10,-1 6-11,-2 2-3,0 3-10,1 2-19,-2 3-10,3 3-32,-2 1-26,0 1-34,3 3-35,0 1-12,0 0-20,-7 10-23,7 0-8,0-1 6,0 8-13,0-5-147,6-2-426,-2 3 189</inkml:trace>
  <inkml:trace contextRef="#ctx0" brushRef="#br0" timeOffset="72326.9947">18282 10307 32,'6'-3'198,"-2"0"11,0-1 14,3-3 6,-4-2 6,4-1 3,-4 2-8,4-1-6,-3 3 8,-4 2-9,3-1-21,0 0-17,-2 2-21,-1 3-26,0-3-5,0 3-7,3-4-22,-3 4-15,0 0-6,0 0-6,-3 20-11,3-10-1,-4 3-6,1 2-3,0 2-9,-1 0-3,0 1-13,1 0 3,0 2-8,3-3 2,-3-1 3,2 0 4,1 0-14,0-1 3,0-1-17,0 3 3,1-6-31,2-2-20,-1 3-17,2-3-1,0-4 0,0 2-8,2 0-9,1-2-3,0-3-15,3-1-2,0-1-24,3-2-18,-4-1-26,4-4-29,-2-3-27,-1-1-20,2-2-166,-3-2-440,1 1 196</inkml:trace>
  <inkml:trace contextRef="#ctx0" brushRef="#br0" timeOffset="72621.8778">18513 10181 40,'-4'-7'157,"4"-1"-8,0 3-25,0-1-3,0 2-34,0 4-49,0-4-15,0 4-22,0 0-21,7 0-19,-7 0-75,7 7-123,3-4 55</inkml:trace>
  <inkml:trace contextRef="#ctx0" brushRef="#br0" timeOffset="72646.8867">18606 10169 10,'11'-2'150,"-4"1"36,3-1 28,-3-2 20,-1-2 16,-2 1 15,3 0 0,-7-2-2,4-1 0,-1 2-15,0 3-3,-3 1-34,2-1-17,-2 3-27,4-3-13,-4 3-20,-2 11-13,2 6-18,-5 9-1,-1 6-13,-1 1-2,-6 11-12,6-10-8,-3 0-14,3-1-2,-3-1 6,4-2-11,1 0-6,-2-1-8,4-4 5,-1-1-21,4-6 13,-3 1-2,3-6-4,3-2-28,-1-1-19,0-1-19,4 0-12,1-1-3,0-1-14,4-6-11,2 1-33,1-2-25,4-2-45,-2-2-16,7-5-47,-4-3-21,-1-2-231,-8-1-543,0 3 240</inkml:trace>
  <inkml:trace contextRef="#ctx0" brushRef="#br0" timeOffset="73023.6664">18615 10399 177,'-2'-3'174,"2"3"-24,0 0 0,0 0-2,0 0-4,14-1-4,0-1-6,-1-1-15,11 2-8,1-5-13,2 2 0,0-3-4,0 0-7,-2 2-9,-1-4-7,-3-3 8,-1 6 4,-8-5 12,1 0 17,-2-1-2,-1-2 6,0-6 3,-3 6 0,-1 3 9,-2 0 1,0 1 15,-1 2-6,1 3-12,-4-1-7,0 3-9,0-1-16,0 4-14,0 0 2,0 0-8,-7 12-18,0 5-1,-1 7-9,-4 3 2,4 4-9,-1 1-5,0-2-4,0-1-5,2 1-7,-1-3 7,1 2-2,-1-5 0,3-3-14,2-2 2,-1-7 2,1-1-1,2-2-5,-1-3 2,-2-4 5,4 3 9,0 1 27,0-5 19,0-1 4,0 5-9,0-5-13,9-13 3,-1 1-5,8-9-5,-1 0-8,4 1-8,0 0 4,-1-3-5,3 10-4,-1 1-4,-6 7-4,2-2-4,-3 7-1,0 0-10,-5 2 3,3 5 1,-4-4-5,-1 5 1,-1 1 4,1 5-3,-2 5 1,-1-6-4,0 1-12,-5 2-12,2 1-32,0-4-28,-3 4-36,1 1-36,1-1-55,-3-1-55,3-3-37,1-4-30,1 0-271,3 0-655,-2-5 290</inkml:trace>
  <inkml:trace contextRef="#ctx0" brushRef="#br0" timeOffset="73331.8088">19346 10494 222,'4'-11'347,"-3"-1"-17,-1 2-18,2 4-17,-2-2-33,-2 5-25,2-1-23,-4 3-29,4 1-14,-10 11-22,0 0-15,-1 2-6,1 3-14,3-1-10,-3-1-11,3 3-1,0-2-16,2-4 1,3 6-4,2-7-6,0 2-21,4-2 12,-1 0 11,4-3-13,0 0 10,3-2 3,-3-1 5,10-3 10,-3-3 6,0-3 0,2 1-7,-4-6 5,5-4-8,-4 1 1,-2 1-11,-1-2-4,1-8-5,-4-1 1,-1 7-13,-1-4-6,-3 4-3,-2 6-4,0-3-1,0 2-9,-3 1-21,-4-2-11,0 5-36,0-1-16,-3 4-30,-1-2-33,-2 2-31,-1 0-17,0 4-27,2 1-25,2 2-19,0-2-19,0 4-19,3 0-2,0-2-29,1 1-156,2 0-504,1 0 223</inkml:trace>
  <inkml:trace contextRef="#ctx0" brushRef="#br0" timeOffset="73884.5208">19464 10454 16,'14'-5'199,"0"0"12,1-1 11,-2-3 2,0 0 19,-3 6 10,-2-4 1,-1-2-1,-4 6 5,0-1-32,1 1-23,-2 1-23,-2 2-22,1-3-18,-1 3-18,0 0-8,-6 19-15,2-4-5,-3 0-5,0 2-16,3-1-4,1 1 2,-1-1-19,4 2-4,-2-1 12,3-4-10,1 2-18,1-2-6,0-5 1,4 1 2,-1-1-3,0-3 12,3 0-13,5-3 1,0-4-13,3 1 8,-3 0-6,2-8 4,2-3-2,-1-3-2,-6 1-5,3-4 8,-1-5-9,-1-1 9,-2 0-10,2 0 0,-5 9 8,-2 0 11,0 3 14,-4 2 10,3 1-9,-4 4-5,3 0-4,-2 3-7,-2-3 0,1 5-4,0 0-3,-7 10-13,3 0 11,-2 5-3,4-2 0,-3 0-8,5 1 9,-3 2-6,3 2-11,0-7 27,0 1-21,3 6-4,1-9 1,0 2 3,2-1-34,4-1 28,1-2 14,2-2-5,1-1 6,2-3-9,-1 1-5,0-5 13,5-3 1,-6-1-7,6-4 5,-2-4-1,-1-1-2,0-2-2,0-3 0,-3-3 3,-1-2-6,-2-3-1,-1 0 2,-2-3 2,-2 1 1,-2 2 14,2 3 10,-5 7 9,1 3 9,-1 7-6,-1 1-12,0 0 9,1 2-12,-1 3-1,0 3-6,0 0-15,-14 17 13,5 7-5,-1 0-1,-3 5 2,5 1-4,-4 0 1,5 3-2,0-4-14,2 2 13,-1 1 1,3-6-5,3 0 1,-1 0 0,2-8-29,-1 1-30,3-6-24,0-3-6,0 2-30,2 4-8,2-1-26,-1-9-25,2-2-30,2-2-30,4-2-56,0 3-40,-1-10-266,1 2-644,7-5 285</inkml:trace>
  <inkml:trace contextRef="#ctx0" brushRef="#br0" timeOffset="74188.6105">20096 10418 22,'-4'-3'281,"3"1"-7,1 2-4,-2-3-21,2 3-20,0 0-37,12-7 12,0 5-8,5 1-16,6-4-6,-1 4-21,2-3-4,0 0-14,4 3-7,-4-1-20,0 1-5,-10-2-16,10 0-6,-12-1-21,4 4-26,-3-6-38,1 4-39,-4-1-45,3 2-46,-3-2-63,2-3-57,-2 3-178,4 0-467,0 1 206</inkml:trace>
  <inkml:trace contextRef="#ctx0" brushRef="#br0" timeOffset="74486.3552">21340 10160 16,'4'-18'403,"0"-6"-32,-3 9-24,-2 6-17,0-1-43,-3 4-23,-2 2-31,-5 1-32,-2 6-15,-12 9-10,-2 3-22,-7 4-9,-4 8-10,3 4-25,7 1-15,-3-1-1,4-1-7,5-5-27,5 2 10,1 1-1,1-1-18,2-2 1,5 2 8,-2-1-10,4-1 0,-1-5-2,7-2-5,0 2 4,0-3-3,0-1 1,7-3-10,-1-1 13,1-2-3,4 1-12,2 1 7,2-6 15,7 1-19,-1-2-7,1-5-13,-1-4 6,3 0-44,0-3-22,3-7-32,-3 0-18,0 3-38,-2-3-29,2 1-42,-4-3-45,-2 1-44,-1 1-277,-4 3-615,-2 0 272</inkml:trace>
  <inkml:trace contextRef="#ctx0" brushRef="#br0" timeOffset="74814.1586">20944 10360 15,'-1'2'322,"1"-2"-2,0 0 2,0 0-16,21-5-7,2-1-13,3 2-12,1 0-21,1 0 9,13 1-44,-4 5-21,-6-5-17,-2 2-22,9 0-9,-14 1-19,3 1-18,-4-2-50,-3 1-36,3 0-51,-9-2-53,3 2-55,-8-3-78,6-1-71,-8 2-245,3-1-572,0 1 254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FC447-D1CB-478A-877C-07673CC77D03}" type="datetimeFigureOut">
              <a:rPr lang="en-IN" smtClean="0"/>
              <a:t>03-04-2024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A5916-0C92-4325-AAA5-31C4A1D2890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951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4BB95-B168-4458-8D57-5566528D9556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6590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FCE54-F9B4-400C-A519-5FADF3803AA4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94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5E6FD-2F6E-4D27-A1AB-A781492DADD8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44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95DCE-3709-4117-B648-755AB2A075BC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49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85981-32C5-4049-90BE-84D0DD4767AB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048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E6B87-696C-4FA8-B75E-C7D668EB0F4D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26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A89F8-8849-44FD-8844-D79B51E57CFA}" type="datetime1">
              <a:rPr lang="en-IN" smtClean="0"/>
              <a:t>03-04-2024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538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94E11-4297-4633-8AB1-C6BEF79968FE}" type="datetime1">
              <a:rPr lang="en-IN" smtClean="0"/>
              <a:t>03-04-2024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83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4FE07-1BB9-406C-BE50-610436D476D6}" type="datetime1">
              <a:rPr lang="en-IN" smtClean="0"/>
              <a:t>03-04-2024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997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1C36-F2EF-46F3-8AE4-BF4092790941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820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CFCA8-A0BD-4718-9178-3F658C3EB3BD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030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807EA-E05A-4E50-802B-D827819CB08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C54BA-7AB2-4949-B765-FEE655EA6E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21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CFG Normal Forms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CNF Form</a:t>
            </a:r>
          </a:p>
          <a:p>
            <a:r>
              <a:rPr lang="en-IN" dirty="0" smtClean="0"/>
              <a:t>Removal of Left Recursion</a:t>
            </a:r>
          </a:p>
          <a:p>
            <a:r>
              <a:rPr lang="en-IN" dirty="0" smtClean="0"/>
              <a:t>GNF Form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E167B-422B-4A8D-B539-28834080689E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15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CBC3-A31F-4885-B6A9-131C67D3B0AD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66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0CBC3-A31F-4885-B6A9-131C67D3B0AD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8000" y="1257480"/>
              <a:ext cx="8198640" cy="4949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800" y="1248480"/>
                <a:ext cx="8213040" cy="496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240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new non-terminals 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 and 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 smtClean="0"/>
              <a:t>1 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b</a:t>
            </a: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r>
              <a:rPr lang="en-IN" sz="2400" baseline="-25000" dirty="0" smtClean="0"/>
              <a:t> 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a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The grammar is in CNF 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539B-9B9E-40C1-8C29-252D18897C9C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835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8B9F6-8588-4153-BAE4-689E848BDE73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840040" y="603360"/>
              <a:ext cx="5437440" cy="3017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30680" y="593280"/>
                <a:ext cx="5458680" cy="30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402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8B9F6-8588-4153-BAE4-689E848BDE73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1880" y="1963800"/>
              <a:ext cx="7788240" cy="4888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5040" y="1955520"/>
                <a:ext cx="7803360" cy="49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55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aSb|aA|bB|a|b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new non-terminals 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SC</a:t>
            </a:r>
            <a:r>
              <a:rPr lang="en-IN" sz="2400" baseline="-25000" dirty="0" err="1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B|a|b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/>
              <a:t>A</a:t>
            </a:r>
            <a:r>
              <a:rPr lang="en-IN" sz="2400" dirty="0" smtClean="0"/>
              <a:t>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Introducing 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, we get</a:t>
            </a:r>
          </a:p>
          <a:p>
            <a:pPr marL="0" indent="0">
              <a:buNone/>
            </a:pPr>
            <a:r>
              <a:rPr lang="en-IN" sz="2400" dirty="0" smtClean="0"/>
              <a:t>S-&gt;C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 smtClean="0"/>
              <a:t>1 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B|a|b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A|a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B|b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1</a:t>
            </a:r>
            <a:r>
              <a:rPr lang="en-IN" sz="2400" dirty="0" smtClean="0"/>
              <a:t>-&gt;</a:t>
            </a:r>
            <a:r>
              <a:rPr lang="en-IN" sz="2400" dirty="0" err="1" smtClean="0"/>
              <a:t>SC</a:t>
            </a:r>
            <a:r>
              <a:rPr lang="en-IN" sz="2400" baseline="-25000" dirty="0" err="1" smtClean="0"/>
              <a:t>b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The grammar is in CNF</a:t>
            </a:r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4FB3-D124-4488-A295-CBF9A561D7AB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901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Autofit/>
          </a:bodyPr>
          <a:lstStyle/>
          <a:p>
            <a:r>
              <a:rPr lang="en-IN" sz="3200" dirty="0" smtClean="0"/>
              <a:t>Elimination of Left Recursion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 smtClean="0"/>
              <a:t>If a grammar contains a pair of productions of the form          A-&gt;A</a:t>
            </a:r>
            <a:r>
              <a:rPr lang="el-GR" sz="2400" dirty="0" smtClean="0"/>
              <a:t>α</a:t>
            </a:r>
            <a:r>
              <a:rPr lang="en-IN" sz="2400" dirty="0" smtClean="0"/>
              <a:t>|</a:t>
            </a:r>
            <a:r>
              <a:rPr lang="el-GR" sz="2400" dirty="0" smtClean="0"/>
              <a:t>β</a:t>
            </a:r>
            <a:endParaRPr lang="en-IN" sz="2400" dirty="0" smtClean="0"/>
          </a:p>
          <a:p>
            <a:r>
              <a:rPr lang="en-IN" sz="2400" dirty="0" smtClean="0"/>
              <a:t>then the grammar is left recursive grammar</a:t>
            </a:r>
          </a:p>
          <a:p>
            <a:r>
              <a:rPr lang="en-IN" sz="2400" dirty="0" smtClean="0"/>
              <a:t>Left recursive grammar , if used for specification of the language then the top down parser may enter into the infinite loop during the parsing process on some erroneous input.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FA27E-7383-4A40-97FA-C5842B8E1518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46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7384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04664"/>
            <a:ext cx="8229600" cy="51411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Left recursion can be eliminated from the grammar by the following rule-</a:t>
            </a:r>
          </a:p>
          <a:p>
            <a:pPr marL="0" indent="0">
              <a:buNone/>
            </a:pPr>
            <a:r>
              <a:rPr lang="en-IN" sz="2400" b="1" dirty="0" smtClean="0"/>
              <a:t>G=(V,T,P,S)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For Production P:-</a:t>
            </a:r>
          </a:p>
          <a:p>
            <a:pPr marL="0" indent="0">
              <a:buNone/>
            </a:pPr>
            <a:r>
              <a:rPr lang="en-IN" sz="2400" b="1" dirty="0" smtClean="0"/>
              <a:t>A-&gt;A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m</a:t>
            </a:r>
            <a:r>
              <a:rPr lang="en-IN" sz="2400" b="1" dirty="0" smtClean="0"/>
              <a:t>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</a:p>
          <a:p>
            <a:pPr marL="0" indent="0">
              <a:buNone/>
            </a:pPr>
            <a:r>
              <a:rPr lang="el-GR" sz="2400" b="1" dirty="0" smtClean="0"/>
              <a:t>β</a:t>
            </a:r>
            <a:r>
              <a:rPr lang="en-IN" sz="2400" b="1" dirty="0" smtClean="0"/>
              <a:t> does not start with A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Replace by Production P1-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n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Z-&gt;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/>
              <a:t>Z</a:t>
            </a:r>
            <a:r>
              <a:rPr lang="en-IN" sz="2400" b="1" dirty="0" smtClean="0"/>
              <a:t>|</a:t>
            </a:r>
            <a:r>
              <a:rPr lang="el-GR" sz="2400" b="1" dirty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m</a:t>
            </a:r>
            <a:endParaRPr lang="en-IN" sz="2400" b="1" dirty="0" smtClean="0"/>
          </a:p>
          <a:p>
            <a:pPr marL="0" indent="0" algn="ctr">
              <a:buNone/>
            </a:pPr>
            <a:r>
              <a:rPr lang="en-IN" sz="2400" dirty="0" smtClean="0"/>
              <a:t>OR</a:t>
            </a:r>
          </a:p>
          <a:p>
            <a:pPr marL="0" indent="0">
              <a:buNone/>
            </a:pPr>
            <a:r>
              <a:rPr lang="en-IN" sz="2400" b="1" dirty="0"/>
              <a:t>A-&gt;</a:t>
            </a:r>
            <a:r>
              <a:rPr lang="el-GR" sz="2400" b="1" dirty="0"/>
              <a:t> β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β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/>
              <a:t>β</a:t>
            </a:r>
            <a:r>
              <a:rPr lang="en-IN" sz="2400" b="1" baseline="-25000" dirty="0" err="1"/>
              <a:t>n</a:t>
            </a:r>
            <a:r>
              <a:rPr lang="en-IN" sz="2400" b="1" dirty="0" err="1"/>
              <a:t>Z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Z-</a:t>
            </a:r>
            <a:r>
              <a:rPr lang="en-IN" sz="2400" b="1" dirty="0"/>
              <a:t>&gt;</a:t>
            </a:r>
            <a:r>
              <a:rPr lang="el-GR" sz="2400" b="1" dirty="0"/>
              <a:t> α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α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 smtClean="0"/>
              <a:t>Z</a:t>
            </a:r>
            <a:r>
              <a:rPr lang="en-IN" sz="2400" b="1" dirty="0" smtClean="0"/>
              <a:t>|</a:t>
            </a:r>
            <a:r>
              <a:rPr lang="el-GR" sz="2400" dirty="0" smtClean="0"/>
              <a:t>ε</a:t>
            </a:r>
            <a:endParaRPr lang="en-IN" sz="2400" b="1" dirty="0"/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b="1" dirty="0" smtClean="0"/>
              <a:t>New Grammar G1=(V U {Z},T,P1,S)</a:t>
            </a:r>
          </a:p>
          <a:p>
            <a:endParaRPr lang="en-IN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88224" y="4365104"/>
            <a:ext cx="2088232" cy="64633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Without Null Approach</a:t>
            </a:r>
            <a:endParaRPr lang="en-IN" b="1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C280C-B535-4B90-A822-B34D9EA92BA4}" type="datetime1">
              <a:rPr lang="en-IN" smtClean="0"/>
              <a:t>03-04-2024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16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7384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04664"/>
            <a:ext cx="8229600" cy="51411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Left recursion can be eliminated from the grammar by the following rule-</a:t>
            </a:r>
          </a:p>
          <a:p>
            <a:pPr marL="0" indent="0">
              <a:buNone/>
            </a:pPr>
            <a:r>
              <a:rPr lang="en-IN" sz="2400" b="1" dirty="0" smtClean="0"/>
              <a:t>G=(V,T,P,S)</a:t>
            </a:r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For Production P:-</a:t>
            </a:r>
          </a:p>
          <a:p>
            <a:pPr marL="0" indent="0">
              <a:buNone/>
            </a:pPr>
            <a:r>
              <a:rPr lang="en-IN" sz="2400" b="1" dirty="0" smtClean="0"/>
              <a:t>A-&gt;A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|………|A</a:t>
            </a:r>
            <a:r>
              <a:rPr lang="el-GR" sz="2400" b="1" dirty="0" smtClean="0"/>
              <a:t>α</a:t>
            </a:r>
            <a:r>
              <a:rPr lang="en-IN" sz="2400" b="1" baseline="-25000" dirty="0" smtClean="0"/>
              <a:t>m</a:t>
            </a:r>
            <a:r>
              <a:rPr lang="en-IN" sz="2400" b="1" dirty="0" smtClean="0"/>
              <a:t>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</a:p>
          <a:p>
            <a:pPr marL="0" indent="0">
              <a:buNone/>
            </a:pPr>
            <a:r>
              <a:rPr lang="el-GR" sz="2400" b="1" dirty="0" smtClean="0"/>
              <a:t>β</a:t>
            </a:r>
            <a:r>
              <a:rPr lang="en-IN" sz="2400" b="1" dirty="0" smtClean="0"/>
              <a:t> does not start with A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Replace by Production P1-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β</a:t>
            </a:r>
            <a:r>
              <a:rPr lang="en-IN" sz="2400" b="1" baseline="-25000" dirty="0" smtClean="0"/>
              <a:t>n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Z-&gt;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Z|</a:t>
            </a:r>
            <a:r>
              <a:rPr lang="el-GR" sz="2400" b="1" dirty="0" smtClean="0"/>
              <a:t> 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/>
              <a:t>Z</a:t>
            </a:r>
            <a:r>
              <a:rPr lang="en-IN" sz="2400" b="1" dirty="0" smtClean="0"/>
              <a:t>|</a:t>
            </a:r>
            <a:r>
              <a:rPr lang="el-GR" sz="2400" b="1" dirty="0"/>
              <a:t> α</a:t>
            </a:r>
            <a:r>
              <a:rPr lang="en-IN" sz="2400" b="1" baseline="-25000" dirty="0" smtClean="0"/>
              <a:t>1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2</a:t>
            </a:r>
            <a:r>
              <a:rPr lang="en-IN" sz="2400" b="1" dirty="0" smtClean="0"/>
              <a:t>|………|</a:t>
            </a:r>
            <a:r>
              <a:rPr lang="el-GR" sz="2400" b="1" dirty="0"/>
              <a:t>α</a:t>
            </a:r>
            <a:r>
              <a:rPr lang="en-IN" sz="2400" b="1" baseline="-25000" dirty="0" smtClean="0"/>
              <a:t>m</a:t>
            </a:r>
            <a:endParaRPr lang="en-IN" sz="2400" b="1" dirty="0" smtClean="0"/>
          </a:p>
          <a:p>
            <a:pPr marL="0" indent="0" algn="ctr">
              <a:buNone/>
            </a:pPr>
            <a:r>
              <a:rPr lang="en-IN" sz="2400" dirty="0" smtClean="0"/>
              <a:t>OR</a:t>
            </a:r>
          </a:p>
          <a:p>
            <a:pPr marL="0" indent="0">
              <a:buNone/>
            </a:pPr>
            <a:r>
              <a:rPr lang="en-IN" sz="2400" b="1" dirty="0"/>
              <a:t>A-&gt;</a:t>
            </a:r>
            <a:r>
              <a:rPr lang="el-GR" sz="2400" b="1" dirty="0"/>
              <a:t> β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β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/>
              <a:t>β</a:t>
            </a:r>
            <a:r>
              <a:rPr lang="en-IN" sz="2400" b="1" baseline="-25000" dirty="0" err="1"/>
              <a:t>n</a:t>
            </a:r>
            <a:r>
              <a:rPr lang="en-IN" sz="2400" b="1" dirty="0" err="1"/>
              <a:t>Z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Z-</a:t>
            </a:r>
            <a:r>
              <a:rPr lang="en-IN" sz="2400" b="1" dirty="0"/>
              <a:t>&gt;</a:t>
            </a:r>
            <a:r>
              <a:rPr lang="el-GR" sz="2400" b="1" dirty="0"/>
              <a:t> α</a:t>
            </a:r>
            <a:r>
              <a:rPr lang="en-IN" sz="2400" b="1" baseline="-25000" dirty="0"/>
              <a:t>1</a:t>
            </a:r>
            <a:r>
              <a:rPr lang="en-IN" sz="2400" b="1" dirty="0"/>
              <a:t>Z|</a:t>
            </a:r>
            <a:r>
              <a:rPr lang="el-GR" sz="2400" b="1" dirty="0"/>
              <a:t> α</a:t>
            </a:r>
            <a:r>
              <a:rPr lang="en-IN" sz="2400" b="1" baseline="-25000" dirty="0"/>
              <a:t>2</a:t>
            </a:r>
            <a:r>
              <a:rPr lang="en-IN" sz="2400" b="1" dirty="0"/>
              <a:t>Z|………|</a:t>
            </a:r>
            <a:r>
              <a:rPr lang="el-GR" sz="2400" b="1" dirty="0" smtClean="0"/>
              <a:t>α</a:t>
            </a:r>
            <a:r>
              <a:rPr lang="en-IN" sz="2400" b="1" baseline="-25000" dirty="0" err="1" smtClean="0"/>
              <a:t>m</a:t>
            </a:r>
            <a:r>
              <a:rPr lang="en-IN" sz="2400" b="1" dirty="0" err="1" smtClean="0"/>
              <a:t>Z</a:t>
            </a:r>
            <a:r>
              <a:rPr lang="en-IN" sz="2400" b="1" dirty="0" smtClean="0"/>
              <a:t>|</a:t>
            </a:r>
            <a:r>
              <a:rPr lang="el-GR" sz="2400" dirty="0" smtClean="0"/>
              <a:t>ε</a:t>
            </a:r>
            <a:endParaRPr lang="en-IN" sz="2400" b="1" dirty="0"/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b="1" dirty="0" smtClean="0"/>
              <a:t>New Grammar G1=(V U {Z},T,P1,S)</a:t>
            </a:r>
          </a:p>
          <a:p>
            <a:endParaRPr lang="en-IN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588224" y="4365104"/>
            <a:ext cx="2088232" cy="64633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Without Null Approach</a:t>
            </a:r>
            <a:endParaRPr lang="en-IN" b="1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C280C-B535-4B90-A822-B34D9EA92BA4}" type="datetime1">
              <a:rPr lang="en-IN" smtClean="0"/>
              <a:t>03-04-2024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18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95040" y="895680"/>
              <a:ext cx="8930520" cy="59644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360" y="887400"/>
                <a:ext cx="8946000" cy="598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563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aBDh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D-&gt;EF</a:t>
            </a:r>
          </a:p>
          <a:p>
            <a:pPr marL="0" indent="0">
              <a:buNone/>
            </a:pPr>
            <a:r>
              <a:rPr lang="en-IN" sz="2400" dirty="0" smtClean="0"/>
              <a:t>E-&gt;g|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F-&gt;f|</a:t>
            </a:r>
            <a:r>
              <a:rPr lang="el-GR" sz="2400" dirty="0" smtClean="0"/>
              <a:t>ε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4312F-7A39-4A85-AD25-5BD4BD7BA690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31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Normal Forms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/>
              <a:t>A grammar is said to be in a Normal Form when every production of a grammar has specific form</a:t>
            </a:r>
          </a:p>
          <a:p>
            <a:r>
              <a:rPr lang="en-IN" sz="2400" dirty="0" smtClean="0"/>
              <a:t>This makes it convenient to design algorithms for working with CFGs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C219-60E7-44AD-86EE-BAB588A79E63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48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aBDh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D-&gt;EF</a:t>
            </a:r>
          </a:p>
          <a:p>
            <a:pPr marL="0" indent="0">
              <a:buNone/>
            </a:pPr>
            <a:r>
              <a:rPr lang="en-IN" sz="2400" dirty="0" smtClean="0"/>
              <a:t>E-&gt;g|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F-&gt;f|</a:t>
            </a:r>
            <a:r>
              <a:rPr lang="el-GR" sz="2400" dirty="0" smtClean="0"/>
              <a:t>ε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4312F-7A39-4A85-AD25-5BD4BD7BA690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4800" y="707040"/>
              <a:ext cx="9037800" cy="6153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0" y="698400"/>
                <a:ext cx="9056160" cy="617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752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aBDh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D-&gt;EF</a:t>
            </a:r>
          </a:p>
          <a:p>
            <a:pPr marL="0" indent="0">
              <a:buNone/>
            </a:pPr>
            <a:r>
              <a:rPr lang="en-IN" sz="2400" dirty="0" smtClean="0"/>
              <a:t>E-&gt;g|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F-&gt;f|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The grammar is left recursive due to production</a:t>
            </a:r>
          </a:p>
          <a:p>
            <a:pPr marL="0" indent="0">
              <a:buNone/>
            </a:pPr>
            <a:r>
              <a:rPr lang="en-IN" sz="2400" dirty="0"/>
              <a:t>B-&gt;</a:t>
            </a:r>
            <a:r>
              <a:rPr lang="en-IN" sz="2400" dirty="0" err="1" smtClean="0"/>
              <a:t>Bb|c</a:t>
            </a:r>
            <a:endParaRPr lang="en-IN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69060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</a:t>
            </a:r>
            <a:r>
              <a:rPr lang="en-IN" sz="2400" dirty="0" err="1" smtClean="0"/>
              <a:t>bZ</a:t>
            </a:r>
            <a:r>
              <a:rPr lang="en-IN" sz="2400" dirty="0" smtClean="0"/>
              <a:t>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Thus, Final grammar is :-</a:t>
            </a:r>
          </a:p>
          <a:p>
            <a:pPr marL="0" indent="0">
              <a:buNone/>
            </a:pPr>
            <a:r>
              <a:rPr lang="en-IN" sz="2400" dirty="0"/>
              <a:t>S-&gt;</a:t>
            </a:r>
            <a:r>
              <a:rPr lang="en-IN" sz="2400" dirty="0" err="1"/>
              <a:t>aBDh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B-&gt;</a:t>
            </a:r>
            <a:r>
              <a:rPr lang="en-IN" sz="2400" dirty="0" err="1"/>
              <a:t>cZ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Z-&gt;</a:t>
            </a:r>
            <a:r>
              <a:rPr lang="en-IN" sz="2400" dirty="0" err="1"/>
              <a:t>bZ</a:t>
            </a:r>
            <a:r>
              <a:rPr lang="en-IN" sz="2400" dirty="0"/>
              <a:t>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D-</a:t>
            </a:r>
            <a:r>
              <a:rPr lang="en-IN" sz="2400" dirty="0"/>
              <a:t>&gt;EF</a:t>
            </a:r>
          </a:p>
          <a:p>
            <a:pPr marL="0" indent="0">
              <a:buNone/>
            </a:pPr>
            <a:r>
              <a:rPr lang="en-IN" sz="2400" dirty="0"/>
              <a:t>E-&gt;g|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F-&gt;f|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57079-D1E2-43DA-9D34-FC7E6E305AAB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21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55484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S-&gt;A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Ad|Ae|aB|aC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bBC|f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C-&gt;g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68FBF-AB83-4627-B021-64D6B826A5A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72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S-&gt;A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Ad|Ae|aB|aC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bBC|f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C-&gt;g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68FBF-AB83-4627-B021-64D6B826A5A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7000" y="554760"/>
              <a:ext cx="8555040" cy="6305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3400" y="545760"/>
                <a:ext cx="8564400" cy="632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598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S-&gt;A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Ad|Ae|aB|aC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bBC|f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C-&gt;g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The grammar is left recursive due to production</a:t>
            </a:r>
          </a:p>
          <a:p>
            <a:pPr marL="0" indent="0">
              <a:buNone/>
            </a:pPr>
            <a:r>
              <a:rPr lang="en-IN" sz="2400" dirty="0"/>
              <a:t>A-&gt;</a:t>
            </a:r>
            <a:r>
              <a:rPr lang="en-IN" sz="2400" dirty="0" err="1"/>
              <a:t>Ad|Ae|aB|aC</a:t>
            </a:r>
            <a:endParaRPr lang="en-IN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aBZ|aCZ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</a:t>
            </a:r>
            <a:r>
              <a:rPr lang="en-IN" sz="2400" dirty="0" err="1" smtClean="0"/>
              <a:t>dZ|eZ</a:t>
            </a:r>
            <a:r>
              <a:rPr lang="en-IN" sz="2400" dirty="0" smtClean="0"/>
              <a:t>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Thus, Final grammar is :-</a:t>
            </a:r>
          </a:p>
          <a:p>
            <a:pPr marL="0" indent="0">
              <a:buNone/>
            </a:pPr>
            <a:r>
              <a:rPr lang="en-IN" sz="2400" dirty="0"/>
              <a:t>S-&gt;A</a:t>
            </a:r>
          </a:p>
          <a:p>
            <a:pPr marL="0" indent="0">
              <a:buNone/>
            </a:pPr>
            <a:r>
              <a:rPr lang="en-IN" sz="2400" dirty="0"/>
              <a:t>A-&gt;</a:t>
            </a:r>
            <a:r>
              <a:rPr lang="en-IN" sz="2400" dirty="0" err="1"/>
              <a:t>aBZ|aCZ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Z-&gt;</a:t>
            </a:r>
            <a:r>
              <a:rPr lang="en-IN" sz="2400" dirty="0" err="1"/>
              <a:t>dZ|eZ</a:t>
            </a:r>
            <a:r>
              <a:rPr lang="en-IN" sz="2400" dirty="0"/>
              <a:t>|</a:t>
            </a:r>
            <a:r>
              <a:rPr lang="el-GR" sz="2400" dirty="0"/>
              <a:t>ε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B-</a:t>
            </a:r>
            <a:r>
              <a:rPr lang="en-IN" sz="2400" dirty="0"/>
              <a:t>&gt;</a:t>
            </a:r>
            <a:r>
              <a:rPr lang="en-IN" sz="2400" dirty="0" err="1"/>
              <a:t>bBC|f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C-&gt;g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0507-745C-4738-9390-44E65DA8F801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24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65054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aBD|bDB|c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None/>
            </a:pPr>
            <a:r>
              <a:rPr lang="en-IN" sz="2400" dirty="0" smtClean="0"/>
              <a:t>Remove left recursion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AA152-3FA7-4557-B560-068389010822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93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aBD|bDB|c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None/>
            </a:pPr>
            <a:r>
              <a:rPr lang="en-IN" sz="2400" dirty="0" smtClean="0"/>
              <a:t>Remove left recursion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AA152-3FA7-4557-B560-068389010822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56360" y="1137240"/>
              <a:ext cx="7656480" cy="27086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2040" y="1127880"/>
                <a:ext cx="7671960" cy="272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04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148"/>
            <a:ext cx="8229600" cy="562074"/>
          </a:xfrm>
        </p:spPr>
        <p:txBody>
          <a:bodyPr>
            <a:noAutofit/>
          </a:bodyPr>
          <a:lstStyle/>
          <a:p>
            <a:r>
              <a:rPr lang="en-IN" sz="3200" b="1" dirty="0" smtClean="0"/>
              <a:t>Elimination of Left Recursion-Example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48680"/>
            <a:ext cx="4176464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 smtClean="0"/>
              <a:t>Consider the following grammar:</a:t>
            </a:r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aBD|bDB|c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None/>
            </a:pPr>
            <a:r>
              <a:rPr lang="en-IN" sz="2400" dirty="0" smtClean="0"/>
              <a:t>Remove left recursion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8024" y="699445"/>
            <a:ext cx="4176464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To eliminate the left recursion from the grammar,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Replace 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A-&gt;AB|AD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By this pair of production by:-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aBDZ|bDBZ|cZ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dirty="0" smtClean="0"/>
              <a:t>-&gt;BZ|DZ|</a:t>
            </a:r>
            <a:r>
              <a:rPr lang="el-GR" sz="2400" dirty="0" smtClean="0"/>
              <a:t>ε</a:t>
            </a: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67E0-BCA2-452F-840C-47A70642F612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27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588224" y="6093296"/>
            <a:ext cx="2088232" cy="36933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With Null Approach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9619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GNF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95DCE-3709-4117-B648-755AB2A075BC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94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A grammar is said to be in </a:t>
            </a:r>
            <a:r>
              <a:rPr lang="en-IN" sz="2400" b="1" dirty="0" err="1" smtClean="0"/>
              <a:t>Greibach</a:t>
            </a:r>
            <a:r>
              <a:rPr lang="en-IN" sz="2400" dirty="0" smtClean="0"/>
              <a:t> Normal form (i.e. GNF) if every production rule of the grammar is of the form:</a:t>
            </a:r>
          </a:p>
          <a:p>
            <a:pPr marL="0" indent="0">
              <a:buNone/>
            </a:pPr>
            <a:r>
              <a:rPr lang="en-IN" sz="2400" dirty="0" smtClean="0"/>
              <a:t>		A-&gt;a</a:t>
            </a:r>
            <a:r>
              <a:rPr lang="el-GR" sz="2400" dirty="0" smtClean="0"/>
              <a:t>α</a:t>
            </a:r>
            <a:r>
              <a:rPr lang="en-IN" sz="2400" dirty="0" smtClean="0"/>
              <a:t> </a:t>
            </a:r>
          </a:p>
          <a:p>
            <a:r>
              <a:rPr lang="en-IN" sz="2400" dirty="0" smtClean="0"/>
              <a:t>where A is the non terminal, a is the terminal and </a:t>
            </a:r>
            <a:r>
              <a:rPr lang="el-GR" sz="2400" dirty="0" smtClean="0"/>
              <a:t>α </a:t>
            </a:r>
            <a:r>
              <a:rPr lang="en-IN" sz="2400" dirty="0" smtClean="0"/>
              <a:t>is a string of non-terminals</a:t>
            </a:r>
            <a:r>
              <a:rPr lang="en-IN" sz="2400" dirty="0" smtClean="0">
                <a:solidFill>
                  <a:srgbClr val="FF0000"/>
                </a:solidFill>
              </a:rPr>
              <a:t>(possibly empty)</a:t>
            </a:r>
          </a:p>
          <a:p>
            <a:r>
              <a:rPr lang="el-GR" sz="2400" dirty="0" smtClean="0"/>
              <a:t>α</a:t>
            </a:r>
            <a:r>
              <a:rPr lang="en-IN" sz="2400" dirty="0" smtClean="0"/>
              <a:t> belongs to V*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0B07E-BD57-4AFB-9A17-4DDAB93CE3B8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29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172600" y="2768400"/>
              <a:ext cx="6849360" cy="35064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65760" y="2761200"/>
                <a:ext cx="6859440" cy="351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80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Normal  Forms for CFG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/>
              <a:t>CNF, Chomsky Normal Form</a:t>
            </a:r>
          </a:p>
          <a:p>
            <a:r>
              <a:rPr lang="en-IN" sz="2400" dirty="0" smtClean="0"/>
              <a:t>GNF, </a:t>
            </a:r>
            <a:r>
              <a:rPr lang="en-IN" sz="2400" dirty="0" err="1" smtClean="0"/>
              <a:t>Greibach</a:t>
            </a:r>
            <a:r>
              <a:rPr lang="en-IN" sz="2400" dirty="0" smtClean="0"/>
              <a:t> Normal Form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5508C-714C-4E35-AFA7-128B298AB435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8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Divide the production of Grammar G into left recursive and non-left recursive production</a:t>
            </a:r>
          </a:p>
          <a:p>
            <a:r>
              <a:rPr lang="en-IN" sz="2400" dirty="0" smtClean="0"/>
              <a:t>Then eliminate left recursion</a:t>
            </a:r>
            <a:r>
              <a:rPr lang="en-IN" sz="2400" dirty="0"/>
              <a:t> </a:t>
            </a:r>
            <a:r>
              <a:rPr lang="en-IN" sz="2400" dirty="0" smtClean="0"/>
              <a:t>to get GNF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BDAE1-FAC1-4598-B638-46B3E60B9AA8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92960" y="1915920"/>
              <a:ext cx="6649200" cy="4944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400" y="1909440"/>
                <a:ext cx="6668280" cy="495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92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Conversion to GNF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Step 1:Simplify the grammar G by </a:t>
            </a:r>
            <a:r>
              <a:rPr lang="en-IN" sz="2400" b="1" dirty="0" smtClean="0"/>
              <a:t>eliminating null productions, useless productions and unit productions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2: Add to the solution, the productions which are already  in GNF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3: For the productions, not in GNF:-</a:t>
            </a:r>
          </a:p>
          <a:p>
            <a:pPr marL="457200" indent="-457200">
              <a:buAutoNum type="alphaLcParenR"/>
            </a:pPr>
            <a:r>
              <a:rPr lang="en-IN" sz="2400" b="1" dirty="0" smtClean="0"/>
              <a:t>Use Substitution Rule </a:t>
            </a:r>
          </a:p>
          <a:p>
            <a:pPr marL="0" indent="0">
              <a:buNone/>
            </a:pPr>
            <a:r>
              <a:rPr lang="en-IN" sz="2400" b="1" dirty="0" smtClean="0"/>
              <a:t>A-&gt;B</a:t>
            </a:r>
            <a:r>
              <a:rPr lang="el-GR" sz="2400" b="1" dirty="0" smtClean="0"/>
              <a:t>α</a:t>
            </a: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B-&gt;</a:t>
            </a:r>
            <a:r>
              <a:rPr lang="el-GR" sz="2400" b="1" dirty="0"/>
              <a:t>β</a:t>
            </a:r>
            <a:r>
              <a:rPr lang="en-IN" sz="2400" b="1" baseline="-25000" dirty="0"/>
              <a:t>1</a:t>
            </a:r>
            <a:r>
              <a:rPr lang="en-IN" sz="2400" b="1" dirty="0"/>
              <a:t>|</a:t>
            </a:r>
            <a:r>
              <a:rPr lang="el-GR" sz="2400" b="1" dirty="0"/>
              <a:t> β</a:t>
            </a:r>
            <a:r>
              <a:rPr lang="en-IN" sz="2400" b="1" baseline="-25000" dirty="0"/>
              <a:t>2</a:t>
            </a:r>
            <a:r>
              <a:rPr lang="en-IN" sz="2400" b="1" dirty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/>
              <a:t>n</a:t>
            </a:r>
            <a:endParaRPr lang="en-IN" sz="2400" b="1" dirty="0"/>
          </a:p>
          <a:p>
            <a:pPr marL="0" indent="0">
              <a:buNone/>
            </a:pPr>
            <a:r>
              <a:rPr lang="en-IN" sz="2400" b="1" dirty="0" smtClean="0"/>
              <a:t>then we can write A as</a:t>
            </a:r>
          </a:p>
          <a:p>
            <a:pPr marL="0" indent="0">
              <a:buNone/>
            </a:pPr>
            <a:r>
              <a:rPr lang="en-IN" sz="2400" b="1" dirty="0" smtClean="0"/>
              <a:t>A-&gt;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1</a:t>
            </a:r>
            <a:r>
              <a:rPr lang="el-GR" sz="2400" b="1" dirty="0" smtClean="0"/>
              <a:t>α </a:t>
            </a:r>
            <a:r>
              <a:rPr lang="en-IN" sz="2400" b="1" dirty="0" smtClean="0"/>
              <a:t>|</a:t>
            </a:r>
            <a:r>
              <a:rPr lang="el-GR" sz="2400" b="1" dirty="0" smtClean="0"/>
              <a:t> 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2</a:t>
            </a:r>
            <a:r>
              <a:rPr lang="el-GR" sz="2400" b="1" dirty="0" smtClean="0"/>
              <a:t>α </a:t>
            </a:r>
            <a:r>
              <a:rPr lang="en-IN" sz="2400" b="1" dirty="0" smtClean="0"/>
              <a:t>|………|</a:t>
            </a:r>
            <a:r>
              <a:rPr lang="el-GR" sz="2400" b="1" dirty="0"/>
              <a:t>β</a:t>
            </a:r>
            <a:r>
              <a:rPr lang="en-IN" sz="2400" b="1" baseline="-25000" dirty="0" smtClean="0"/>
              <a:t>n</a:t>
            </a:r>
            <a:r>
              <a:rPr lang="el-GR" sz="2400" b="1" dirty="0" smtClean="0"/>
              <a:t>α</a:t>
            </a:r>
            <a:endParaRPr lang="en-IN" sz="2400" b="1" dirty="0"/>
          </a:p>
          <a:p>
            <a:pPr marL="0" indent="0">
              <a:buNone/>
            </a:pPr>
            <a:endParaRPr lang="en-IN" sz="2400" b="1" dirty="0" smtClean="0"/>
          </a:p>
          <a:p>
            <a:pPr marL="0" indent="0">
              <a:buNone/>
            </a:pPr>
            <a:r>
              <a:rPr lang="en-IN" sz="2400" b="1" dirty="0" smtClean="0"/>
              <a:t>b) Remove left recursion , Use without epsilon approach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F7905-114A-4369-8871-CDDA3282654F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240" y="1121040"/>
              <a:ext cx="8323560" cy="5205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60" y="1117800"/>
                <a:ext cx="8339040" cy="521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72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productions, Convert to GNF: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9A150-529D-4ECB-8157-295FB699C410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32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868144" y="1412776"/>
            <a:ext cx="326438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 smtClean="0"/>
              <a:t>where A is the non terminal, </a:t>
            </a:r>
            <a:r>
              <a:rPr lang="en-IN" dirty="0"/>
              <a:t>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empty)</a:t>
            </a:r>
          </a:p>
        </p:txBody>
      </p:sp>
    </p:spTree>
    <p:extLst>
      <p:ext uri="{BB962C8B-B14F-4D97-AF65-F5344CB8AC3E}">
        <p14:creationId xmlns:p14="http://schemas.microsoft.com/office/powerpoint/2010/main" val="422921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productions, Convert to GNF: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9A150-529D-4ECB-8157-295FB699C410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33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868144" y="1412776"/>
            <a:ext cx="326438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 smtClean="0"/>
              <a:t>where A is the non terminal, </a:t>
            </a:r>
            <a:r>
              <a:rPr lang="en-IN" dirty="0"/>
              <a:t>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298440" y="1698120"/>
              <a:ext cx="8444160" cy="35676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240" y="1689480"/>
                <a:ext cx="8465040" cy="358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389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</a:t>
            </a:r>
            <a:r>
              <a:rPr lang="en-IN" sz="2400" dirty="0"/>
              <a:t>productions, Convert to GNF :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endParaRPr lang="en-IN" sz="2400" dirty="0" smtClean="0"/>
          </a:p>
          <a:p>
            <a:endParaRPr lang="en-IN" sz="2400" dirty="0" smtClean="0"/>
          </a:p>
          <a:p>
            <a:pPr marL="0" indent="0">
              <a:buNone/>
            </a:pPr>
            <a:r>
              <a:rPr lang="en-IN" sz="2400" dirty="0" err="1" smtClean="0"/>
              <a:t>Soln</a:t>
            </a:r>
            <a:r>
              <a:rPr lang="en-IN" sz="2400" dirty="0" smtClean="0"/>
              <a:t>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aSA|bSB|aB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A-&gt;a</a:t>
            </a:r>
          </a:p>
          <a:p>
            <a:pPr marL="0" indent="0">
              <a:buNone/>
            </a:pPr>
            <a:r>
              <a:rPr lang="en-IN" sz="2400" dirty="0" smtClean="0"/>
              <a:t>B-&gt;b</a:t>
            </a:r>
          </a:p>
          <a:p>
            <a:pPr marL="0" indent="0">
              <a:buNone/>
            </a:pPr>
            <a:r>
              <a:rPr lang="en-IN" sz="2400" dirty="0" smtClean="0"/>
              <a:t>The grammar is in GNF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4052D-1FCE-4933-B6B2-7C33EA7946EC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34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5868144" y="1412776"/>
            <a:ext cx="326438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/>
              <a:t>where A is the non terminal, 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</a:t>
            </a:r>
            <a:r>
              <a:rPr lang="en-IN" dirty="0" smtClean="0">
                <a:solidFill>
                  <a:srgbClr val="FF0000"/>
                </a:solidFill>
              </a:rPr>
              <a:t>)</a:t>
            </a:r>
          </a:p>
          <a:p>
            <a:endParaRPr lang="en-IN" dirty="0">
              <a:solidFill>
                <a:srgbClr val="FF0000"/>
              </a:solidFill>
            </a:endParaRPr>
          </a:p>
          <a:p>
            <a:r>
              <a:rPr lang="en-IN" b="1" dirty="0" smtClean="0">
                <a:solidFill>
                  <a:schemeClr val="tx1"/>
                </a:solidFill>
              </a:rPr>
              <a:t>Simple Variable Usage</a:t>
            </a:r>
            <a:endParaRPr lang="en-IN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917640" y="3369960"/>
              <a:ext cx="7539840" cy="2089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600" y="3366720"/>
                <a:ext cx="7556760" cy="209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1459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476672"/>
            <a:ext cx="8229600" cy="6120680"/>
          </a:xfrm>
        </p:spPr>
        <p:txBody>
          <a:bodyPr>
            <a:normAutofit/>
          </a:bodyPr>
          <a:lstStyle/>
          <a:p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S-&gt;XY|XW</a:t>
            </a:r>
          </a:p>
          <a:p>
            <a:pPr marL="0" indent="0">
              <a:buNone/>
            </a:pPr>
            <a:r>
              <a:rPr lang="en-IN" sz="2000" dirty="0" smtClean="0"/>
              <a:t>X-&gt;</a:t>
            </a:r>
            <a:r>
              <a:rPr lang="en-IN" sz="2000" dirty="0" err="1" smtClean="0"/>
              <a:t>YZ|a</a:t>
            </a:r>
            <a:endParaRPr lang="en-IN" sz="2000" dirty="0" smtClean="0"/>
          </a:p>
          <a:p>
            <a:pPr marL="0" indent="0">
              <a:buNone/>
            </a:pPr>
            <a:r>
              <a:rPr lang="en-IN" sz="2000" dirty="0" smtClean="0"/>
              <a:t>Z-&gt;c</a:t>
            </a:r>
          </a:p>
          <a:p>
            <a:pPr marL="0" indent="0">
              <a:buNone/>
            </a:pPr>
            <a:r>
              <a:rPr lang="en-IN" sz="2000" dirty="0" smtClean="0"/>
              <a:t>Y-&gt;</a:t>
            </a:r>
            <a:r>
              <a:rPr lang="en-IN" sz="2000" dirty="0" err="1" smtClean="0"/>
              <a:t>WZ|b</a:t>
            </a:r>
            <a:endParaRPr lang="en-IN" sz="2000" dirty="0" smtClean="0"/>
          </a:p>
          <a:p>
            <a:pPr marL="0" indent="0">
              <a:buNone/>
            </a:pPr>
            <a:r>
              <a:rPr lang="en-IN" sz="2000" dirty="0" smtClean="0"/>
              <a:t>W-&gt;d</a:t>
            </a:r>
          </a:p>
          <a:p>
            <a:endParaRPr lang="en-IN" sz="2400" dirty="0" smtClean="0"/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690DC-A3F1-4CF0-AE40-B71C39C05571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35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5868144" y="1412776"/>
            <a:ext cx="3264380" cy="230832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/>
              <a:t>For </a:t>
            </a:r>
            <a:r>
              <a:rPr lang="en-IN" dirty="0" smtClean="0"/>
              <a:t>GNF-</a:t>
            </a:r>
            <a:endParaRPr lang="en-IN" dirty="0"/>
          </a:p>
          <a:p>
            <a:r>
              <a:rPr lang="en-IN" dirty="0"/>
              <a:t>		A-&gt;a</a:t>
            </a:r>
            <a:r>
              <a:rPr lang="el-GR" dirty="0"/>
              <a:t>α</a:t>
            </a:r>
            <a:r>
              <a:rPr lang="en-IN" dirty="0"/>
              <a:t> </a:t>
            </a:r>
          </a:p>
          <a:p>
            <a:r>
              <a:rPr lang="en-IN" dirty="0"/>
              <a:t>where A is the non terminal, a is the terminal and </a:t>
            </a:r>
            <a:r>
              <a:rPr lang="el-GR" dirty="0"/>
              <a:t>α </a:t>
            </a:r>
            <a:r>
              <a:rPr lang="en-IN" dirty="0"/>
              <a:t>is a string of </a:t>
            </a:r>
            <a:r>
              <a:rPr lang="en-IN" dirty="0">
                <a:solidFill>
                  <a:srgbClr val="FF0000"/>
                </a:solidFill>
              </a:rPr>
              <a:t>non-terminals(possibly empty</a:t>
            </a:r>
            <a:r>
              <a:rPr lang="en-IN" dirty="0" smtClean="0">
                <a:solidFill>
                  <a:srgbClr val="FF0000"/>
                </a:solidFill>
              </a:rPr>
              <a:t>)</a:t>
            </a:r>
          </a:p>
          <a:p>
            <a:endParaRPr lang="en-IN" dirty="0">
              <a:solidFill>
                <a:srgbClr val="FF0000"/>
              </a:solidFill>
            </a:endParaRPr>
          </a:p>
          <a:p>
            <a:endParaRPr lang="en-IN" dirty="0" smtClean="0">
              <a:solidFill>
                <a:srgbClr val="FF0000"/>
              </a:solidFill>
            </a:endParaRPr>
          </a:p>
          <a:p>
            <a:r>
              <a:rPr lang="en-IN" b="1" dirty="0" smtClean="0">
                <a:solidFill>
                  <a:schemeClr val="tx1"/>
                </a:solidFill>
              </a:rPr>
              <a:t>Use Substitution Rule</a:t>
            </a:r>
            <a:endParaRPr lang="en-IN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18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2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4330824" cy="5361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IN" sz="24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400" dirty="0" smtClean="0"/>
              <a:t>S-&gt;XY|XW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YZ|a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Z-&gt;c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WZ|b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W-&gt;d</a:t>
            </a:r>
          </a:p>
          <a:p>
            <a:endParaRPr lang="en-IN" sz="2400" dirty="0" smtClean="0"/>
          </a:p>
          <a:p>
            <a:r>
              <a:rPr lang="en-IN" sz="2400" dirty="0" smtClean="0"/>
              <a:t>Substitute W value in Y production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WZ|b</a:t>
            </a:r>
            <a:r>
              <a:rPr lang="en-IN" sz="2400" dirty="0" smtClean="0"/>
              <a:t>, rewritten as-</a:t>
            </a:r>
          </a:p>
          <a:p>
            <a:pPr marL="0" indent="0">
              <a:buNone/>
            </a:pPr>
            <a:r>
              <a:rPr lang="en-IN" sz="2400" dirty="0" smtClean="0"/>
              <a:t>Y-&gt;</a:t>
            </a:r>
            <a:r>
              <a:rPr lang="en-IN" sz="2400" dirty="0" err="1" smtClean="0"/>
              <a:t>dZ|b</a:t>
            </a:r>
            <a:endParaRPr lang="en-IN" sz="2400" dirty="0" smtClean="0"/>
          </a:p>
          <a:p>
            <a:r>
              <a:rPr lang="en-IN" sz="2400" dirty="0"/>
              <a:t>Substitute</a:t>
            </a:r>
            <a:r>
              <a:rPr lang="en-IN" sz="2400" dirty="0" smtClean="0"/>
              <a:t> Y value in X production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YZ|a</a:t>
            </a:r>
            <a:r>
              <a:rPr lang="en-IN" sz="2400" dirty="0" smtClean="0"/>
              <a:t>, rewritten as-</a:t>
            </a:r>
          </a:p>
          <a:p>
            <a:pPr marL="0" indent="0">
              <a:buNone/>
            </a:pPr>
            <a:r>
              <a:rPr lang="en-IN" sz="2400" dirty="0" smtClean="0"/>
              <a:t>X-&gt;</a:t>
            </a:r>
            <a:r>
              <a:rPr lang="en-IN" sz="2400" dirty="0" err="1" smtClean="0"/>
              <a:t>dZZ|bZ|a</a:t>
            </a:r>
            <a:endParaRPr lang="en-IN" sz="2400" dirty="0" smtClean="0"/>
          </a:p>
          <a:p>
            <a:r>
              <a:rPr lang="en-IN" sz="2400" dirty="0" smtClean="0"/>
              <a:t>Substitute X value in S production</a:t>
            </a:r>
          </a:p>
          <a:p>
            <a:pPr marL="0" indent="0">
              <a:buNone/>
            </a:pPr>
            <a:r>
              <a:rPr lang="en-IN" sz="2400" dirty="0" smtClean="0"/>
              <a:t>S-&gt;XY|XW, rewritten as-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dZZY|bZY|aY|dZZW|bZW|aW</a:t>
            </a:r>
            <a:endParaRPr lang="en-IN" sz="2400" dirty="0" smtClean="0"/>
          </a:p>
          <a:p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32040" y="764704"/>
            <a:ext cx="4032448" cy="5400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 smtClean="0"/>
              <a:t>Final productions are-</a:t>
            </a:r>
          </a:p>
          <a:p>
            <a:pPr marL="0" indent="0">
              <a:buNone/>
            </a:pPr>
            <a:r>
              <a:rPr lang="en-IN" sz="2000" dirty="0"/>
              <a:t>S-&gt;</a:t>
            </a:r>
            <a:r>
              <a:rPr lang="en-IN" sz="2000" dirty="0" err="1"/>
              <a:t>dZZY|bZY|aY|dZZW|bZW|aW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X-&gt;</a:t>
            </a:r>
            <a:r>
              <a:rPr lang="en-IN" sz="2000" dirty="0" err="1"/>
              <a:t>dZZ|bZ|a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Y-&gt;</a:t>
            </a:r>
            <a:r>
              <a:rPr lang="en-IN" sz="2000" dirty="0" err="1"/>
              <a:t>dZ|b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W-&gt;d</a:t>
            </a:r>
          </a:p>
          <a:p>
            <a:pPr marL="0" indent="0">
              <a:buNone/>
            </a:pPr>
            <a:r>
              <a:rPr lang="en-IN" sz="2000" dirty="0"/>
              <a:t>Z-&gt;c</a:t>
            </a:r>
          </a:p>
          <a:p>
            <a:endParaRPr lang="en-IN" sz="2400" dirty="0" smtClean="0"/>
          </a:p>
          <a:p>
            <a:endParaRPr lang="en-IN" sz="2400" dirty="0" smtClean="0"/>
          </a:p>
          <a:p>
            <a:endParaRPr lang="en-IN" sz="24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F4DE1-8E36-4DA2-BAAD-8FD100A88A12}" type="datetime1">
              <a:rPr lang="en-IN" smtClean="0"/>
              <a:t>03-04-2024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643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548680"/>
            <a:ext cx="4042792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S-&gt;AA|0</a:t>
            </a:r>
          </a:p>
          <a:p>
            <a:pPr marL="0" indent="0">
              <a:buNone/>
            </a:pPr>
            <a:r>
              <a:rPr lang="en-IN" sz="20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84960" y="1143720"/>
              <a:ext cx="8840160" cy="56440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840" y="1135800"/>
                <a:ext cx="8859240" cy="56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3610080" y="3638160"/>
              <a:ext cx="5243040" cy="26438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02880" y="3631680"/>
                <a:ext cx="5258880" cy="265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49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548680"/>
            <a:ext cx="4042792" cy="53614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000" dirty="0" smtClean="0"/>
              <a:t>S-&gt;AA|0</a:t>
            </a:r>
          </a:p>
          <a:p>
            <a:pPr marL="0" indent="0">
              <a:buNone/>
            </a:pPr>
            <a:r>
              <a:rPr lang="en-IN" sz="20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00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3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4042792" cy="5361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Consider a CFG with the following productions, Convert to GNF :</a:t>
            </a:r>
          </a:p>
          <a:p>
            <a:pPr marL="0" indent="0">
              <a:buNone/>
            </a:pPr>
            <a:r>
              <a:rPr lang="en-IN" sz="2400" dirty="0" smtClean="0"/>
              <a:t>S-&gt;AA|0</a:t>
            </a:r>
          </a:p>
          <a:p>
            <a:pPr marL="0" indent="0">
              <a:buNone/>
            </a:pPr>
            <a:r>
              <a:rPr lang="en-IN" sz="2400" dirty="0" smtClean="0"/>
              <a:t>A-&gt;SS|1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Substitute first S in production of A</a:t>
            </a:r>
          </a:p>
          <a:p>
            <a:pPr marL="0" indent="0">
              <a:buNone/>
            </a:pPr>
            <a:r>
              <a:rPr lang="en-IN" sz="2400" dirty="0" smtClean="0"/>
              <a:t>A-&gt;SS|1</a:t>
            </a:r>
          </a:p>
          <a:p>
            <a:pPr marL="0" indent="0">
              <a:buNone/>
            </a:pPr>
            <a:r>
              <a:rPr lang="en-IN" sz="2400" dirty="0" smtClean="0"/>
              <a:t>A-&gt;AAS|0S|1</a:t>
            </a:r>
          </a:p>
          <a:p>
            <a:pPr marL="0" indent="0">
              <a:buNone/>
            </a:pPr>
            <a:r>
              <a:rPr lang="en-IN" sz="2400" dirty="0" smtClean="0"/>
              <a:t>So left recursion is there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To eliminate Left recursion-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None/>
            </a:pPr>
            <a:r>
              <a:rPr lang="en-IN" sz="2400" dirty="0" smtClean="0"/>
              <a:t>Z-&gt;ASZ|AS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New Productions are:</a:t>
            </a:r>
          </a:p>
          <a:p>
            <a:pPr marL="0" indent="0">
              <a:buNone/>
            </a:pPr>
            <a:r>
              <a:rPr lang="en-IN" sz="2400" dirty="0"/>
              <a:t>S-&gt;AA|0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A-</a:t>
            </a:r>
            <a:r>
              <a:rPr lang="en-IN" sz="2400" b="1" dirty="0">
                <a:solidFill>
                  <a:srgbClr val="0070C0"/>
                </a:solidFill>
              </a:rPr>
              <a:t>&gt;0SZ|1Z|0S|1		GNF Form</a:t>
            </a:r>
          </a:p>
          <a:p>
            <a:pPr marL="0" indent="0">
              <a:buNone/>
            </a:pPr>
            <a:r>
              <a:rPr lang="en-IN" sz="2400" dirty="0"/>
              <a:t>Z-&gt;ASZ|AS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39</a:t>
            </a:fld>
            <a:endParaRPr lang="en-IN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88024" y="764704"/>
            <a:ext cx="4042792" cy="53614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Now substitute the Value of A in S production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S-&gt;0SZA|1ZA|0SA|1A|0	GNF Form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Z-&gt;ASZ|AS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20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IN" sz="2000" dirty="0" smtClean="0"/>
              <a:t>Now substitute the Value of A in Z production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S-&gt;0SZA|1ZA|0SA|1A|0	GNF Form</a:t>
            </a:r>
          </a:p>
          <a:p>
            <a:pPr marL="0" indent="0">
              <a:buNone/>
            </a:pPr>
            <a:r>
              <a:rPr lang="en-IN" sz="2000" b="1" dirty="0">
                <a:solidFill>
                  <a:srgbClr val="0070C0"/>
                </a:solidFill>
              </a:rPr>
              <a:t>A-&gt;0SZ|1Z|0S|1		GNF Form</a:t>
            </a:r>
          </a:p>
          <a:p>
            <a:pPr marL="0" indent="0">
              <a:buNone/>
            </a:pPr>
            <a:r>
              <a:rPr lang="en-IN" sz="2000" dirty="0"/>
              <a:t>Z-</a:t>
            </a:r>
            <a:r>
              <a:rPr lang="en-IN" sz="2000" dirty="0" smtClean="0"/>
              <a:t>&gt;</a:t>
            </a:r>
            <a:r>
              <a:rPr lang="en-IN" sz="2000" b="1" dirty="0">
                <a:solidFill>
                  <a:srgbClr val="0070C0"/>
                </a:solidFill>
              </a:rPr>
              <a:t> </a:t>
            </a:r>
            <a:r>
              <a:rPr lang="en-IN" sz="2000" b="1" dirty="0" smtClean="0">
                <a:solidFill>
                  <a:srgbClr val="0070C0"/>
                </a:solidFill>
              </a:rPr>
              <a:t>0SZSZ|1ZSZ|0SSZ|1SZ</a:t>
            </a:r>
            <a:r>
              <a:rPr lang="en-IN" sz="2000" b="1" dirty="0">
                <a:solidFill>
                  <a:srgbClr val="0070C0"/>
                </a:solidFill>
              </a:rPr>
              <a:t>	</a:t>
            </a:r>
            <a:endParaRPr lang="en-IN" sz="2000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000" b="1" dirty="0" smtClean="0">
                <a:solidFill>
                  <a:srgbClr val="0070C0"/>
                </a:solidFill>
              </a:rPr>
              <a:t>0SZS|1ZS|0SS|1S</a:t>
            </a:r>
            <a:r>
              <a:rPr lang="en-IN" sz="2000" b="1" dirty="0">
                <a:solidFill>
                  <a:srgbClr val="0070C0"/>
                </a:solidFill>
              </a:rPr>
              <a:t>	</a:t>
            </a:r>
            <a:r>
              <a:rPr lang="en-IN" sz="2000" b="1" dirty="0" smtClean="0">
                <a:solidFill>
                  <a:srgbClr val="0070C0"/>
                </a:solidFill>
              </a:rPr>
              <a:t> GNF </a:t>
            </a:r>
            <a:r>
              <a:rPr lang="en-IN" sz="2000" b="1" dirty="0">
                <a:solidFill>
                  <a:srgbClr val="0070C0"/>
                </a:solidFill>
              </a:rPr>
              <a:t>Form</a:t>
            </a:r>
            <a:endParaRPr lang="en-IN" sz="20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IN" sz="2000" dirty="0"/>
          </a:p>
          <a:p>
            <a:pPr marL="0" indent="0">
              <a:buFont typeface="Arial" panose="020B0604020202020204" pitchFamily="34" charset="0"/>
              <a:buNone/>
            </a:pPr>
            <a:endParaRPr lang="en-IN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267744" y="503466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Removal of Recursion</a:t>
            </a:r>
            <a:endParaRPr lang="en-IN" sz="1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516216" y="251438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516216" y="5013176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267744" y="2514382"/>
            <a:ext cx="2232248" cy="33855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 smtClean="0"/>
              <a:t>Substitution Rule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8466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CNF, Chomsky Normal Form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/>
              <a:t>A grammar is said to be in Chomsky Normal form (i.e. CNF) if every production rule of the grammar is of the form:</a:t>
            </a:r>
          </a:p>
          <a:p>
            <a:pPr marL="0" indent="0">
              <a:buNone/>
            </a:pPr>
            <a:r>
              <a:rPr lang="en-IN" sz="2400" dirty="0" smtClean="0"/>
              <a:t>		A-&gt;BC or A-&gt;a</a:t>
            </a:r>
          </a:p>
          <a:p>
            <a:r>
              <a:rPr lang="en-IN" sz="2400" dirty="0" smtClean="0"/>
              <a:t>where A,B,C are in V and a is in 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F7905-114A-4369-8871-CDDA3282654F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719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Convert the following grammar into GNF</a:t>
            </a:r>
          </a:p>
          <a:p>
            <a:pPr marL="0" indent="0">
              <a:buNone/>
            </a:pPr>
            <a:r>
              <a:rPr lang="en-IN" sz="2400" dirty="0" smtClean="0"/>
              <a:t>E-&gt;E+T|T</a:t>
            </a:r>
          </a:p>
          <a:p>
            <a:pPr marL="0" indent="0">
              <a:buNone/>
            </a:pPr>
            <a:r>
              <a:rPr lang="en-IN" sz="2400" dirty="0" smtClean="0"/>
              <a:t>T-&gt;T*F|F</a:t>
            </a:r>
          </a:p>
          <a:p>
            <a:pPr marL="0" indent="0">
              <a:buNone/>
            </a:pPr>
            <a:r>
              <a:rPr lang="en-IN" sz="2400" dirty="0" smtClean="0"/>
              <a:t>F-&gt;(E)|a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8440" y="706680"/>
              <a:ext cx="6810840" cy="2639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560" y="700200"/>
                <a:ext cx="6823440" cy="265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766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Convert the following grammar into GNF</a:t>
            </a:r>
          </a:p>
          <a:p>
            <a:pPr marL="0" indent="0">
              <a:buNone/>
            </a:pPr>
            <a:r>
              <a:rPr lang="en-IN" sz="2400" dirty="0" smtClean="0"/>
              <a:t>E-&gt;E+T|T</a:t>
            </a:r>
          </a:p>
          <a:p>
            <a:pPr marL="0" indent="0">
              <a:buNone/>
            </a:pPr>
            <a:r>
              <a:rPr lang="en-IN" sz="2400" dirty="0" smtClean="0"/>
              <a:t>T-&gt;T*F|F</a:t>
            </a:r>
          </a:p>
          <a:p>
            <a:pPr marL="0" indent="0">
              <a:buNone/>
            </a:pPr>
            <a:r>
              <a:rPr lang="en-IN" sz="2400" dirty="0" smtClean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Substitution Rule-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E+T|T*F|F or </a:t>
            </a:r>
            <a:r>
              <a:rPr lang="en-IN" sz="2400" dirty="0"/>
              <a:t>E-&gt;E+T|T*F</a:t>
            </a:r>
            <a:r>
              <a:rPr lang="en-IN" sz="2400" dirty="0" smtClean="0"/>
              <a:t>|(</a:t>
            </a:r>
            <a:r>
              <a:rPr lang="en-IN" sz="2400" dirty="0"/>
              <a:t>E)|a</a:t>
            </a:r>
          </a:p>
          <a:p>
            <a:pPr marL="0" indent="0">
              <a:buNone/>
            </a:pPr>
            <a:r>
              <a:rPr lang="en-IN" sz="2400" dirty="0" smtClean="0"/>
              <a:t> T-</a:t>
            </a:r>
            <a:r>
              <a:rPr lang="en-IN" sz="2400" dirty="0"/>
              <a:t>&gt;T*F</a:t>
            </a:r>
            <a:r>
              <a:rPr lang="en-IN" sz="2400" dirty="0" smtClean="0"/>
              <a:t>|</a:t>
            </a:r>
            <a:r>
              <a:rPr lang="en-IN" sz="2400" dirty="0"/>
              <a:t>(E)|a</a:t>
            </a:r>
          </a:p>
          <a:p>
            <a:pPr marL="0" indent="0">
              <a:buNone/>
            </a:pPr>
            <a:r>
              <a:rPr lang="en-IN" sz="2400" dirty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1: Remove unit productions</a:t>
            </a:r>
          </a:p>
          <a:p>
            <a:pPr marL="0" indent="0">
              <a:buNone/>
            </a:pPr>
            <a:r>
              <a:rPr lang="en-IN" sz="2400" dirty="0" smtClean="0"/>
              <a:t>E-&gt;T</a:t>
            </a:r>
          </a:p>
          <a:p>
            <a:pPr marL="0" indent="0">
              <a:buNone/>
            </a:pPr>
            <a:r>
              <a:rPr lang="en-IN" sz="2400" dirty="0" smtClean="0"/>
              <a:t>T-&gt;F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After removal of unit productions, we get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E+T|T*F|(E)|a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T-&gt;T*F</a:t>
            </a:r>
            <a:r>
              <a:rPr lang="en-IN" sz="2400" dirty="0" smtClean="0"/>
              <a:t>|(E)|a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F-</a:t>
            </a:r>
            <a:r>
              <a:rPr lang="en-IN" sz="2400" dirty="0" smtClean="0"/>
              <a:t>&gt;(E)|a</a:t>
            </a: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1560" y="636120"/>
              <a:ext cx="8888400" cy="60238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880" y="631440"/>
                <a:ext cx="8902800" cy="60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10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sz="2400" dirty="0" smtClean="0"/>
              <a:t>Step 2: Replace terminals of the productions which are not in GNF form by variables</a:t>
            </a:r>
          </a:p>
          <a:p>
            <a:pPr marL="0" indent="0">
              <a:buNone/>
            </a:pPr>
            <a:r>
              <a:rPr lang="en-IN" sz="2400" dirty="0"/>
              <a:t>E-&gt;E+T|T*F|(E)|a</a:t>
            </a:r>
          </a:p>
          <a:p>
            <a:pPr marL="0" indent="0">
              <a:buNone/>
            </a:pPr>
            <a:r>
              <a:rPr lang="en-IN" sz="2400" dirty="0"/>
              <a:t>T-&gt;T*F|(E)|a</a:t>
            </a:r>
          </a:p>
          <a:p>
            <a:pPr marL="0" indent="0">
              <a:buNone/>
            </a:pPr>
            <a:r>
              <a:rPr lang="en-IN" sz="2400" dirty="0"/>
              <a:t>F-&gt;(E)|a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Introduce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-&gt;+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-&gt;*</a:t>
            </a:r>
          </a:p>
          <a:p>
            <a:pPr marL="0" indent="0">
              <a:buNone/>
            </a:pPr>
            <a:r>
              <a:rPr lang="en-IN" sz="2400" dirty="0" smtClean="0"/>
              <a:t>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-&gt;)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The resulting Productions are-</a:t>
            </a:r>
          </a:p>
          <a:p>
            <a:pPr marL="0" indent="0">
              <a:buNone/>
            </a:pPr>
            <a:r>
              <a:rPr lang="en-IN" sz="2400" dirty="0"/>
              <a:t>E-&gt;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T|TA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</a:t>
            </a:r>
            <a:r>
              <a:rPr lang="en-IN" sz="2400" dirty="0" smtClean="0"/>
              <a:t>TA</a:t>
            </a:r>
            <a:r>
              <a:rPr lang="en-IN" sz="2400" baseline="-25000" dirty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dirty="0" smtClean="0"/>
              <a:t>Now all F productions are in GNF form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55880" y="2093040"/>
              <a:ext cx="3204720" cy="3465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000" y="2089440"/>
                <a:ext cx="3214440" cy="347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696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Step 3:Remove Left Recursion for T</a:t>
            </a:r>
          </a:p>
          <a:p>
            <a:pPr marL="0" indent="0">
              <a:buNone/>
            </a:pPr>
            <a:r>
              <a:rPr lang="en-IN" sz="2400" dirty="0" smtClean="0"/>
              <a:t>E-</a:t>
            </a:r>
            <a:r>
              <a:rPr lang="en-IN" sz="2400" dirty="0"/>
              <a:t>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T|TA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</a:t>
            </a:r>
            <a:r>
              <a:rPr lang="en-IN" sz="2400" dirty="0" smtClean="0"/>
              <a:t>TA</a:t>
            </a:r>
            <a:r>
              <a:rPr lang="en-IN" sz="2400" baseline="-25000" dirty="0"/>
              <a:t>2</a:t>
            </a:r>
            <a:r>
              <a:rPr lang="en-IN" sz="2400" dirty="0" smtClean="0"/>
              <a:t>F</a:t>
            </a:r>
            <a:r>
              <a:rPr lang="en-IN" sz="2400" dirty="0"/>
              <a:t>|(</a:t>
            </a:r>
            <a:r>
              <a:rPr lang="en-IN" sz="2400" dirty="0" smtClean="0"/>
              <a:t>EA</a:t>
            </a:r>
            <a:r>
              <a:rPr lang="en-IN" sz="2400" baseline="-25000" dirty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>
                <a:solidFill>
                  <a:srgbClr val="0070C0"/>
                </a:solidFill>
              </a:rPr>
              <a:t>F-&gt;(</a:t>
            </a:r>
            <a:r>
              <a:rPr lang="en-IN" sz="2400" dirty="0" smtClean="0">
                <a:solidFill>
                  <a:srgbClr val="0070C0"/>
                </a:solidFill>
              </a:rPr>
              <a:t>EA</a:t>
            </a:r>
            <a:r>
              <a:rPr lang="en-IN" sz="2400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dirty="0" smtClean="0">
                <a:solidFill>
                  <a:srgbClr val="0070C0"/>
                </a:solidFill>
              </a:rPr>
              <a:t>|a</a:t>
            </a:r>
            <a:endParaRPr lang="en-IN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Left Recursion Removal-for T</a:t>
            </a:r>
          </a:p>
          <a:p>
            <a:pPr marL="0" indent="0">
              <a:buNone/>
            </a:pPr>
            <a:r>
              <a:rPr lang="en-IN" sz="2400" dirty="0" smtClean="0"/>
              <a:t>Replace </a:t>
            </a:r>
            <a:r>
              <a:rPr lang="en-IN" sz="2400" dirty="0"/>
              <a:t>T-&gt;TA</a:t>
            </a:r>
            <a:r>
              <a:rPr lang="en-IN" sz="2400" baseline="-25000" dirty="0"/>
              <a:t>2</a:t>
            </a:r>
            <a:r>
              <a:rPr lang="en-IN" sz="2400" dirty="0"/>
              <a:t>F|(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 by</a:t>
            </a:r>
          </a:p>
          <a:p>
            <a:pPr marL="0" indent="0">
              <a:buNone/>
            </a:pPr>
            <a:r>
              <a:rPr lang="en-IN" sz="2400" dirty="0"/>
              <a:t>T-</a:t>
            </a:r>
            <a:r>
              <a:rPr lang="en-IN" sz="2400" dirty="0" smtClean="0"/>
              <a:t>&gt;(EA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|aZ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</a:t>
            </a:r>
            <a:r>
              <a:rPr lang="en-IN" sz="2400" dirty="0"/>
              <a:t>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</a:t>
            </a: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FZ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|A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</a:t>
            </a: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Substituting, we get</a:t>
            </a:r>
          </a:p>
          <a:p>
            <a:pPr marL="0" indent="0">
              <a:buNone/>
            </a:pPr>
            <a:r>
              <a:rPr lang="en-IN" sz="2400" dirty="0"/>
              <a:t>A</a:t>
            </a:r>
            <a:r>
              <a:rPr lang="en-IN" sz="2400" baseline="-25000" dirty="0"/>
              <a:t>2</a:t>
            </a:r>
            <a:r>
              <a:rPr lang="en-IN" sz="2400" dirty="0"/>
              <a:t>-&gt;*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/>
              <a:t>T-&gt;(EA</a:t>
            </a:r>
            <a:r>
              <a:rPr lang="en-IN" sz="2400" baseline="-25000" dirty="0"/>
              <a:t>3</a:t>
            </a:r>
            <a:r>
              <a:rPr lang="en-IN" sz="2400" dirty="0"/>
              <a:t>Z</a:t>
            </a:r>
            <a:r>
              <a:rPr lang="en-IN" sz="2400" baseline="-25000" dirty="0"/>
              <a:t>1</a:t>
            </a:r>
            <a:r>
              <a:rPr lang="en-IN" sz="2400" dirty="0"/>
              <a:t>|aZ</a:t>
            </a:r>
            <a:r>
              <a:rPr lang="en-IN" sz="2400" baseline="-25000" dirty="0"/>
              <a:t>1</a:t>
            </a:r>
            <a:r>
              <a:rPr lang="en-IN" sz="2400" dirty="0"/>
              <a:t>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dirty="0"/>
              <a:t>Z</a:t>
            </a:r>
            <a:r>
              <a:rPr lang="en-IN" sz="2400" baseline="-25000" dirty="0"/>
              <a:t>1</a:t>
            </a:r>
            <a:r>
              <a:rPr lang="en-IN" sz="2400" dirty="0"/>
              <a:t>-&gt;*FZ</a:t>
            </a:r>
            <a:r>
              <a:rPr lang="en-IN" sz="2400" baseline="-25000" dirty="0"/>
              <a:t>1</a:t>
            </a:r>
            <a:r>
              <a:rPr lang="en-IN" sz="2400" dirty="0"/>
              <a:t>|*F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/>
              <a:t>So 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42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332656"/>
            <a:ext cx="8640960" cy="604867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F|(EA</a:t>
            </a:r>
            <a:r>
              <a:rPr lang="en-IN" sz="2400" baseline="-25000" dirty="0"/>
              <a:t>3</a:t>
            </a:r>
            <a:r>
              <a:rPr lang="en-IN" sz="2400" dirty="0"/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For Production E-&gt;TA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F , Substitute the value of T</a:t>
            </a:r>
          </a:p>
          <a:p>
            <a:pPr marL="0" indent="0">
              <a:buNone/>
            </a:pPr>
            <a:r>
              <a:rPr lang="en-IN" sz="2400" dirty="0" smtClean="0"/>
              <a:t>Replace </a:t>
            </a:r>
            <a:r>
              <a:rPr lang="en-IN" sz="2400" dirty="0"/>
              <a:t>E-&gt;TA</a:t>
            </a:r>
            <a:r>
              <a:rPr lang="en-IN" sz="2400" baseline="-25000" dirty="0"/>
              <a:t>2</a:t>
            </a:r>
            <a:r>
              <a:rPr lang="en-IN" sz="2400" dirty="0"/>
              <a:t>F </a:t>
            </a:r>
            <a:r>
              <a:rPr lang="en-IN" sz="2400" dirty="0" smtClean="0"/>
              <a:t> by 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E-&gt;(EA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</a:p>
          <a:p>
            <a:pPr marL="0" indent="0">
              <a:buNone/>
            </a:pPr>
            <a:r>
              <a:rPr lang="en-IN" sz="2400" dirty="0" smtClean="0"/>
              <a:t>so Replace E-</a:t>
            </a:r>
            <a:r>
              <a:rPr lang="en-IN" sz="2400" dirty="0"/>
              <a:t>&gt;EA</a:t>
            </a:r>
            <a:r>
              <a:rPr lang="en-IN" sz="2400" baseline="-25000" dirty="0"/>
              <a:t>1</a:t>
            </a:r>
            <a:r>
              <a:rPr lang="en-IN" sz="2400" dirty="0"/>
              <a:t>T|TA</a:t>
            </a:r>
            <a:r>
              <a:rPr lang="en-IN" sz="2400" baseline="-25000" dirty="0"/>
              <a:t>2</a:t>
            </a:r>
            <a:r>
              <a:rPr lang="en-IN" sz="2400" dirty="0"/>
              <a:t>F|(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3</a:t>
            </a:r>
            <a:r>
              <a:rPr lang="en-IN" sz="2400" dirty="0" smtClean="0"/>
              <a:t>|a by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 smtClean="0">
                <a:solidFill>
                  <a:srgbClr val="0070C0"/>
                </a:solidFill>
              </a:rPr>
              <a:t>|(</a:t>
            </a:r>
            <a:r>
              <a:rPr lang="en-IN" sz="2400" b="1" dirty="0">
                <a:solidFill>
                  <a:srgbClr val="0070C0"/>
                </a:solidFill>
              </a:rPr>
              <a:t>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</a:t>
            </a:r>
            <a:r>
              <a:rPr lang="en-IN" sz="2400" b="1" dirty="0">
                <a:solidFill>
                  <a:srgbClr val="0070C0"/>
                </a:solidFill>
              </a:rPr>
              <a:t>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T-</a:t>
            </a:r>
            <a:r>
              <a:rPr lang="en-IN" sz="2400" b="1" dirty="0">
                <a:solidFill>
                  <a:srgbClr val="0070C0"/>
                </a:solidFill>
              </a:rPr>
              <a:t>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dirty="0" smtClean="0"/>
              <a:t>All productions of E are in GNF except </a:t>
            </a: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15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476672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GNF, </a:t>
            </a:r>
            <a:r>
              <a:rPr lang="en-IN" sz="3200" b="1" dirty="0" err="1" smtClean="0"/>
              <a:t>Greibach</a:t>
            </a:r>
            <a:r>
              <a:rPr lang="en-IN" sz="3200" b="1" dirty="0" smtClean="0"/>
              <a:t> Normal Form-Example 4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332656"/>
            <a:ext cx="8280920" cy="604867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Productions are</a:t>
            </a:r>
          </a:p>
          <a:p>
            <a:pPr marL="0" indent="0">
              <a:buNone/>
            </a:pPr>
            <a:r>
              <a:rPr lang="en-IN" sz="2400" dirty="0"/>
              <a:t>E-&gt;EA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T-</a:t>
            </a:r>
            <a:r>
              <a:rPr lang="en-IN" sz="2400" b="1" dirty="0">
                <a:solidFill>
                  <a:srgbClr val="0070C0"/>
                </a:solidFill>
              </a:rPr>
              <a:t>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dirty="0" smtClean="0"/>
              <a:t>All productions of E are in GNF except </a:t>
            </a:r>
            <a:r>
              <a:rPr lang="en-IN" sz="2400" dirty="0"/>
              <a:t>E-&gt;</a:t>
            </a:r>
            <a:r>
              <a:rPr lang="en-IN" sz="2400" dirty="0" smtClean="0"/>
              <a:t>EA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</a:p>
          <a:p>
            <a:pPr marL="0" indent="0">
              <a:buNone/>
            </a:pPr>
            <a:r>
              <a:rPr lang="en-IN" sz="2400" dirty="0" smtClean="0"/>
              <a:t>Removing Left recursion for E-&gt;</a:t>
            </a:r>
            <a:r>
              <a:rPr lang="en-IN" sz="2400" dirty="0"/>
              <a:t>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</a:p>
          <a:p>
            <a:pPr marL="0" indent="0">
              <a:buNone/>
            </a:pPr>
            <a:r>
              <a:rPr lang="en-IN" sz="2400" dirty="0" smtClean="0"/>
              <a:t>Replace E-</a:t>
            </a:r>
            <a:r>
              <a:rPr lang="en-IN" sz="2400" dirty="0"/>
              <a:t>&gt;EA</a:t>
            </a:r>
            <a:r>
              <a:rPr lang="en-IN" sz="2400" baseline="-25000" dirty="0"/>
              <a:t>1</a:t>
            </a:r>
            <a:r>
              <a:rPr lang="en-IN" sz="2400" dirty="0"/>
              <a:t>T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</a:t>
            </a:r>
            <a:r>
              <a:rPr lang="en-IN" sz="2400" b="1" dirty="0" smtClean="0">
                <a:solidFill>
                  <a:srgbClr val="0070C0"/>
                </a:solidFill>
              </a:rPr>
              <a:t>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 by 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E-&gt;</a:t>
            </a:r>
            <a:r>
              <a:rPr lang="en-IN" sz="2400" b="1" dirty="0" smtClean="0">
                <a:solidFill>
                  <a:srgbClr val="0070C0"/>
                </a:solidFill>
              </a:rPr>
              <a:t>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|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1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F|aA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F|(EA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3</a:t>
            </a:r>
            <a:r>
              <a:rPr lang="en-IN" sz="2400" b="1" dirty="0" smtClean="0">
                <a:solidFill>
                  <a:srgbClr val="0070C0"/>
                </a:solidFill>
              </a:rPr>
              <a:t>|a|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-&gt;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dirty="0" smtClean="0"/>
              <a:t>|</a:t>
            </a:r>
            <a:r>
              <a:rPr lang="en-IN" sz="2400" dirty="0"/>
              <a:t> 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T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Substituting + for </a:t>
            </a:r>
            <a:r>
              <a:rPr lang="en-IN" sz="2400" dirty="0" smtClean="0"/>
              <a:t>A</a:t>
            </a:r>
            <a:r>
              <a:rPr lang="en-IN" sz="2400" baseline="-25000" dirty="0" smtClean="0"/>
              <a:t>1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-</a:t>
            </a:r>
            <a:r>
              <a:rPr lang="en-IN" sz="2400" b="1" dirty="0" smtClean="0">
                <a:solidFill>
                  <a:srgbClr val="0070C0"/>
                </a:solidFill>
              </a:rPr>
              <a:t>&gt;+</a:t>
            </a:r>
            <a:r>
              <a:rPr lang="en-IN" sz="2400" dirty="0" smtClean="0"/>
              <a:t>T</a:t>
            </a: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dirty="0"/>
              <a:t>| </a:t>
            </a:r>
            <a:r>
              <a:rPr lang="en-IN" sz="2400" dirty="0" smtClean="0"/>
              <a:t>+T</a:t>
            </a: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b="1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Resulting grammar is-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E-&gt;(EA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F|aA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F|(EA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|a|</a:t>
            </a:r>
          </a:p>
          <a:p>
            <a:pPr marL="0" indent="0">
              <a:buNone/>
            </a:pPr>
            <a:r>
              <a:rPr lang="en-IN" sz="2400" b="1" dirty="0" smtClean="0">
                <a:solidFill>
                  <a:srgbClr val="0070C0"/>
                </a:solidFill>
              </a:rPr>
              <a:t>Z</a:t>
            </a:r>
            <a:r>
              <a:rPr lang="en-IN" sz="2400" b="1" baseline="-25000" dirty="0" smtClean="0">
                <a:solidFill>
                  <a:srgbClr val="0070C0"/>
                </a:solidFill>
              </a:rPr>
              <a:t>2</a:t>
            </a:r>
            <a:r>
              <a:rPr lang="en-IN" sz="2400" b="1" dirty="0" smtClean="0">
                <a:solidFill>
                  <a:srgbClr val="0070C0"/>
                </a:solidFill>
              </a:rPr>
              <a:t>-</a:t>
            </a:r>
            <a:r>
              <a:rPr lang="en-IN" sz="2400" b="1" dirty="0">
                <a:solidFill>
                  <a:srgbClr val="0070C0"/>
                </a:solidFill>
              </a:rPr>
              <a:t>&gt;+TZ</a:t>
            </a:r>
            <a:r>
              <a:rPr lang="en-IN" sz="2400" b="1" baseline="-25000" dirty="0">
                <a:solidFill>
                  <a:srgbClr val="0070C0"/>
                </a:solidFill>
              </a:rPr>
              <a:t>2</a:t>
            </a:r>
            <a:r>
              <a:rPr lang="en-IN" sz="2400" b="1" dirty="0">
                <a:solidFill>
                  <a:srgbClr val="0070C0"/>
                </a:solidFill>
              </a:rPr>
              <a:t>| +</a:t>
            </a:r>
            <a:r>
              <a:rPr lang="en-IN" sz="2400" b="1" dirty="0" smtClean="0">
                <a:solidFill>
                  <a:srgbClr val="0070C0"/>
                </a:solidFill>
              </a:rPr>
              <a:t>T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T-&gt;(EA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|aZ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-&gt;*FZ</a:t>
            </a:r>
            <a:r>
              <a:rPr lang="en-IN" sz="2400" b="1" baseline="-25000" dirty="0">
                <a:solidFill>
                  <a:srgbClr val="0070C0"/>
                </a:solidFill>
              </a:rPr>
              <a:t>1</a:t>
            </a:r>
            <a:r>
              <a:rPr lang="en-IN" sz="2400" b="1" dirty="0">
                <a:solidFill>
                  <a:srgbClr val="0070C0"/>
                </a:solidFill>
              </a:rPr>
              <a:t>|*F</a:t>
            </a:r>
          </a:p>
          <a:p>
            <a:pPr marL="0" indent="0">
              <a:buNone/>
            </a:pPr>
            <a:r>
              <a:rPr lang="en-IN" sz="2400" b="1" dirty="0">
                <a:solidFill>
                  <a:srgbClr val="0070C0"/>
                </a:solidFill>
              </a:rPr>
              <a:t>F-&gt;(EA</a:t>
            </a:r>
            <a:r>
              <a:rPr lang="en-IN" sz="2400" b="1" baseline="-25000" dirty="0">
                <a:solidFill>
                  <a:srgbClr val="0070C0"/>
                </a:solidFill>
              </a:rPr>
              <a:t>3</a:t>
            </a:r>
            <a:r>
              <a:rPr lang="en-IN" sz="2400" b="1" dirty="0">
                <a:solidFill>
                  <a:srgbClr val="0070C0"/>
                </a:solidFill>
              </a:rPr>
              <a:t>|a</a:t>
            </a:r>
          </a:p>
          <a:p>
            <a:pPr marL="0" indent="0">
              <a:buNone/>
            </a:pP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IN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C2E0F-8A0A-4480-A740-5B4F56C85C77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45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87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Conversion to CNF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 smtClean="0"/>
              <a:t>Step 1:Simplify the grammar G by </a:t>
            </a:r>
            <a:r>
              <a:rPr lang="en-IN" sz="2400" b="1" dirty="0" smtClean="0"/>
              <a:t>eliminating null productions, useless productions and unit productions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2: Add to the solution, the productions which are already  in CNF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Step 3: For the productions, not in CNF:-</a:t>
            </a:r>
          </a:p>
          <a:p>
            <a:pPr marL="0" indent="0">
              <a:buNone/>
            </a:pPr>
            <a:r>
              <a:rPr lang="en-IN" sz="2400" b="1" dirty="0" smtClean="0"/>
              <a:t>a) Replace the terminals by some variables</a:t>
            </a:r>
          </a:p>
          <a:p>
            <a:pPr marL="0" indent="0">
              <a:buNone/>
            </a:pPr>
            <a:r>
              <a:rPr lang="en-IN" sz="2400" b="1" dirty="0" smtClean="0"/>
              <a:t>b) limit the number of variables on RHS to 2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F7905-114A-4369-8871-CDDA3282654F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85400" y="2081160"/>
              <a:ext cx="8864640" cy="3777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640" y="2072520"/>
                <a:ext cx="8880840" cy="37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728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Consider a CFG with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aB|bA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a|aS|bAA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b|bS|aBB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D18C-591D-481F-B1A2-ACD8A3F01684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009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Consider a CFG with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aB|bA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a|aS|bAA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b|bS|aBB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D18C-591D-481F-B1A2-ACD8A3F01684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8480" y="783720"/>
              <a:ext cx="8694000" cy="60764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440" y="775800"/>
                <a:ext cx="8707680" cy="60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538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rmAutofit/>
          </a:bodyPr>
          <a:lstStyle/>
          <a:p>
            <a:r>
              <a:rPr lang="en-IN" sz="2400" dirty="0" smtClean="0"/>
              <a:t>Consider a CFG with following productions: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aB|bA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a|aS|bAA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</a:t>
            </a:r>
            <a:r>
              <a:rPr lang="en-IN" sz="2400" dirty="0" err="1" smtClean="0"/>
              <a:t>b|bS|aBB</a:t>
            </a:r>
            <a:endParaRPr lang="en-IN" sz="2400" dirty="0" smtClean="0"/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r>
              <a:rPr lang="en-IN" sz="2400" dirty="0" smtClean="0"/>
              <a:t>Solution-</a:t>
            </a:r>
          </a:p>
          <a:p>
            <a:pPr marL="0" indent="0">
              <a:buNone/>
            </a:pPr>
            <a:r>
              <a:rPr lang="en-IN" sz="2400" dirty="0" smtClean="0"/>
              <a:t>Introduce new non-terminals Ca and </a:t>
            </a:r>
            <a:r>
              <a:rPr lang="en-IN" sz="2400" dirty="0" err="1" smtClean="0"/>
              <a:t>Cb</a:t>
            </a:r>
            <a:r>
              <a:rPr lang="en-IN" sz="2400" dirty="0" smtClean="0"/>
              <a:t> and production </a:t>
            </a:r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 and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-&gt;b , we get:-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BB</a:t>
            </a: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9AF95-53F9-452B-84C0-7714E5AB3333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18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346050"/>
          </a:xfrm>
        </p:spPr>
        <p:txBody>
          <a:bodyPr>
            <a:normAutofit fontScale="90000"/>
          </a:bodyPr>
          <a:lstStyle/>
          <a:p>
            <a:r>
              <a:rPr lang="en-IN" sz="3200" b="1" dirty="0" smtClean="0"/>
              <a:t>CNF, Chomsky Normal Form-Example 1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61926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BB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/>
              <a:t>C</a:t>
            </a:r>
            <a:r>
              <a:rPr lang="en-IN" sz="2400" baseline="-25000" dirty="0"/>
              <a:t>a</a:t>
            </a:r>
            <a:r>
              <a:rPr lang="en-IN" sz="2400" dirty="0"/>
              <a:t>-&gt;a 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smtClean="0"/>
              <a:t>-</a:t>
            </a:r>
            <a:r>
              <a:rPr lang="en-IN" sz="2400" dirty="0"/>
              <a:t>&gt;b</a:t>
            </a: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Introduce D1 and D2 as two new non-terminals and productions 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 smtClean="0"/>
              <a:t>1</a:t>
            </a:r>
            <a:r>
              <a:rPr lang="en-IN" sz="2400" dirty="0" smtClean="0"/>
              <a:t>-&gt;AA and D</a:t>
            </a:r>
            <a:r>
              <a:rPr lang="en-IN" sz="2400" baseline="-25000" dirty="0" smtClean="0"/>
              <a:t>2</a:t>
            </a:r>
            <a:r>
              <a:rPr lang="en-IN" sz="2400" dirty="0" smtClean="0"/>
              <a:t>-&gt;BB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We get, </a:t>
            </a:r>
          </a:p>
          <a:p>
            <a:pPr marL="0" indent="0">
              <a:buNone/>
            </a:pPr>
            <a:r>
              <a:rPr lang="en-IN" sz="2400" dirty="0" smtClean="0"/>
              <a:t>S-&gt;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B</a:t>
            </a:r>
            <a:r>
              <a:rPr lang="en-IN" sz="2400" dirty="0" smtClean="0"/>
              <a:t>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A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A-&gt;</a:t>
            </a:r>
            <a:r>
              <a:rPr lang="en-IN" sz="2400" dirty="0" err="1" smtClean="0"/>
              <a:t>a|C</a:t>
            </a:r>
            <a:r>
              <a:rPr lang="en-IN" sz="2400" baseline="-25000" dirty="0" err="1" smtClean="0"/>
              <a:t>a</a:t>
            </a:r>
            <a:r>
              <a:rPr lang="en-IN" sz="2400" dirty="0" err="1" smtClean="0"/>
              <a:t>S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b</a:t>
            </a:r>
            <a:r>
              <a:rPr lang="en-IN" sz="2400" dirty="0"/>
              <a:t>D</a:t>
            </a:r>
            <a:r>
              <a:rPr lang="en-IN" sz="2400" baseline="-25000" dirty="0"/>
              <a:t>1</a:t>
            </a:r>
            <a:endParaRPr lang="en-IN" sz="2400" dirty="0" smtClean="0"/>
          </a:p>
          <a:p>
            <a:pPr marL="0" indent="0">
              <a:buNone/>
            </a:pPr>
            <a:r>
              <a:rPr lang="en-IN" sz="2400" dirty="0" smtClean="0"/>
              <a:t>B-&gt;b| </a:t>
            </a:r>
            <a:r>
              <a:rPr lang="en-IN" sz="2400" dirty="0" err="1" smtClean="0"/>
              <a:t>C</a:t>
            </a:r>
            <a:r>
              <a:rPr lang="en-IN" sz="2400" baseline="-25000" dirty="0" err="1" smtClean="0"/>
              <a:t>b</a:t>
            </a:r>
            <a:r>
              <a:rPr lang="en-IN" sz="2400" dirty="0" err="1" smtClean="0"/>
              <a:t>S</a:t>
            </a:r>
            <a:r>
              <a:rPr lang="en-IN" sz="2400" dirty="0" smtClean="0"/>
              <a:t>| 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endParaRPr lang="en-IN" sz="2400" baseline="-25000" dirty="0" smtClean="0"/>
          </a:p>
          <a:p>
            <a:pPr marL="0" indent="0">
              <a:buNone/>
            </a:pPr>
            <a:r>
              <a:rPr lang="en-IN" sz="2400" dirty="0" smtClean="0"/>
              <a:t>C</a:t>
            </a:r>
            <a:r>
              <a:rPr lang="en-IN" sz="2400" baseline="-25000" dirty="0" smtClean="0"/>
              <a:t>a</a:t>
            </a:r>
            <a:r>
              <a:rPr lang="en-IN" sz="2400" dirty="0" smtClean="0"/>
              <a:t>-&gt;a</a:t>
            </a:r>
          </a:p>
          <a:p>
            <a:pPr marL="0" indent="0">
              <a:buNone/>
            </a:pPr>
            <a:r>
              <a:rPr lang="en-IN" sz="2400" dirty="0" err="1" smtClean="0"/>
              <a:t>C</a:t>
            </a:r>
            <a:r>
              <a:rPr lang="en-IN" sz="2400" baseline="-25000" dirty="0" err="1"/>
              <a:t>b</a:t>
            </a:r>
            <a:r>
              <a:rPr lang="en-IN" sz="2400" dirty="0" smtClean="0"/>
              <a:t>-&gt;b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1</a:t>
            </a:r>
            <a:r>
              <a:rPr lang="en-IN" sz="2400" dirty="0" smtClean="0"/>
              <a:t>-&gt;AA</a:t>
            </a:r>
          </a:p>
          <a:p>
            <a:pPr marL="0" indent="0">
              <a:buNone/>
            </a:pPr>
            <a:r>
              <a:rPr lang="en-IN" sz="2400" dirty="0" smtClean="0"/>
              <a:t>D</a:t>
            </a:r>
            <a:r>
              <a:rPr lang="en-IN" sz="2400" baseline="-25000" dirty="0"/>
              <a:t>2</a:t>
            </a:r>
            <a:r>
              <a:rPr lang="en-IN" sz="2400" dirty="0" smtClean="0"/>
              <a:t>-&gt;BB</a:t>
            </a:r>
          </a:p>
          <a:p>
            <a:pPr marL="0" indent="0">
              <a:buNone/>
            </a:pPr>
            <a:r>
              <a:rPr lang="en-IN" sz="2400" dirty="0" smtClean="0"/>
              <a:t>The grammar is in CNF</a:t>
            </a:r>
          </a:p>
          <a:p>
            <a:pPr marL="0" indent="0">
              <a:buNone/>
            </a:pPr>
            <a:endParaRPr lang="en-IN" sz="2400" dirty="0" smtClean="0"/>
          </a:p>
          <a:p>
            <a:pPr marL="0" indent="0">
              <a:buNone/>
            </a:pPr>
            <a:endParaRPr lang="en-IN" sz="24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FCEC8-7947-490F-8DA4-063DAF296C90}" type="datetime1">
              <a:rPr lang="en-IN" smtClean="0"/>
              <a:t>03-04-2024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Prof. Shweta Dhawan Chachra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C54BA-7AB2-4949-B765-FEE655EA6EC8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4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2533</Words>
  <Application>Microsoft Office PowerPoint</Application>
  <PresentationFormat>On-screen Show (4:3)</PresentationFormat>
  <Paragraphs>617</Paragraphs>
  <Slides>45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CFG Normal Forms</vt:lpstr>
      <vt:lpstr>Normal Forms</vt:lpstr>
      <vt:lpstr>Normal  Forms for CFG</vt:lpstr>
      <vt:lpstr>CNF, Chomsky Normal Form</vt:lpstr>
      <vt:lpstr>Conversion to CNF</vt:lpstr>
      <vt:lpstr>CNF, Chomsky Normal Form-Example 1</vt:lpstr>
      <vt:lpstr>CNF, Chomsky Normal Form-Example 1</vt:lpstr>
      <vt:lpstr>CNF, Chomsky Normal Form-Example 1</vt:lpstr>
      <vt:lpstr>CNF, Chomsky Normal Form-Example 1</vt:lpstr>
      <vt:lpstr>CNF, Chomsky Normal Form-Example 2</vt:lpstr>
      <vt:lpstr>CNF, Chomsky Normal Form-Example 2</vt:lpstr>
      <vt:lpstr>CNF, Chomsky Normal Form-Example 2</vt:lpstr>
      <vt:lpstr>CNF, Chomsky Normal Form-Example 3</vt:lpstr>
      <vt:lpstr>CNF, Chomsky Normal Form-Example 3</vt:lpstr>
      <vt:lpstr>CNF, Chomsky Normal Form-Example 3</vt:lpstr>
      <vt:lpstr>Elimination of Left Recursion</vt:lpstr>
      <vt:lpstr>Elimination of Left Recursion</vt:lpstr>
      <vt:lpstr>Elimination of Left Recursion</vt:lpstr>
      <vt:lpstr>Elimination of Left Recursion-Example 1</vt:lpstr>
      <vt:lpstr>Elimination of Left Recursion-Example 1</vt:lpstr>
      <vt:lpstr>Elimination of Left Recursion-Example 1</vt:lpstr>
      <vt:lpstr>Elimination of Left Recursion-Example 2</vt:lpstr>
      <vt:lpstr>Elimination of Left Recursion-Example 2</vt:lpstr>
      <vt:lpstr>Elimination of Left Recursion-Example 2</vt:lpstr>
      <vt:lpstr>Elimination of Left Recursion-Example 3</vt:lpstr>
      <vt:lpstr>Elimination of Left Recursion-Example 3</vt:lpstr>
      <vt:lpstr>Elimination of Left Recursion-Example 3</vt:lpstr>
      <vt:lpstr>GNF</vt:lpstr>
      <vt:lpstr>GNF, Greibach Normal Form</vt:lpstr>
      <vt:lpstr>GNF, Greibach Normal Form</vt:lpstr>
      <vt:lpstr>Conversion to GNF</vt:lpstr>
      <vt:lpstr>GNF, Greibach Normal Form-Example 1</vt:lpstr>
      <vt:lpstr>GNF, Greibach Normal Form-Example 1</vt:lpstr>
      <vt:lpstr>GNF, Greibach Normal Form-Example 1</vt:lpstr>
      <vt:lpstr>GNF, Greibach Normal Form-Example 2</vt:lpstr>
      <vt:lpstr>GNF, Greibach Normal Form-Example 2</vt:lpstr>
      <vt:lpstr>GNF, Greibach Normal Form-Example 3</vt:lpstr>
      <vt:lpstr>GNF, Greibach Normal Form-Example 3</vt:lpstr>
      <vt:lpstr>GNF, Greibach Normal Form-Example 3</vt:lpstr>
      <vt:lpstr>GNF, Greibach Normal Form-Example 4</vt:lpstr>
      <vt:lpstr>GNF, Greibach Normal Form-Example 4</vt:lpstr>
      <vt:lpstr>GNF, Greibach Normal Form-Example 4</vt:lpstr>
      <vt:lpstr>GNF, Greibach Normal Form-Example 4</vt:lpstr>
      <vt:lpstr>GNF, Greibach Normal Form-Example 4</vt:lpstr>
      <vt:lpstr>GNF, Greibach Normal Form-Example 4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CFG Normal Forms</dc:title>
  <dc:creator>Admin</dc:creator>
  <cp:lastModifiedBy>Admin</cp:lastModifiedBy>
  <cp:revision>99</cp:revision>
  <dcterms:created xsi:type="dcterms:W3CDTF">2022-04-04T08:46:34Z</dcterms:created>
  <dcterms:modified xsi:type="dcterms:W3CDTF">2024-04-03T04:09:00Z</dcterms:modified>
</cp:coreProperties>
</file>

<file path=docProps/thumbnail.jpeg>
</file>